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505" r:id="rId2"/>
    <p:sldId id="515" r:id="rId3"/>
    <p:sldId id="519" r:id="rId4"/>
    <p:sldId id="514" r:id="rId5"/>
    <p:sldId id="465" r:id="rId6"/>
    <p:sldId id="516" r:id="rId7"/>
    <p:sldId id="517" r:id="rId8"/>
    <p:sldId id="518" r:id="rId9"/>
    <p:sldId id="508" r:id="rId10"/>
    <p:sldId id="352" r:id="rId11"/>
    <p:sldId id="509" r:id="rId12"/>
    <p:sldId id="510" r:id="rId13"/>
    <p:sldId id="356" r:id="rId14"/>
    <p:sldId id="357" r:id="rId15"/>
    <p:sldId id="464" r:id="rId16"/>
    <p:sldId id="467" r:id="rId17"/>
    <p:sldId id="484" r:id="rId18"/>
    <p:sldId id="478" r:id="rId19"/>
    <p:sldId id="479" r:id="rId20"/>
    <p:sldId id="480" r:id="rId21"/>
    <p:sldId id="481" r:id="rId22"/>
    <p:sldId id="482" r:id="rId23"/>
    <p:sldId id="358" r:id="rId24"/>
    <p:sldId id="513" r:id="rId25"/>
    <p:sldId id="511" r:id="rId26"/>
    <p:sldId id="485" r:id="rId27"/>
    <p:sldId id="487" r:id="rId28"/>
    <p:sldId id="469" r:id="rId29"/>
    <p:sldId id="470" r:id="rId30"/>
    <p:sldId id="471" r:id="rId31"/>
    <p:sldId id="472" r:id="rId32"/>
    <p:sldId id="473" r:id="rId33"/>
    <p:sldId id="474" r:id="rId34"/>
    <p:sldId id="488" r:id="rId35"/>
    <p:sldId id="489" r:id="rId36"/>
    <p:sldId id="490" r:id="rId37"/>
    <p:sldId id="476" r:id="rId38"/>
    <p:sldId id="494" r:id="rId39"/>
    <p:sldId id="379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29" d="100"/>
          <a:sy n="129" d="100"/>
        </p:scale>
        <p:origin x="120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624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B48032-F7A8-4FBD-B2C9-52617F52897E}" type="doc">
      <dgm:prSet loTypeId="urn:microsoft.com/office/officeart/2005/8/layout/arrow2" loCatId="process" qsTypeId="urn:microsoft.com/office/officeart/2005/8/quickstyle/3d3" qsCatId="3D" csTypeId="urn:microsoft.com/office/officeart/2005/8/colors/colorful4" csCatId="colorful" phldr="1"/>
      <dgm:spPr/>
    </dgm:pt>
    <dgm:pt modelId="{40C78BBB-1BC8-466A-9C84-164389564FE1}">
      <dgm:prSet phldrT="[Text]" custT="1"/>
      <dgm:spPr/>
      <dgm:t>
        <a:bodyPr/>
        <a:lstStyle/>
        <a:p>
          <a:pPr algn="just"/>
          <a:endParaRPr lang="en-US" sz="2800" b="1" dirty="0">
            <a:solidFill>
              <a:srgbClr val="00B050"/>
            </a:solidFill>
          </a:endParaRPr>
        </a:p>
      </dgm:t>
    </dgm:pt>
    <dgm:pt modelId="{5D9E1EE6-A085-4494-B29A-753B9516C062}" type="parTrans" cxnId="{C844FD0F-D73E-43CF-AFA9-DF1E531F4933}">
      <dgm:prSet/>
      <dgm:spPr/>
      <dgm:t>
        <a:bodyPr/>
        <a:lstStyle/>
        <a:p>
          <a:endParaRPr lang="en-US"/>
        </a:p>
      </dgm:t>
    </dgm:pt>
    <dgm:pt modelId="{F6978D6A-CC39-4D72-83C3-1681FDAD3659}" type="sibTrans" cxnId="{C844FD0F-D73E-43CF-AFA9-DF1E531F4933}">
      <dgm:prSet/>
      <dgm:spPr/>
      <dgm:t>
        <a:bodyPr/>
        <a:lstStyle/>
        <a:p>
          <a:endParaRPr lang="en-US"/>
        </a:p>
      </dgm:t>
    </dgm:pt>
    <dgm:pt modelId="{3D98BF74-0FBD-44FE-9288-39C0CBA3571F}">
      <dgm:prSet phldrT="[Text]" custT="1"/>
      <dgm:spPr/>
      <dgm:t>
        <a:bodyPr/>
        <a:lstStyle/>
        <a:p>
          <a:endParaRPr lang="en-US" sz="2800" b="1" dirty="0">
            <a:solidFill>
              <a:srgbClr val="00B0F0"/>
            </a:solidFill>
          </a:endParaRPr>
        </a:p>
      </dgm:t>
    </dgm:pt>
    <dgm:pt modelId="{089BAA7F-0203-44F6-959C-CCF798E59FD7}" type="sibTrans" cxnId="{BA96A35C-58A2-4AB8-A1A6-2126A85C04D8}">
      <dgm:prSet/>
      <dgm:spPr/>
      <dgm:t>
        <a:bodyPr/>
        <a:lstStyle/>
        <a:p>
          <a:endParaRPr lang="en-US"/>
        </a:p>
      </dgm:t>
    </dgm:pt>
    <dgm:pt modelId="{12C15748-136C-481F-B7E4-5982E93573E3}" type="parTrans" cxnId="{BA96A35C-58A2-4AB8-A1A6-2126A85C04D8}">
      <dgm:prSet/>
      <dgm:spPr/>
      <dgm:t>
        <a:bodyPr/>
        <a:lstStyle/>
        <a:p>
          <a:endParaRPr lang="en-US"/>
        </a:p>
      </dgm:t>
    </dgm:pt>
    <dgm:pt modelId="{DD5FFC6E-FF47-414F-A670-0A23B4860D12}">
      <dgm:prSet phldrT="[Text]" custT="1"/>
      <dgm:spPr/>
      <dgm:t>
        <a:bodyPr/>
        <a:lstStyle/>
        <a:p>
          <a:endParaRPr lang="en-US" sz="2800" b="1" dirty="0">
            <a:solidFill>
              <a:srgbClr val="FF0000"/>
            </a:solidFill>
          </a:endParaRPr>
        </a:p>
      </dgm:t>
    </dgm:pt>
    <dgm:pt modelId="{5D1FDB04-0C9E-4581-B7DD-E24DDD5CF36A}" type="sibTrans" cxnId="{D96C56C5-2AFD-4898-B29D-91F267119114}">
      <dgm:prSet/>
      <dgm:spPr/>
      <dgm:t>
        <a:bodyPr/>
        <a:lstStyle/>
        <a:p>
          <a:endParaRPr lang="en-US"/>
        </a:p>
      </dgm:t>
    </dgm:pt>
    <dgm:pt modelId="{954EB057-FE2E-4917-8602-FAC295C82E59}" type="parTrans" cxnId="{D96C56C5-2AFD-4898-B29D-91F267119114}">
      <dgm:prSet/>
      <dgm:spPr/>
      <dgm:t>
        <a:bodyPr/>
        <a:lstStyle/>
        <a:p>
          <a:endParaRPr lang="en-US"/>
        </a:p>
      </dgm:t>
    </dgm:pt>
    <dgm:pt modelId="{4D55F70F-5EF7-4953-BB89-83BACF3D805D}" type="pres">
      <dgm:prSet presAssocID="{7FB48032-F7A8-4FBD-B2C9-52617F52897E}" presName="arrowDiagram" presStyleCnt="0">
        <dgm:presLayoutVars>
          <dgm:chMax val="5"/>
          <dgm:dir/>
          <dgm:resizeHandles val="exact"/>
        </dgm:presLayoutVars>
      </dgm:prSet>
      <dgm:spPr/>
    </dgm:pt>
    <dgm:pt modelId="{1DD47A66-2796-4417-AD74-9914878C9A80}" type="pres">
      <dgm:prSet presAssocID="{7FB48032-F7A8-4FBD-B2C9-52617F52897E}" presName="arrow" presStyleLbl="bgShp" presStyleIdx="0" presStyleCnt="1" custScaleX="100000" custScaleY="108603" custLinFactNeighborX="-1305" custLinFactNeighborY="-294"/>
      <dgm:spPr/>
    </dgm:pt>
    <dgm:pt modelId="{D81A8469-AA6D-415D-B21A-D3EFB3D155C1}" type="pres">
      <dgm:prSet presAssocID="{7FB48032-F7A8-4FBD-B2C9-52617F52897E}" presName="arrowDiagram3" presStyleCnt="0"/>
      <dgm:spPr/>
    </dgm:pt>
    <dgm:pt modelId="{60E4B8DE-35CA-447A-9F3F-42085EFED4D5}" type="pres">
      <dgm:prSet presAssocID="{DD5FFC6E-FF47-414F-A670-0A23B4860D12}" presName="bullet3a" presStyleLbl="node1" presStyleIdx="0" presStyleCnt="3" custLinFactNeighborX="77175" custLinFactNeighborY="-42085"/>
      <dgm:spPr>
        <a:solidFill>
          <a:srgbClr val="FF0000"/>
        </a:solidFill>
      </dgm:spPr>
    </dgm:pt>
    <dgm:pt modelId="{E4CD0CC4-B9B3-4745-9E01-0C7E25CB9919}" type="pres">
      <dgm:prSet presAssocID="{DD5FFC6E-FF47-414F-A670-0A23B4860D12}" presName="textBox3a" presStyleLbl="revTx" presStyleIdx="0" presStyleCnt="3" custLinFactNeighborX="-32001" custLinFactNeighborY="-24446">
        <dgm:presLayoutVars>
          <dgm:bulletEnabled val="1"/>
        </dgm:presLayoutVars>
      </dgm:prSet>
      <dgm:spPr/>
    </dgm:pt>
    <dgm:pt modelId="{E3027B32-B7C5-49D9-AF47-AA5E423C6E06}" type="pres">
      <dgm:prSet presAssocID="{3D98BF74-0FBD-44FE-9288-39C0CBA3571F}" presName="bullet3b" presStyleLbl="node1" presStyleIdx="1" presStyleCnt="3" custLinFactX="133449" custLinFactY="-43859" custLinFactNeighborX="200000" custLinFactNeighborY="-100000"/>
      <dgm:spPr>
        <a:solidFill>
          <a:srgbClr val="00B0F0"/>
        </a:solidFill>
      </dgm:spPr>
    </dgm:pt>
    <dgm:pt modelId="{8F7EA310-55C6-4A9F-AFF0-19AD79FA8A3E}" type="pres">
      <dgm:prSet presAssocID="{3D98BF74-0FBD-44FE-9288-39C0CBA3571F}" presName="textBox3b" presStyleLbl="revTx" presStyleIdx="1" presStyleCnt="3" custScaleX="144498" custLinFactNeighborX="56349" custLinFactNeighborY="-15935">
        <dgm:presLayoutVars>
          <dgm:bulletEnabled val="1"/>
        </dgm:presLayoutVars>
      </dgm:prSet>
      <dgm:spPr/>
    </dgm:pt>
    <dgm:pt modelId="{45C2C9B5-54C4-4A1E-852D-913530242709}" type="pres">
      <dgm:prSet presAssocID="{40C78BBB-1BC8-466A-9C84-164389564FE1}" presName="bullet3c" presStyleLbl="node1" presStyleIdx="2" presStyleCnt="3" custLinFactX="144451" custLinFactNeighborX="200000" custLinFactNeighborY="-94501"/>
      <dgm:spPr>
        <a:solidFill>
          <a:srgbClr val="00B050"/>
        </a:solidFill>
      </dgm:spPr>
    </dgm:pt>
    <dgm:pt modelId="{FCFFD425-FAB2-4BAB-9043-4176A45FEF42}" type="pres">
      <dgm:prSet presAssocID="{40C78BBB-1BC8-466A-9C84-164389564FE1}" presName="textBox3c" presStyleLbl="revTx" presStyleIdx="2" presStyleCnt="3" custScaleX="147993" custScaleY="28469" custLinFactNeighborX="80761" custLinFactNeighborY="-41098">
        <dgm:presLayoutVars>
          <dgm:bulletEnabled val="1"/>
        </dgm:presLayoutVars>
      </dgm:prSet>
      <dgm:spPr/>
    </dgm:pt>
  </dgm:ptLst>
  <dgm:cxnLst>
    <dgm:cxn modelId="{C844FD0F-D73E-43CF-AFA9-DF1E531F4933}" srcId="{7FB48032-F7A8-4FBD-B2C9-52617F52897E}" destId="{40C78BBB-1BC8-466A-9C84-164389564FE1}" srcOrd="2" destOrd="0" parTransId="{5D9E1EE6-A085-4494-B29A-753B9516C062}" sibTransId="{F6978D6A-CC39-4D72-83C3-1681FDAD3659}"/>
    <dgm:cxn modelId="{31611C39-B7C0-4A95-927D-89CF95D6932C}" type="presOf" srcId="{3D98BF74-0FBD-44FE-9288-39C0CBA3571F}" destId="{8F7EA310-55C6-4A9F-AFF0-19AD79FA8A3E}" srcOrd="0" destOrd="0" presId="urn:microsoft.com/office/officeart/2005/8/layout/arrow2"/>
    <dgm:cxn modelId="{2CABBA3B-6179-4A4E-A1C2-0285CCD3F471}" type="presOf" srcId="{DD5FFC6E-FF47-414F-A670-0A23B4860D12}" destId="{E4CD0CC4-B9B3-4745-9E01-0C7E25CB9919}" srcOrd="0" destOrd="0" presId="urn:microsoft.com/office/officeart/2005/8/layout/arrow2"/>
    <dgm:cxn modelId="{BA96A35C-58A2-4AB8-A1A6-2126A85C04D8}" srcId="{7FB48032-F7A8-4FBD-B2C9-52617F52897E}" destId="{3D98BF74-0FBD-44FE-9288-39C0CBA3571F}" srcOrd="1" destOrd="0" parTransId="{12C15748-136C-481F-B7E4-5982E93573E3}" sibTransId="{089BAA7F-0203-44F6-959C-CCF798E59FD7}"/>
    <dgm:cxn modelId="{CDAA3F7C-CEB6-442D-9831-82A8DFDA3EBA}" type="presOf" srcId="{40C78BBB-1BC8-466A-9C84-164389564FE1}" destId="{FCFFD425-FAB2-4BAB-9043-4176A45FEF42}" srcOrd="0" destOrd="0" presId="urn:microsoft.com/office/officeart/2005/8/layout/arrow2"/>
    <dgm:cxn modelId="{D96C56C5-2AFD-4898-B29D-91F267119114}" srcId="{7FB48032-F7A8-4FBD-B2C9-52617F52897E}" destId="{DD5FFC6E-FF47-414F-A670-0A23B4860D12}" srcOrd="0" destOrd="0" parTransId="{954EB057-FE2E-4917-8602-FAC295C82E59}" sibTransId="{5D1FDB04-0C9E-4581-B7DD-E24DDD5CF36A}"/>
    <dgm:cxn modelId="{9B2177CD-8A18-49B2-83AE-29E4F2A6E00D}" type="presOf" srcId="{7FB48032-F7A8-4FBD-B2C9-52617F52897E}" destId="{4D55F70F-5EF7-4953-BB89-83BACF3D805D}" srcOrd="0" destOrd="0" presId="urn:microsoft.com/office/officeart/2005/8/layout/arrow2"/>
    <dgm:cxn modelId="{85FCA4E0-5D21-4375-AEE1-8C55F4A61BB0}" type="presParOf" srcId="{4D55F70F-5EF7-4953-BB89-83BACF3D805D}" destId="{1DD47A66-2796-4417-AD74-9914878C9A80}" srcOrd="0" destOrd="0" presId="urn:microsoft.com/office/officeart/2005/8/layout/arrow2"/>
    <dgm:cxn modelId="{23B7AA92-561F-4C85-8F89-967F20366DDB}" type="presParOf" srcId="{4D55F70F-5EF7-4953-BB89-83BACF3D805D}" destId="{D81A8469-AA6D-415D-B21A-D3EFB3D155C1}" srcOrd="1" destOrd="0" presId="urn:microsoft.com/office/officeart/2005/8/layout/arrow2"/>
    <dgm:cxn modelId="{9E617F3F-4335-4C88-95E6-2F947F575FF8}" type="presParOf" srcId="{D81A8469-AA6D-415D-B21A-D3EFB3D155C1}" destId="{60E4B8DE-35CA-447A-9F3F-42085EFED4D5}" srcOrd="0" destOrd="0" presId="urn:microsoft.com/office/officeart/2005/8/layout/arrow2"/>
    <dgm:cxn modelId="{9CD26D29-1E6B-4C7E-AC01-82C11D533495}" type="presParOf" srcId="{D81A8469-AA6D-415D-B21A-D3EFB3D155C1}" destId="{E4CD0CC4-B9B3-4745-9E01-0C7E25CB9919}" srcOrd="1" destOrd="0" presId="urn:microsoft.com/office/officeart/2005/8/layout/arrow2"/>
    <dgm:cxn modelId="{9EEA1C6B-ABD4-490F-8F16-E5B31EFB9F62}" type="presParOf" srcId="{D81A8469-AA6D-415D-B21A-D3EFB3D155C1}" destId="{E3027B32-B7C5-49D9-AF47-AA5E423C6E06}" srcOrd="2" destOrd="0" presId="urn:microsoft.com/office/officeart/2005/8/layout/arrow2"/>
    <dgm:cxn modelId="{17D539A3-668A-4FBC-9C67-D1F65CA7CDD4}" type="presParOf" srcId="{D81A8469-AA6D-415D-B21A-D3EFB3D155C1}" destId="{8F7EA310-55C6-4A9F-AFF0-19AD79FA8A3E}" srcOrd="3" destOrd="0" presId="urn:microsoft.com/office/officeart/2005/8/layout/arrow2"/>
    <dgm:cxn modelId="{72BB2A2D-515F-47CA-9CCF-491A59D762CE}" type="presParOf" srcId="{D81A8469-AA6D-415D-B21A-D3EFB3D155C1}" destId="{45C2C9B5-54C4-4A1E-852D-913530242709}" srcOrd="4" destOrd="0" presId="urn:microsoft.com/office/officeart/2005/8/layout/arrow2"/>
    <dgm:cxn modelId="{5D1ECE7F-9926-412F-932E-8F5C7D140ACB}" type="presParOf" srcId="{D81A8469-AA6D-415D-B21A-D3EFB3D155C1}" destId="{FCFFD425-FAB2-4BAB-9043-4176A45FEF42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E037EB-70E4-4487-87F8-735C98E42FA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4E3E2BC-E1FC-4A7B-961E-2F587B2B0B6F}">
      <dgm:prSet custT="1"/>
      <dgm:spPr/>
      <dgm:t>
        <a:bodyPr/>
        <a:lstStyle/>
        <a:p>
          <a:pPr rtl="0"/>
          <a:r>
            <a:rPr lang="en-US" sz="1800" b="1" dirty="0" err="1"/>
            <a:t>Tujuan</a:t>
          </a:r>
          <a:r>
            <a:rPr lang="en-US" sz="1800" b="1" dirty="0"/>
            <a:t> </a:t>
          </a:r>
          <a:r>
            <a:rPr lang="en-US" sz="1800" b="1" dirty="0" err="1"/>
            <a:t>Evaluasi</a:t>
          </a:r>
          <a:r>
            <a:rPr lang="en-US" sz="1800" b="1" dirty="0"/>
            <a:t> </a:t>
          </a:r>
          <a:r>
            <a:rPr lang="en-US" sz="1800" b="1" dirty="0" err="1"/>
            <a:t>Diri</a:t>
          </a:r>
          <a:endParaRPr lang="en-US" sz="1800" dirty="0"/>
        </a:p>
      </dgm:t>
    </dgm:pt>
    <dgm:pt modelId="{203DFE4E-8C1E-44E6-A66B-968BA3143717}" type="parTrans" cxnId="{09B71650-5025-4DD2-A80C-412C5AC2C4E1}">
      <dgm:prSet/>
      <dgm:spPr/>
      <dgm:t>
        <a:bodyPr/>
        <a:lstStyle/>
        <a:p>
          <a:endParaRPr lang="en-US" sz="1800"/>
        </a:p>
      </dgm:t>
    </dgm:pt>
    <dgm:pt modelId="{DFF9C04A-5081-422B-A0CC-068B05DF04F4}" type="sibTrans" cxnId="{09B71650-5025-4DD2-A80C-412C5AC2C4E1}">
      <dgm:prSet/>
      <dgm:spPr/>
      <dgm:t>
        <a:bodyPr/>
        <a:lstStyle/>
        <a:p>
          <a:endParaRPr lang="en-US" sz="1800"/>
        </a:p>
      </dgm:t>
    </dgm:pt>
    <dgm:pt modelId="{F57E9E73-A8B8-47A2-8E84-9AD21A984C92}">
      <dgm:prSet custT="1"/>
      <dgm:spPr/>
      <dgm:t>
        <a:bodyPr/>
        <a:lstStyle/>
        <a:p>
          <a:pPr rtl="0"/>
          <a:r>
            <a:rPr lang="id-ID" sz="1800" dirty="0">
              <a:solidFill>
                <a:srgbClr val="FF0000"/>
              </a:solidFill>
            </a:rPr>
            <a:t>U</a:t>
          </a:r>
          <a:r>
            <a:rPr lang="en-US" sz="1800" dirty="0" err="1">
              <a:solidFill>
                <a:srgbClr val="FF0000"/>
              </a:solidFill>
            </a:rPr>
            <a:t>paya</a:t>
          </a:r>
          <a:r>
            <a:rPr lang="en-US" sz="1800" dirty="0">
              <a:solidFill>
                <a:srgbClr val="FF0000"/>
              </a:solidFill>
            </a:rPr>
            <a:t> </a:t>
          </a:r>
          <a:r>
            <a:rPr lang="en-US" sz="1800" dirty="0" err="1">
              <a:solidFill>
                <a:srgbClr val="FF0000"/>
              </a:solidFill>
            </a:rPr>
            <a:t>sistematik</a:t>
          </a:r>
          <a:r>
            <a:rPr lang="en-US" sz="1800" dirty="0">
              <a:solidFill>
                <a:srgbClr val="FF0000"/>
              </a:solidFill>
            </a:rPr>
            <a:t> </a:t>
          </a:r>
          <a:r>
            <a:rPr lang="en-US" sz="1800" dirty="0" err="1">
              <a:solidFill>
                <a:srgbClr val="FF0000"/>
              </a:solidFill>
            </a:rPr>
            <a:t>untuk</a:t>
          </a:r>
          <a:r>
            <a:rPr lang="en-US" sz="1800" dirty="0">
              <a:solidFill>
                <a:srgbClr val="FF0000"/>
              </a:solidFill>
            </a:rPr>
            <a:t> </a:t>
          </a:r>
          <a:r>
            <a:rPr lang="en-US" sz="1800" dirty="0" err="1">
              <a:solidFill>
                <a:srgbClr val="FF0000"/>
              </a:solidFill>
            </a:rPr>
            <a:t>menghimpun</a:t>
          </a:r>
          <a:r>
            <a:rPr lang="en-US" sz="1800" dirty="0">
              <a:solidFill>
                <a:srgbClr val="FF0000"/>
              </a:solidFill>
            </a:rPr>
            <a:t> </a:t>
          </a:r>
          <a:r>
            <a:rPr lang="en-US" sz="1800" dirty="0" err="1">
              <a:solidFill>
                <a:srgbClr val="FF0000"/>
              </a:solidFill>
            </a:rPr>
            <a:t>dan</a:t>
          </a:r>
          <a:r>
            <a:rPr lang="en-US" sz="1800" dirty="0">
              <a:solidFill>
                <a:srgbClr val="FF0000"/>
              </a:solidFill>
            </a:rPr>
            <a:t> </a:t>
          </a:r>
          <a:r>
            <a:rPr lang="en-US" sz="1800" dirty="0" err="1">
              <a:solidFill>
                <a:srgbClr val="FF0000"/>
              </a:solidFill>
            </a:rPr>
            <a:t>mengolah</a:t>
          </a:r>
          <a:r>
            <a:rPr lang="en-US" sz="1800" dirty="0">
              <a:solidFill>
                <a:srgbClr val="FF0000"/>
              </a:solidFill>
            </a:rPr>
            <a:t> data (</a:t>
          </a:r>
          <a:r>
            <a:rPr lang="en-US" sz="1800" dirty="0" err="1">
              <a:solidFill>
                <a:srgbClr val="FF0000"/>
              </a:solidFill>
            </a:rPr>
            <a:t>fakta</a:t>
          </a:r>
          <a:r>
            <a:rPr lang="en-US" sz="1800" dirty="0">
              <a:solidFill>
                <a:srgbClr val="FF0000"/>
              </a:solidFill>
            </a:rPr>
            <a:t> </a:t>
          </a:r>
          <a:r>
            <a:rPr lang="en-US" sz="1800" dirty="0" err="1">
              <a:solidFill>
                <a:srgbClr val="FF0000"/>
              </a:solidFill>
            </a:rPr>
            <a:t>dan</a:t>
          </a:r>
          <a:r>
            <a:rPr lang="en-US" sz="1800" dirty="0">
              <a:solidFill>
                <a:srgbClr val="FF0000"/>
              </a:solidFill>
            </a:rPr>
            <a:t> </a:t>
          </a:r>
          <a:r>
            <a:rPr lang="en-US" sz="1800" dirty="0" err="1">
              <a:solidFill>
                <a:srgbClr val="FF0000"/>
              </a:solidFill>
            </a:rPr>
            <a:t>informasi</a:t>
          </a:r>
          <a:r>
            <a:rPr lang="en-US" sz="1800" dirty="0">
              <a:solidFill>
                <a:srgbClr val="FF0000"/>
              </a:solidFill>
            </a:rPr>
            <a:t>) yang </a:t>
          </a:r>
          <a:r>
            <a:rPr lang="en-US" sz="1800" dirty="0" err="1">
              <a:solidFill>
                <a:srgbClr val="FF0000"/>
              </a:solidFill>
            </a:rPr>
            <a:t>handal</a:t>
          </a:r>
          <a:r>
            <a:rPr lang="en-US" sz="1800" dirty="0">
              <a:solidFill>
                <a:srgbClr val="FF0000"/>
              </a:solidFill>
            </a:rPr>
            <a:t> </a:t>
          </a:r>
          <a:r>
            <a:rPr lang="en-US" sz="1800" dirty="0" err="1">
              <a:solidFill>
                <a:srgbClr val="FF0000"/>
              </a:solidFill>
            </a:rPr>
            <a:t>dan</a:t>
          </a:r>
          <a:r>
            <a:rPr lang="en-US" sz="1800" dirty="0">
              <a:solidFill>
                <a:srgbClr val="FF0000"/>
              </a:solidFill>
            </a:rPr>
            <a:t> </a:t>
          </a:r>
          <a:r>
            <a:rPr lang="en-US" sz="1800" dirty="0" err="1">
              <a:solidFill>
                <a:srgbClr val="FF0000"/>
              </a:solidFill>
            </a:rPr>
            <a:t>sahih</a:t>
          </a:r>
          <a:r>
            <a:rPr lang="en-US" sz="1800" dirty="0"/>
            <a:t>,</a:t>
          </a:r>
          <a:r>
            <a:rPr lang="en-US" sz="1800" dirty="0">
              <a:sym typeface="Wingdings" panose="05000000000000000000" pitchFamily="2" charset="2"/>
            </a:rPr>
            <a:t> </a:t>
          </a:r>
          <a:r>
            <a:rPr lang="en-US" sz="1800" dirty="0" err="1">
              <a:sym typeface="Wingdings" panose="05000000000000000000" pitchFamily="2" charset="2"/>
            </a:rPr>
            <a:t>kesimpulan</a:t>
          </a:r>
          <a:r>
            <a:rPr lang="en-US" sz="1800" dirty="0">
              <a:sym typeface="Wingdings" panose="05000000000000000000" pitchFamily="2" charset="2"/>
            </a:rPr>
            <a:t> </a:t>
          </a:r>
          <a:r>
            <a:rPr lang="en-US" sz="1800" dirty="0"/>
            <a:t> </a:t>
          </a:r>
          <a:r>
            <a:rPr lang="en-US" sz="1800" dirty="0" err="1"/>
            <a:t>sebagai</a:t>
          </a:r>
          <a:r>
            <a:rPr lang="en-US" sz="1800" dirty="0"/>
            <a:t> </a:t>
          </a:r>
          <a:r>
            <a:rPr lang="en-US" sz="1800" dirty="0" err="1"/>
            <a:t>landasan</a:t>
          </a:r>
          <a:r>
            <a:rPr lang="en-US" sz="1800" dirty="0"/>
            <a:t> </a:t>
          </a:r>
          <a:r>
            <a:rPr lang="en-US" sz="1800" dirty="0" err="1"/>
            <a:t>tindakan</a:t>
          </a:r>
          <a:r>
            <a:rPr lang="en-US" sz="1800" dirty="0"/>
            <a:t> </a:t>
          </a:r>
          <a:r>
            <a:rPr lang="en-US" sz="1800" dirty="0" err="1"/>
            <a:t>manajemen</a:t>
          </a:r>
          <a:r>
            <a:rPr lang="en-US" sz="1800" dirty="0"/>
            <a:t> </a:t>
          </a:r>
          <a:r>
            <a:rPr lang="en-US" sz="1800" dirty="0" err="1"/>
            <a:t>untuk</a:t>
          </a:r>
          <a:r>
            <a:rPr lang="en-US" sz="1800" dirty="0"/>
            <a:t> </a:t>
          </a:r>
          <a:r>
            <a:rPr lang="en-US" sz="1800" dirty="0" err="1"/>
            <a:t>mengelola</a:t>
          </a:r>
          <a:r>
            <a:rPr lang="en-US" sz="1800" dirty="0"/>
            <a:t> </a:t>
          </a:r>
          <a:r>
            <a:rPr lang="en-US" sz="1800" dirty="0" err="1"/>
            <a:t>kelangsungan</a:t>
          </a:r>
          <a:r>
            <a:rPr lang="en-US" sz="1800" dirty="0"/>
            <a:t> UPPS </a:t>
          </a:r>
          <a:r>
            <a:rPr lang="en-US" sz="1800" dirty="0" err="1"/>
            <a:t>atau</a:t>
          </a:r>
          <a:r>
            <a:rPr lang="en-US" sz="1800" dirty="0"/>
            <a:t> program </a:t>
          </a:r>
          <a:r>
            <a:rPr lang="en-US" sz="1800" dirty="0" err="1"/>
            <a:t>studi</a:t>
          </a:r>
          <a:r>
            <a:rPr lang="en-US" sz="1800" dirty="0"/>
            <a:t>.</a:t>
          </a:r>
        </a:p>
      </dgm:t>
    </dgm:pt>
    <dgm:pt modelId="{C6731B67-AD33-4F04-BD25-142B43C4258E}" type="parTrans" cxnId="{640FBB26-8229-4DE8-AF8D-3A61D8DE0D1C}">
      <dgm:prSet/>
      <dgm:spPr/>
      <dgm:t>
        <a:bodyPr/>
        <a:lstStyle/>
        <a:p>
          <a:endParaRPr lang="en-US" sz="1800"/>
        </a:p>
      </dgm:t>
    </dgm:pt>
    <dgm:pt modelId="{9129DAFE-E836-40D5-9F76-473761D46C42}" type="sibTrans" cxnId="{640FBB26-8229-4DE8-AF8D-3A61D8DE0D1C}">
      <dgm:prSet/>
      <dgm:spPr/>
      <dgm:t>
        <a:bodyPr/>
        <a:lstStyle/>
        <a:p>
          <a:endParaRPr lang="en-US" sz="1800"/>
        </a:p>
      </dgm:t>
    </dgm:pt>
    <dgm:pt modelId="{C487581C-005D-430B-937C-F362DD2B43CC}">
      <dgm:prSet custT="1"/>
      <dgm:spPr/>
      <dgm:t>
        <a:bodyPr/>
        <a:lstStyle/>
        <a:p>
          <a:pPr rtl="0"/>
          <a:r>
            <a:rPr lang="en-US" sz="1800" b="1"/>
            <a:t>Kebutuhan minimum yang harus dipenuhi</a:t>
          </a:r>
          <a:endParaRPr lang="en-US" sz="1800"/>
        </a:p>
      </dgm:t>
    </dgm:pt>
    <dgm:pt modelId="{FB051B0F-66F1-42F7-BAC6-60110C7D4474}" type="parTrans" cxnId="{58EE1FC8-947F-4525-A720-41CBF430A9EF}">
      <dgm:prSet/>
      <dgm:spPr/>
      <dgm:t>
        <a:bodyPr/>
        <a:lstStyle/>
        <a:p>
          <a:endParaRPr lang="en-US" sz="1800"/>
        </a:p>
      </dgm:t>
    </dgm:pt>
    <dgm:pt modelId="{CDC22909-70EF-469D-A313-D5927F76B661}" type="sibTrans" cxnId="{58EE1FC8-947F-4525-A720-41CBF430A9EF}">
      <dgm:prSet/>
      <dgm:spPr/>
      <dgm:t>
        <a:bodyPr/>
        <a:lstStyle/>
        <a:p>
          <a:endParaRPr lang="en-US" sz="1800"/>
        </a:p>
      </dgm:t>
    </dgm:pt>
    <dgm:pt modelId="{62D0B233-7941-45DF-965D-76C035B08835}">
      <dgm:prSet custT="1"/>
      <dgm:spPr/>
      <dgm:t>
        <a:bodyPr/>
        <a:lstStyle/>
        <a:p>
          <a:pPr rtl="0"/>
          <a:r>
            <a:rPr lang="en-US" sz="1800" dirty="0" err="1"/>
            <a:t>Masukan</a:t>
          </a:r>
          <a:r>
            <a:rPr lang="en-US" sz="1800" dirty="0"/>
            <a:t>, proses, </a:t>
          </a:r>
          <a:r>
            <a:rPr lang="en-US" sz="1800" dirty="0" err="1"/>
            <a:t>luaran</a:t>
          </a:r>
          <a:r>
            <a:rPr lang="en-US" sz="1800" dirty="0"/>
            <a:t>, </a:t>
          </a:r>
          <a:r>
            <a:rPr lang="en-US" sz="1800" dirty="0" err="1"/>
            <a:t>dan</a:t>
          </a:r>
          <a:r>
            <a:rPr lang="en-US" sz="1800" dirty="0"/>
            <a:t> </a:t>
          </a:r>
          <a:r>
            <a:rPr lang="en-US" sz="1800" dirty="0" err="1"/>
            <a:t>capaian</a:t>
          </a:r>
          <a:r>
            <a:rPr lang="en-US" sz="1800" dirty="0"/>
            <a:t> </a:t>
          </a:r>
          <a:r>
            <a:rPr lang="en-US" sz="1800" dirty="0" err="1"/>
            <a:t>harus</a:t>
          </a:r>
          <a:r>
            <a:rPr lang="en-US" sz="1800" dirty="0"/>
            <a:t> </a:t>
          </a:r>
          <a:r>
            <a:rPr lang="en-US" sz="1800" dirty="0" err="1"/>
            <a:t>memenuhi</a:t>
          </a:r>
          <a:r>
            <a:rPr lang="en-US" sz="1800" dirty="0"/>
            <a:t> </a:t>
          </a:r>
          <a:r>
            <a:rPr lang="en-US" sz="1800" b="1" dirty="0" err="1">
              <a:solidFill>
                <a:srgbClr val="0000FF"/>
              </a:solidFill>
            </a:rPr>
            <a:t>kebutuhan</a:t>
          </a:r>
          <a:r>
            <a:rPr lang="en-US" sz="1800" b="1" dirty="0">
              <a:solidFill>
                <a:srgbClr val="0000FF"/>
              </a:solidFill>
            </a:rPr>
            <a:t> minimum SN DIKTI</a:t>
          </a:r>
          <a:r>
            <a:rPr lang="en-US" sz="1800" dirty="0"/>
            <a:t>. </a:t>
          </a:r>
          <a:r>
            <a:rPr lang="en-US" sz="1800" b="1" dirty="0"/>
            <a:t> </a:t>
          </a:r>
          <a:endParaRPr lang="en-US" sz="1800" dirty="0"/>
        </a:p>
      </dgm:t>
    </dgm:pt>
    <dgm:pt modelId="{BCF58D5C-F21F-4428-A0B2-C52082FD2DC8}" type="parTrans" cxnId="{D80841CE-0B31-488F-A38D-B7A22A1D5288}">
      <dgm:prSet/>
      <dgm:spPr/>
      <dgm:t>
        <a:bodyPr/>
        <a:lstStyle/>
        <a:p>
          <a:endParaRPr lang="en-US" sz="1800"/>
        </a:p>
      </dgm:t>
    </dgm:pt>
    <dgm:pt modelId="{61F4B80F-C859-4474-9068-E9F1519F0064}" type="sibTrans" cxnId="{D80841CE-0B31-488F-A38D-B7A22A1D5288}">
      <dgm:prSet/>
      <dgm:spPr/>
      <dgm:t>
        <a:bodyPr/>
        <a:lstStyle/>
        <a:p>
          <a:endParaRPr lang="en-US" sz="1800"/>
        </a:p>
      </dgm:t>
    </dgm:pt>
    <dgm:pt modelId="{489E8178-38B9-4004-ABDE-7EFCA511135D}">
      <dgm:prSet custT="1"/>
      <dgm:spPr/>
      <dgm:t>
        <a:bodyPr/>
        <a:lstStyle/>
        <a:p>
          <a:pPr rtl="0"/>
          <a:r>
            <a:rPr lang="en-US" sz="1800" b="1" dirty="0" err="1"/>
            <a:t>Masukan</a:t>
          </a:r>
          <a:r>
            <a:rPr lang="id-ID" sz="1800" b="1" dirty="0"/>
            <a:t> (input)</a:t>
          </a:r>
          <a:endParaRPr lang="en-US" sz="1800" dirty="0"/>
        </a:p>
      </dgm:t>
    </dgm:pt>
    <dgm:pt modelId="{74746366-222E-471B-A28C-CA54572E2B80}" type="parTrans" cxnId="{B6ED98C1-11E2-4553-AE36-B44AB208DE19}">
      <dgm:prSet/>
      <dgm:spPr/>
      <dgm:t>
        <a:bodyPr/>
        <a:lstStyle/>
        <a:p>
          <a:endParaRPr lang="en-US" sz="1800"/>
        </a:p>
      </dgm:t>
    </dgm:pt>
    <dgm:pt modelId="{C7468AF5-97D1-40BE-8D37-3990D87AE495}" type="sibTrans" cxnId="{B6ED98C1-11E2-4553-AE36-B44AB208DE19}">
      <dgm:prSet/>
      <dgm:spPr/>
      <dgm:t>
        <a:bodyPr/>
        <a:lstStyle/>
        <a:p>
          <a:endParaRPr lang="en-US" sz="1800"/>
        </a:p>
      </dgm:t>
    </dgm:pt>
    <dgm:pt modelId="{DD2B1AB2-1DE7-407C-9008-2F1CB47717DB}">
      <dgm:prSet custT="1"/>
      <dgm:spPr/>
      <dgm:t>
        <a:bodyPr/>
        <a:lstStyle/>
        <a:p>
          <a:pPr rtl="0"/>
          <a:r>
            <a:rPr lang="en-US" sz="1800" dirty="0">
              <a:solidFill>
                <a:srgbClr val="FF0000"/>
              </a:solidFill>
            </a:rPr>
            <a:t>(1) </a:t>
          </a:r>
          <a:r>
            <a:rPr lang="en-US" sz="1800" b="1" dirty="0" err="1">
              <a:solidFill>
                <a:srgbClr val="FF0000"/>
              </a:solidFill>
            </a:rPr>
            <a:t>sumber</a:t>
          </a:r>
          <a:r>
            <a:rPr lang="en-US" sz="1800" b="1" dirty="0">
              <a:solidFill>
                <a:srgbClr val="FF0000"/>
              </a:solidFill>
            </a:rPr>
            <a:t> </a:t>
          </a:r>
          <a:r>
            <a:rPr lang="en-US" sz="1800" b="1" dirty="0" err="1">
              <a:solidFill>
                <a:srgbClr val="FF0000"/>
              </a:solidFill>
            </a:rPr>
            <a:t>daya</a:t>
          </a:r>
          <a:r>
            <a:rPr lang="en-US" sz="1800" b="1" dirty="0">
              <a:solidFill>
                <a:srgbClr val="FF0000"/>
              </a:solidFill>
            </a:rPr>
            <a:t> </a:t>
          </a:r>
          <a:r>
            <a:rPr lang="en-US" sz="1800" b="1" dirty="0" err="1">
              <a:solidFill>
                <a:srgbClr val="FF0000"/>
              </a:solidFill>
            </a:rPr>
            <a:t>berwujud</a:t>
          </a:r>
          <a:r>
            <a:rPr lang="en-US" sz="1800" b="1" dirty="0">
              <a:solidFill>
                <a:srgbClr val="FF0000"/>
              </a:solidFill>
            </a:rPr>
            <a:t> </a:t>
          </a:r>
          <a:r>
            <a:rPr lang="en-US" sz="1800" dirty="0">
              <a:solidFill>
                <a:srgbClr val="FF0000"/>
              </a:solidFill>
            </a:rPr>
            <a:t>(</a:t>
          </a:r>
          <a:r>
            <a:rPr lang="en-US" sz="1800" b="1" i="1" dirty="0">
              <a:solidFill>
                <a:srgbClr val="FF0000"/>
              </a:solidFill>
            </a:rPr>
            <a:t>tangible</a:t>
          </a:r>
          <a:r>
            <a:rPr lang="en-US" sz="1800" dirty="0"/>
            <a:t> </a:t>
          </a:r>
          <a:r>
            <a:rPr lang="en-US" sz="1800" dirty="0" err="1"/>
            <a:t>dan</a:t>
          </a:r>
          <a:r>
            <a:rPr lang="en-US" sz="1800" dirty="0"/>
            <a:t> </a:t>
          </a:r>
          <a:r>
            <a:rPr lang="en-US" sz="1800" dirty="0">
              <a:solidFill>
                <a:srgbClr val="FF0000"/>
              </a:solidFill>
            </a:rPr>
            <a:t>(2) </a:t>
          </a:r>
          <a:r>
            <a:rPr lang="en-US" sz="1800" b="1" dirty="0" err="1">
              <a:solidFill>
                <a:srgbClr val="FF0000"/>
              </a:solidFill>
            </a:rPr>
            <a:t>sumber</a:t>
          </a:r>
          <a:r>
            <a:rPr lang="en-US" sz="1800" b="1" dirty="0">
              <a:solidFill>
                <a:srgbClr val="FF0000"/>
              </a:solidFill>
            </a:rPr>
            <a:t> </a:t>
          </a:r>
          <a:r>
            <a:rPr lang="en-US" sz="1800" b="1" dirty="0" err="1">
              <a:solidFill>
                <a:srgbClr val="FF0000"/>
              </a:solidFill>
            </a:rPr>
            <a:t>daya</a:t>
          </a:r>
          <a:r>
            <a:rPr lang="en-US" sz="1800" b="1" dirty="0">
              <a:solidFill>
                <a:srgbClr val="FF0000"/>
              </a:solidFill>
            </a:rPr>
            <a:t> </a:t>
          </a:r>
          <a:r>
            <a:rPr lang="en-US" sz="1800" b="1" dirty="0" err="1">
              <a:solidFill>
                <a:srgbClr val="FF0000"/>
              </a:solidFill>
            </a:rPr>
            <a:t>tidak</a:t>
          </a:r>
          <a:r>
            <a:rPr lang="en-US" sz="1800" b="1" dirty="0">
              <a:solidFill>
                <a:srgbClr val="FF0000"/>
              </a:solidFill>
            </a:rPr>
            <a:t> </a:t>
          </a:r>
          <a:r>
            <a:rPr lang="en-US" sz="1800" b="1" dirty="0" err="1">
              <a:solidFill>
                <a:srgbClr val="FF0000"/>
              </a:solidFill>
            </a:rPr>
            <a:t>berwujud</a:t>
          </a:r>
          <a:r>
            <a:rPr lang="en-US" sz="1800" b="1" dirty="0">
              <a:solidFill>
                <a:srgbClr val="FF0000"/>
              </a:solidFill>
            </a:rPr>
            <a:t> </a:t>
          </a:r>
          <a:r>
            <a:rPr lang="en-US" sz="1800" dirty="0">
              <a:solidFill>
                <a:srgbClr val="FF0000"/>
              </a:solidFill>
            </a:rPr>
            <a:t>(</a:t>
          </a:r>
          <a:r>
            <a:rPr lang="en-US" sz="1800" b="1" i="1" dirty="0">
              <a:solidFill>
                <a:srgbClr val="FF0000"/>
              </a:solidFill>
            </a:rPr>
            <a:t>intangible</a:t>
          </a:r>
          <a:r>
            <a:rPr lang="en-US" sz="1800" dirty="0"/>
            <a:t>)</a:t>
          </a:r>
        </a:p>
      </dgm:t>
    </dgm:pt>
    <dgm:pt modelId="{AD238A68-638A-449C-B9F0-B517884459B9}" type="parTrans" cxnId="{BEC1CA86-1E95-4975-ADF8-E0A8D71D4711}">
      <dgm:prSet/>
      <dgm:spPr/>
      <dgm:t>
        <a:bodyPr/>
        <a:lstStyle/>
        <a:p>
          <a:endParaRPr lang="en-US" sz="1800"/>
        </a:p>
      </dgm:t>
    </dgm:pt>
    <dgm:pt modelId="{05F85DE0-E8FE-4B4A-BF1B-260CC9200AA3}" type="sibTrans" cxnId="{BEC1CA86-1E95-4975-ADF8-E0A8D71D4711}">
      <dgm:prSet/>
      <dgm:spPr/>
      <dgm:t>
        <a:bodyPr/>
        <a:lstStyle/>
        <a:p>
          <a:endParaRPr lang="en-US" sz="1800"/>
        </a:p>
      </dgm:t>
    </dgm:pt>
    <dgm:pt modelId="{19A39D42-6085-4EFA-BCD6-32FF9BA2B3CA}">
      <dgm:prSet custT="1"/>
      <dgm:spPr/>
      <dgm:t>
        <a:bodyPr/>
        <a:lstStyle/>
        <a:p>
          <a:pPr rtl="0"/>
          <a:r>
            <a:rPr lang="en-US" sz="1800" b="1"/>
            <a:t>Proses</a:t>
          </a:r>
          <a:endParaRPr lang="en-US" sz="1800"/>
        </a:p>
      </dgm:t>
    </dgm:pt>
    <dgm:pt modelId="{FD0C0718-31EE-4523-98CF-8075922A2596}" type="parTrans" cxnId="{C3E49F1C-772A-431D-BC12-503AAE7526A8}">
      <dgm:prSet/>
      <dgm:spPr/>
      <dgm:t>
        <a:bodyPr/>
        <a:lstStyle/>
        <a:p>
          <a:endParaRPr lang="en-US" sz="1800"/>
        </a:p>
      </dgm:t>
    </dgm:pt>
    <dgm:pt modelId="{5AE62B81-F1E2-4112-9361-963F3E93B124}" type="sibTrans" cxnId="{C3E49F1C-772A-431D-BC12-503AAE7526A8}">
      <dgm:prSet/>
      <dgm:spPr/>
      <dgm:t>
        <a:bodyPr/>
        <a:lstStyle/>
        <a:p>
          <a:endParaRPr lang="en-US" sz="1800"/>
        </a:p>
      </dgm:t>
    </dgm:pt>
    <dgm:pt modelId="{AC004A76-C47A-4985-977E-F786F3E662A8}">
      <dgm:prSet custT="1"/>
      <dgm:spPr/>
      <dgm:t>
        <a:bodyPr/>
        <a:lstStyle/>
        <a:p>
          <a:pPr rtl="0"/>
          <a:r>
            <a:rPr lang="en-US" sz="1800" dirty="0" err="1"/>
            <a:t>Mencakup</a:t>
          </a:r>
          <a:r>
            <a:rPr lang="en-US" sz="1800" dirty="0"/>
            <a:t> </a:t>
          </a:r>
          <a:r>
            <a:rPr lang="en-US" sz="1800" dirty="0" err="1"/>
            <a:t>seluruh</a:t>
          </a:r>
          <a:r>
            <a:rPr lang="en-US" sz="1800" dirty="0"/>
            <a:t> </a:t>
          </a:r>
          <a:r>
            <a:rPr lang="en-US" sz="1800" dirty="0" err="1">
              <a:solidFill>
                <a:srgbClr val="FF0000"/>
              </a:solidFill>
            </a:rPr>
            <a:t>seluruh</a:t>
          </a:r>
          <a:r>
            <a:rPr lang="en-US" sz="1800" dirty="0">
              <a:solidFill>
                <a:srgbClr val="FF0000"/>
              </a:solidFill>
            </a:rPr>
            <a:t> </a:t>
          </a:r>
          <a:r>
            <a:rPr lang="en-US" sz="1800" dirty="0" err="1">
              <a:solidFill>
                <a:srgbClr val="FF0000"/>
              </a:solidFill>
            </a:rPr>
            <a:t>aspek</a:t>
          </a:r>
          <a:endParaRPr lang="en-US" sz="1800" dirty="0"/>
        </a:p>
      </dgm:t>
    </dgm:pt>
    <dgm:pt modelId="{1E8EF3B7-1BC5-4647-948E-8779DC89001E}" type="parTrans" cxnId="{EB4B0AAA-8C1C-4BD7-9C11-33ECC8F74A56}">
      <dgm:prSet/>
      <dgm:spPr/>
      <dgm:t>
        <a:bodyPr/>
        <a:lstStyle/>
        <a:p>
          <a:endParaRPr lang="en-US" sz="1800"/>
        </a:p>
      </dgm:t>
    </dgm:pt>
    <dgm:pt modelId="{2031C0F0-71BC-4D0A-B850-54168B1B7A29}" type="sibTrans" cxnId="{EB4B0AAA-8C1C-4BD7-9C11-33ECC8F74A56}">
      <dgm:prSet/>
      <dgm:spPr/>
      <dgm:t>
        <a:bodyPr/>
        <a:lstStyle/>
        <a:p>
          <a:endParaRPr lang="en-US" sz="1800"/>
        </a:p>
      </dgm:t>
    </dgm:pt>
    <dgm:pt modelId="{D940A34E-2E46-4615-94B9-D998A3085696}">
      <dgm:prSet custT="1"/>
      <dgm:spPr/>
      <dgm:t>
        <a:bodyPr/>
        <a:lstStyle/>
        <a:p>
          <a:pPr rtl="0"/>
          <a:r>
            <a:rPr lang="en-US" sz="1800" b="1"/>
            <a:t>Luaran dan Capaian </a:t>
          </a:r>
          <a:endParaRPr lang="en-US" sz="1800"/>
        </a:p>
      </dgm:t>
    </dgm:pt>
    <dgm:pt modelId="{509F5731-37B8-43D2-9213-29BE9914E280}" type="parTrans" cxnId="{1660E5ED-73F7-4595-8DEB-3352B7FB7387}">
      <dgm:prSet/>
      <dgm:spPr/>
      <dgm:t>
        <a:bodyPr/>
        <a:lstStyle/>
        <a:p>
          <a:endParaRPr lang="en-US" sz="1800"/>
        </a:p>
      </dgm:t>
    </dgm:pt>
    <dgm:pt modelId="{E605C631-580C-47C1-9E1C-F4C03F2A7E45}" type="sibTrans" cxnId="{1660E5ED-73F7-4595-8DEB-3352B7FB7387}">
      <dgm:prSet/>
      <dgm:spPr/>
      <dgm:t>
        <a:bodyPr/>
        <a:lstStyle/>
        <a:p>
          <a:endParaRPr lang="en-US" sz="1800"/>
        </a:p>
      </dgm:t>
    </dgm:pt>
    <dgm:pt modelId="{BF64CC27-FD5E-4CCC-8AB1-0BA352B162E4}">
      <dgm:prSet custT="1"/>
      <dgm:spPr/>
      <dgm:t>
        <a:bodyPr/>
        <a:lstStyle/>
        <a:p>
          <a:pPr rtl="0"/>
          <a:r>
            <a:rPr lang="en-US" sz="1800" b="1" dirty="0" err="1">
              <a:solidFill>
                <a:srgbClr val="FF0000"/>
              </a:solidFill>
            </a:rPr>
            <a:t>Luaran</a:t>
          </a:r>
          <a:r>
            <a:rPr lang="id-ID" sz="1800" b="1" dirty="0"/>
            <a:t>:</a:t>
          </a:r>
          <a:r>
            <a:rPr lang="en-US" sz="1800" dirty="0"/>
            <a:t> </a:t>
          </a:r>
          <a:r>
            <a:rPr lang="en-US" sz="1800" dirty="0" err="1"/>
            <a:t>hasil</a:t>
          </a:r>
          <a:r>
            <a:rPr lang="en-US" sz="1800" dirty="0"/>
            <a:t> </a:t>
          </a:r>
          <a:r>
            <a:rPr lang="en-US" sz="1800" dirty="0" err="1"/>
            <a:t>langsung</a:t>
          </a:r>
          <a:r>
            <a:rPr lang="en-US" sz="1800" dirty="0"/>
            <a:t> </a:t>
          </a:r>
          <a:r>
            <a:rPr lang="en-US" sz="1800" dirty="0" err="1"/>
            <a:t>dari</a:t>
          </a:r>
          <a:r>
            <a:rPr lang="en-US" sz="1800" dirty="0"/>
            <a:t> </a:t>
          </a:r>
          <a:r>
            <a:rPr lang="en-US" sz="1800" dirty="0" err="1"/>
            <a:t>sebuah</a:t>
          </a:r>
          <a:r>
            <a:rPr lang="en-US" sz="1800" dirty="0"/>
            <a:t> proses, </a:t>
          </a:r>
          <a:r>
            <a:rPr lang="en-US" sz="1800" dirty="0" err="1"/>
            <a:t>atau</a:t>
          </a:r>
          <a:r>
            <a:rPr lang="en-US" sz="1800" dirty="0"/>
            <a:t> </a:t>
          </a:r>
          <a:r>
            <a:rPr lang="en-US" sz="1800" dirty="0" err="1"/>
            <a:t>hasil</a:t>
          </a:r>
          <a:r>
            <a:rPr lang="en-US" sz="1800" dirty="0"/>
            <a:t> </a:t>
          </a:r>
          <a:r>
            <a:rPr lang="en-US" sz="1800" dirty="0" err="1"/>
            <a:t>dari</a:t>
          </a:r>
          <a:r>
            <a:rPr lang="en-US" sz="1800" dirty="0"/>
            <a:t> </a:t>
          </a:r>
          <a:r>
            <a:rPr lang="en-US" sz="1800" dirty="0" err="1"/>
            <a:t>aktivitas</a:t>
          </a:r>
          <a:r>
            <a:rPr lang="en-US" sz="1800" dirty="0"/>
            <a:t>/</a:t>
          </a:r>
          <a:r>
            <a:rPr lang="en-US" sz="1800" dirty="0" err="1"/>
            <a:t>kegiatan</a:t>
          </a:r>
          <a:r>
            <a:rPr lang="en-US" sz="1800" dirty="0"/>
            <a:t> </a:t>
          </a:r>
          <a:r>
            <a:rPr lang="en-US" sz="1800" dirty="0" err="1"/>
            <a:t>atau</a:t>
          </a:r>
          <a:r>
            <a:rPr lang="en-US" sz="1800" dirty="0"/>
            <a:t> </a:t>
          </a:r>
          <a:r>
            <a:rPr lang="en-US" sz="1800" dirty="0" err="1"/>
            <a:t>pelayanan</a:t>
          </a:r>
          <a:r>
            <a:rPr lang="en-US" sz="1800" dirty="0"/>
            <a:t> yang </a:t>
          </a:r>
          <a:r>
            <a:rPr lang="en-US" sz="1800" dirty="0" err="1"/>
            <a:t>diukur</a:t>
          </a:r>
          <a:r>
            <a:rPr lang="en-US" sz="1800" dirty="0"/>
            <a:t> </a:t>
          </a:r>
          <a:r>
            <a:rPr lang="en-US" sz="1800" dirty="0" err="1"/>
            <a:t>dengan</a:t>
          </a:r>
          <a:r>
            <a:rPr lang="en-US" sz="1800" dirty="0"/>
            <a:t> </a:t>
          </a:r>
          <a:r>
            <a:rPr lang="en-US" sz="1800" dirty="0" err="1"/>
            <a:t>menggunakan</a:t>
          </a:r>
          <a:r>
            <a:rPr lang="en-US" sz="1800" dirty="0"/>
            <a:t> </a:t>
          </a:r>
          <a:r>
            <a:rPr lang="en-US" sz="1800" dirty="0" err="1"/>
            <a:t>ukuran</a:t>
          </a:r>
          <a:r>
            <a:rPr lang="en-US" sz="1800" dirty="0"/>
            <a:t> </a:t>
          </a:r>
          <a:r>
            <a:rPr lang="en-US" sz="1800" dirty="0" err="1"/>
            <a:t>tertentu</a:t>
          </a:r>
          <a:endParaRPr lang="en-US" sz="1800" dirty="0"/>
        </a:p>
      </dgm:t>
    </dgm:pt>
    <dgm:pt modelId="{FA8A577F-492D-4AFC-8DFE-F556F08CD922}" type="parTrans" cxnId="{8FF1B9ED-691D-44DA-BE9F-C6AD909EB4B9}">
      <dgm:prSet/>
      <dgm:spPr/>
      <dgm:t>
        <a:bodyPr/>
        <a:lstStyle/>
        <a:p>
          <a:endParaRPr lang="en-US" sz="1800"/>
        </a:p>
      </dgm:t>
    </dgm:pt>
    <dgm:pt modelId="{000FB877-E1A7-4141-A279-06FD8AEA7B2F}" type="sibTrans" cxnId="{8FF1B9ED-691D-44DA-BE9F-C6AD909EB4B9}">
      <dgm:prSet/>
      <dgm:spPr/>
      <dgm:t>
        <a:bodyPr/>
        <a:lstStyle/>
        <a:p>
          <a:endParaRPr lang="en-US" sz="1800"/>
        </a:p>
      </dgm:t>
    </dgm:pt>
    <dgm:pt modelId="{9B46378C-08FF-4E71-8382-AC41E6B2AA31}">
      <dgm:prSet custT="1"/>
      <dgm:spPr/>
      <dgm:t>
        <a:bodyPr/>
        <a:lstStyle/>
        <a:p>
          <a:pPr rtl="0"/>
          <a:r>
            <a:rPr lang="en-US" sz="1800" dirty="0" err="1">
              <a:solidFill>
                <a:srgbClr val="FF0000"/>
              </a:solidFill>
            </a:rPr>
            <a:t>Mendayagunakan</a:t>
          </a:r>
          <a:r>
            <a:rPr lang="en-US" sz="1800" dirty="0">
              <a:solidFill>
                <a:srgbClr val="FF0000"/>
              </a:solidFill>
            </a:rPr>
            <a:t> </a:t>
          </a:r>
          <a:r>
            <a:rPr lang="en-US" sz="1800" dirty="0" err="1">
              <a:solidFill>
                <a:srgbClr val="FF0000"/>
              </a:solidFill>
            </a:rPr>
            <a:t>sistem</a:t>
          </a:r>
          <a:r>
            <a:rPr lang="en-US" sz="1800" dirty="0">
              <a:solidFill>
                <a:srgbClr val="FF0000"/>
              </a:solidFill>
            </a:rPr>
            <a:t>, </a:t>
          </a:r>
          <a:r>
            <a:rPr lang="en-US" sz="1800" dirty="0" err="1">
              <a:solidFill>
                <a:srgbClr val="FF0000"/>
              </a:solidFill>
            </a:rPr>
            <a:t>sumberdaya</a:t>
          </a:r>
          <a:r>
            <a:rPr lang="en-US" sz="1800" dirty="0">
              <a:solidFill>
                <a:srgbClr val="FF0000"/>
              </a:solidFill>
            </a:rPr>
            <a:t> </a:t>
          </a:r>
          <a:r>
            <a:rPr lang="en-US" sz="1800" dirty="0"/>
            <a:t>yang </a:t>
          </a:r>
          <a:r>
            <a:rPr lang="en-US" sz="1800" dirty="0" err="1"/>
            <a:t>tersedia</a:t>
          </a:r>
          <a:r>
            <a:rPr lang="en-US" sz="1800" dirty="0"/>
            <a:t> </a:t>
          </a:r>
          <a:r>
            <a:rPr lang="en-US" sz="1800" dirty="0" err="1"/>
            <a:t>untuk</a:t>
          </a:r>
          <a:r>
            <a:rPr lang="en-US" sz="1800" dirty="0"/>
            <a:t> </a:t>
          </a:r>
          <a:r>
            <a:rPr lang="en-US" sz="1800" dirty="0" err="1"/>
            <a:t>mencapai</a:t>
          </a:r>
          <a:r>
            <a:rPr lang="en-US" sz="1800" dirty="0"/>
            <a:t> </a:t>
          </a:r>
          <a:r>
            <a:rPr lang="en-US" sz="1800" dirty="0" err="1"/>
            <a:t>tujuan</a:t>
          </a:r>
          <a:r>
            <a:rPr lang="en-US" sz="1800" dirty="0"/>
            <a:t> yang </a:t>
          </a:r>
          <a:r>
            <a:rPr lang="en-US" sz="1800" dirty="0" err="1"/>
            <a:t>telah</a:t>
          </a:r>
          <a:r>
            <a:rPr lang="en-US" sz="1800" dirty="0"/>
            <a:t> </a:t>
          </a:r>
          <a:r>
            <a:rPr lang="en-US" sz="1800" dirty="0" err="1"/>
            <a:t>ditetapkan</a:t>
          </a:r>
          <a:r>
            <a:rPr lang="en-US" sz="1800" dirty="0"/>
            <a:t>.</a:t>
          </a:r>
        </a:p>
      </dgm:t>
    </dgm:pt>
    <dgm:pt modelId="{FB9B44C2-72B0-4D07-A9A9-A1EE1CD2B5E2}" type="parTrans" cxnId="{E4C6F3F4-B0B6-4CA4-808C-BDBECD745664}">
      <dgm:prSet/>
      <dgm:spPr/>
      <dgm:t>
        <a:bodyPr/>
        <a:lstStyle/>
        <a:p>
          <a:endParaRPr lang="en-US" sz="1800"/>
        </a:p>
      </dgm:t>
    </dgm:pt>
    <dgm:pt modelId="{D4424C38-4EBA-4771-8D4D-16705BEB649F}" type="sibTrans" cxnId="{E4C6F3F4-B0B6-4CA4-808C-BDBECD745664}">
      <dgm:prSet/>
      <dgm:spPr/>
      <dgm:t>
        <a:bodyPr/>
        <a:lstStyle/>
        <a:p>
          <a:endParaRPr lang="en-US" sz="1800"/>
        </a:p>
      </dgm:t>
    </dgm:pt>
    <dgm:pt modelId="{DC68CDC9-17C1-4FA2-9F6D-41C91B3EE764}">
      <dgm:prSet custT="1"/>
      <dgm:spPr/>
      <dgm:t>
        <a:bodyPr/>
        <a:lstStyle/>
        <a:p>
          <a:pPr rtl="0"/>
          <a:r>
            <a:rPr lang="en-US" sz="1800" b="1" dirty="0" err="1">
              <a:solidFill>
                <a:srgbClr val="FF0000"/>
              </a:solidFill>
            </a:rPr>
            <a:t>Capaian</a:t>
          </a:r>
          <a:r>
            <a:rPr lang="id-ID" sz="1800" b="1" dirty="0"/>
            <a:t>:</a:t>
          </a:r>
          <a:r>
            <a:rPr lang="en-US" sz="1800" dirty="0"/>
            <a:t> </a:t>
          </a:r>
          <a:r>
            <a:rPr lang="en-US" sz="1800" dirty="0" err="1"/>
            <a:t>dampak</a:t>
          </a:r>
          <a:r>
            <a:rPr lang="en-US" sz="1800" dirty="0"/>
            <a:t> yang </a:t>
          </a:r>
          <a:r>
            <a:rPr lang="en-US" sz="1800" dirty="0" err="1"/>
            <a:t>ditimbulkan</a:t>
          </a:r>
          <a:r>
            <a:rPr lang="en-US" sz="1800" dirty="0"/>
            <a:t> </a:t>
          </a:r>
          <a:r>
            <a:rPr lang="en-US" sz="1800" dirty="0" err="1"/>
            <a:t>dari</a:t>
          </a:r>
          <a:r>
            <a:rPr lang="en-US" sz="1800" dirty="0"/>
            <a:t> </a:t>
          </a:r>
          <a:r>
            <a:rPr lang="en-US" sz="1800" dirty="0" err="1"/>
            <a:t>luaran</a:t>
          </a:r>
          <a:r>
            <a:rPr lang="en-US" sz="1800" dirty="0"/>
            <a:t> </a:t>
          </a:r>
          <a:r>
            <a:rPr lang="en-US" sz="1800" dirty="0" err="1"/>
            <a:t>terhadap</a:t>
          </a:r>
          <a:r>
            <a:rPr lang="en-US" sz="1800" dirty="0"/>
            <a:t> para </a:t>
          </a:r>
          <a:r>
            <a:rPr lang="en-US" sz="1800" dirty="0" err="1"/>
            <a:t>pemangku</a:t>
          </a:r>
          <a:r>
            <a:rPr lang="en-US" sz="1800" dirty="0"/>
            <a:t> </a:t>
          </a:r>
          <a:r>
            <a:rPr lang="en-US" sz="1800" dirty="0" err="1"/>
            <a:t>kepentingan</a:t>
          </a:r>
          <a:endParaRPr lang="en-US" sz="1800" dirty="0"/>
        </a:p>
      </dgm:t>
    </dgm:pt>
    <dgm:pt modelId="{D3F4902E-E252-4F58-983B-DA07AF4554C1}" type="parTrans" cxnId="{B30810AD-544A-4478-9DCA-09D12443BA5B}">
      <dgm:prSet/>
      <dgm:spPr/>
      <dgm:t>
        <a:bodyPr/>
        <a:lstStyle/>
        <a:p>
          <a:endParaRPr lang="en-US" sz="1800"/>
        </a:p>
      </dgm:t>
    </dgm:pt>
    <dgm:pt modelId="{F209DE96-CE2E-457F-A978-6D5B16907473}" type="sibTrans" cxnId="{B30810AD-544A-4478-9DCA-09D12443BA5B}">
      <dgm:prSet/>
      <dgm:spPr/>
      <dgm:t>
        <a:bodyPr/>
        <a:lstStyle/>
        <a:p>
          <a:endParaRPr lang="en-US" sz="1800"/>
        </a:p>
      </dgm:t>
    </dgm:pt>
    <dgm:pt modelId="{646DFA94-3461-4F5C-B256-ABA727A9510A}" type="pres">
      <dgm:prSet presAssocID="{03E037EB-70E4-4487-87F8-735C98E42FA2}" presName="linear" presStyleCnt="0">
        <dgm:presLayoutVars>
          <dgm:animLvl val="lvl"/>
          <dgm:resizeHandles val="exact"/>
        </dgm:presLayoutVars>
      </dgm:prSet>
      <dgm:spPr/>
    </dgm:pt>
    <dgm:pt modelId="{EC95F453-F64D-43CF-93BF-7EB0427E952A}" type="pres">
      <dgm:prSet presAssocID="{D4E3E2BC-E1FC-4A7B-961E-2F587B2B0B6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DC30CB3-5443-4E4F-8798-717384E476F7}" type="pres">
      <dgm:prSet presAssocID="{D4E3E2BC-E1FC-4A7B-961E-2F587B2B0B6F}" presName="childText" presStyleLbl="revTx" presStyleIdx="0" presStyleCnt="5">
        <dgm:presLayoutVars>
          <dgm:bulletEnabled val="1"/>
        </dgm:presLayoutVars>
      </dgm:prSet>
      <dgm:spPr/>
    </dgm:pt>
    <dgm:pt modelId="{BB10665E-3681-48AF-8D13-2B8A0C41A91D}" type="pres">
      <dgm:prSet presAssocID="{C487581C-005D-430B-937C-F362DD2B43C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743F4D8-190D-4A42-998B-34D5037B107C}" type="pres">
      <dgm:prSet presAssocID="{C487581C-005D-430B-937C-F362DD2B43CC}" presName="childText" presStyleLbl="revTx" presStyleIdx="1" presStyleCnt="5">
        <dgm:presLayoutVars>
          <dgm:bulletEnabled val="1"/>
        </dgm:presLayoutVars>
      </dgm:prSet>
      <dgm:spPr/>
    </dgm:pt>
    <dgm:pt modelId="{0C6250E1-16C7-4468-9673-D02DD1169685}" type="pres">
      <dgm:prSet presAssocID="{489E8178-38B9-4004-ABDE-7EFCA511135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438BCAD-2F7D-41A1-8E95-AE8439AF2BF6}" type="pres">
      <dgm:prSet presAssocID="{489E8178-38B9-4004-ABDE-7EFCA511135D}" presName="childText" presStyleLbl="revTx" presStyleIdx="2" presStyleCnt="5">
        <dgm:presLayoutVars>
          <dgm:bulletEnabled val="1"/>
        </dgm:presLayoutVars>
      </dgm:prSet>
      <dgm:spPr/>
    </dgm:pt>
    <dgm:pt modelId="{D6978E3E-6F50-4722-857B-924D7D7BF191}" type="pres">
      <dgm:prSet presAssocID="{19A39D42-6085-4EFA-BCD6-32FF9BA2B3C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7AFCEDC-DACF-487F-B7ED-E0728F7D7B31}" type="pres">
      <dgm:prSet presAssocID="{19A39D42-6085-4EFA-BCD6-32FF9BA2B3CA}" presName="childText" presStyleLbl="revTx" presStyleIdx="3" presStyleCnt="5">
        <dgm:presLayoutVars>
          <dgm:bulletEnabled val="1"/>
        </dgm:presLayoutVars>
      </dgm:prSet>
      <dgm:spPr/>
    </dgm:pt>
    <dgm:pt modelId="{2DEDA631-A163-4BBA-9953-02E40868F95B}" type="pres">
      <dgm:prSet presAssocID="{D940A34E-2E46-4615-94B9-D998A3085696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A730551C-AD14-47EA-8567-2FF41910E193}" type="pres">
      <dgm:prSet presAssocID="{D940A34E-2E46-4615-94B9-D998A3085696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D034A914-EED1-4E5E-A68B-34AB0BF63E4F}" type="presOf" srcId="{D940A34E-2E46-4615-94B9-D998A3085696}" destId="{2DEDA631-A163-4BBA-9953-02E40868F95B}" srcOrd="0" destOrd="0" presId="urn:microsoft.com/office/officeart/2005/8/layout/vList2"/>
    <dgm:cxn modelId="{C3E49F1C-772A-431D-BC12-503AAE7526A8}" srcId="{03E037EB-70E4-4487-87F8-735C98E42FA2}" destId="{19A39D42-6085-4EFA-BCD6-32FF9BA2B3CA}" srcOrd="3" destOrd="0" parTransId="{FD0C0718-31EE-4523-98CF-8075922A2596}" sibTransId="{5AE62B81-F1E2-4112-9361-963F3E93B124}"/>
    <dgm:cxn modelId="{9555ED22-73B6-4757-AF64-DDD22801B59C}" type="presOf" srcId="{19A39D42-6085-4EFA-BCD6-32FF9BA2B3CA}" destId="{D6978E3E-6F50-4722-857B-924D7D7BF191}" srcOrd="0" destOrd="0" presId="urn:microsoft.com/office/officeart/2005/8/layout/vList2"/>
    <dgm:cxn modelId="{640FBB26-8229-4DE8-AF8D-3A61D8DE0D1C}" srcId="{D4E3E2BC-E1FC-4A7B-961E-2F587B2B0B6F}" destId="{F57E9E73-A8B8-47A2-8E84-9AD21A984C92}" srcOrd="0" destOrd="0" parTransId="{C6731B67-AD33-4F04-BD25-142B43C4258E}" sibTransId="{9129DAFE-E836-40D5-9F76-473761D46C42}"/>
    <dgm:cxn modelId="{8AB5E52A-DD9F-4275-ADD5-585529C342EF}" type="presOf" srcId="{AC004A76-C47A-4985-977E-F786F3E662A8}" destId="{F7AFCEDC-DACF-487F-B7ED-E0728F7D7B31}" srcOrd="0" destOrd="1" presId="urn:microsoft.com/office/officeart/2005/8/layout/vList2"/>
    <dgm:cxn modelId="{C191F334-205F-464C-BCA4-F4D4E91D1384}" type="presOf" srcId="{D4E3E2BC-E1FC-4A7B-961E-2F587B2B0B6F}" destId="{EC95F453-F64D-43CF-93BF-7EB0427E952A}" srcOrd="0" destOrd="0" presId="urn:microsoft.com/office/officeart/2005/8/layout/vList2"/>
    <dgm:cxn modelId="{21AFD443-28A0-4714-A66C-061C4F4D3710}" type="presOf" srcId="{F57E9E73-A8B8-47A2-8E84-9AD21A984C92}" destId="{9DC30CB3-5443-4E4F-8798-717384E476F7}" srcOrd="0" destOrd="0" presId="urn:microsoft.com/office/officeart/2005/8/layout/vList2"/>
    <dgm:cxn modelId="{09B71650-5025-4DD2-A80C-412C5AC2C4E1}" srcId="{03E037EB-70E4-4487-87F8-735C98E42FA2}" destId="{D4E3E2BC-E1FC-4A7B-961E-2F587B2B0B6F}" srcOrd="0" destOrd="0" parTransId="{203DFE4E-8C1E-44E6-A66B-968BA3143717}" sibTransId="{DFF9C04A-5081-422B-A0CC-068B05DF04F4}"/>
    <dgm:cxn modelId="{34A3845A-859E-4986-B549-5F6F2317D0DD}" type="presOf" srcId="{BF64CC27-FD5E-4CCC-8AB1-0BA352B162E4}" destId="{A730551C-AD14-47EA-8567-2FF41910E193}" srcOrd="0" destOrd="0" presId="urn:microsoft.com/office/officeart/2005/8/layout/vList2"/>
    <dgm:cxn modelId="{05E4B66E-388C-4CA4-AFDD-FF4CF742D236}" type="presOf" srcId="{C487581C-005D-430B-937C-F362DD2B43CC}" destId="{BB10665E-3681-48AF-8D13-2B8A0C41A91D}" srcOrd="0" destOrd="0" presId="urn:microsoft.com/office/officeart/2005/8/layout/vList2"/>
    <dgm:cxn modelId="{0335AE6F-162F-47B0-A332-760EA837CF38}" type="presOf" srcId="{03E037EB-70E4-4487-87F8-735C98E42FA2}" destId="{646DFA94-3461-4F5C-B256-ABA727A9510A}" srcOrd="0" destOrd="0" presId="urn:microsoft.com/office/officeart/2005/8/layout/vList2"/>
    <dgm:cxn modelId="{4E2A4682-AB7E-4FF4-A879-7827016B58AA}" type="presOf" srcId="{9B46378C-08FF-4E71-8382-AC41E6B2AA31}" destId="{F7AFCEDC-DACF-487F-B7ED-E0728F7D7B31}" srcOrd="0" destOrd="0" presId="urn:microsoft.com/office/officeart/2005/8/layout/vList2"/>
    <dgm:cxn modelId="{BEC1CA86-1E95-4975-ADF8-E0A8D71D4711}" srcId="{489E8178-38B9-4004-ABDE-7EFCA511135D}" destId="{DD2B1AB2-1DE7-407C-9008-2F1CB47717DB}" srcOrd="0" destOrd="0" parTransId="{AD238A68-638A-449C-B9F0-B517884459B9}" sibTransId="{05F85DE0-E8FE-4B4A-BF1B-260CC9200AA3}"/>
    <dgm:cxn modelId="{02D55487-5595-4D0A-8F1C-94AF3C04AD8D}" type="presOf" srcId="{DC68CDC9-17C1-4FA2-9F6D-41C91B3EE764}" destId="{A730551C-AD14-47EA-8567-2FF41910E193}" srcOrd="0" destOrd="1" presId="urn:microsoft.com/office/officeart/2005/8/layout/vList2"/>
    <dgm:cxn modelId="{EB4B0AAA-8C1C-4BD7-9C11-33ECC8F74A56}" srcId="{19A39D42-6085-4EFA-BCD6-32FF9BA2B3CA}" destId="{AC004A76-C47A-4985-977E-F786F3E662A8}" srcOrd="1" destOrd="0" parTransId="{1E8EF3B7-1BC5-4647-948E-8779DC89001E}" sibTransId="{2031C0F0-71BC-4D0A-B850-54168B1B7A29}"/>
    <dgm:cxn modelId="{B36EDAAC-2012-41D8-A636-E256C36AAEF2}" type="presOf" srcId="{489E8178-38B9-4004-ABDE-7EFCA511135D}" destId="{0C6250E1-16C7-4468-9673-D02DD1169685}" srcOrd="0" destOrd="0" presId="urn:microsoft.com/office/officeart/2005/8/layout/vList2"/>
    <dgm:cxn modelId="{B30810AD-544A-4478-9DCA-09D12443BA5B}" srcId="{D940A34E-2E46-4615-94B9-D998A3085696}" destId="{DC68CDC9-17C1-4FA2-9F6D-41C91B3EE764}" srcOrd="1" destOrd="0" parTransId="{D3F4902E-E252-4F58-983B-DA07AF4554C1}" sibTransId="{F209DE96-CE2E-457F-A978-6D5B16907473}"/>
    <dgm:cxn modelId="{967B80B6-01F3-40BD-9E91-9FB0A550CB26}" type="presOf" srcId="{DD2B1AB2-1DE7-407C-9008-2F1CB47717DB}" destId="{7438BCAD-2F7D-41A1-8E95-AE8439AF2BF6}" srcOrd="0" destOrd="0" presId="urn:microsoft.com/office/officeart/2005/8/layout/vList2"/>
    <dgm:cxn modelId="{B6ED98C1-11E2-4553-AE36-B44AB208DE19}" srcId="{03E037EB-70E4-4487-87F8-735C98E42FA2}" destId="{489E8178-38B9-4004-ABDE-7EFCA511135D}" srcOrd="2" destOrd="0" parTransId="{74746366-222E-471B-A28C-CA54572E2B80}" sibTransId="{C7468AF5-97D1-40BE-8D37-3990D87AE495}"/>
    <dgm:cxn modelId="{58EE1FC8-947F-4525-A720-41CBF430A9EF}" srcId="{03E037EB-70E4-4487-87F8-735C98E42FA2}" destId="{C487581C-005D-430B-937C-F362DD2B43CC}" srcOrd="1" destOrd="0" parTransId="{FB051B0F-66F1-42F7-BAC6-60110C7D4474}" sibTransId="{CDC22909-70EF-469D-A313-D5927F76B661}"/>
    <dgm:cxn modelId="{D80841CE-0B31-488F-A38D-B7A22A1D5288}" srcId="{C487581C-005D-430B-937C-F362DD2B43CC}" destId="{62D0B233-7941-45DF-965D-76C035B08835}" srcOrd="0" destOrd="0" parTransId="{BCF58D5C-F21F-4428-A0B2-C52082FD2DC8}" sibTransId="{61F4B80F-C859-4474-9068-E9F1519F0064}"/>
    <dgm:cxn modelId="{B23AA5DF-D33D-4890-9AB9-AD70A4FF3C1E}" type="presOf" srcId="{62D0B233-7941-45DF-965D-76C035B08835}" destId="{B743F4D8-190D-4A42-998B-34D5037B107C}" srcOrd="0" destOrd="0" presId="urn:microsoft.com/office/officeart/2005/8/layout/vList2"/>
    <dgm:cxn modelId="{8FF1B9ED-691D-44DA-BE9F-C6AD909EB4B9}" srcId="{D940A34E-2E46-4615-94B9-D998A3085696}" destId="{BF64CC27-FD5E-4CCC-8AB1-0BA352B162E4}" srcOrd="0" destOrd="0" parTransId="{FA8A577F-492D-4AFC-8DFE-F556F08CD922}" sibTransId="{000FB877-E1A7-4141-A279-06FD8AEA7B2F}"/>
    <dgm:cxn modelId="{1660E5ED-73F7-4595-8DEB-3352B7FB7387}" srcId="{03E037EB-70E4-4487-87F8-735C98E42FA2}" destId="{D940A34E-2E46-4615-94B9-D998A3085696}" srcOrd="4" destOrd="0" parTransId="{509F5731-37B8-43D2-9213-29BE9914E280}" sibTransId="{E605C631-580C-47C1-9E1C-F4C03F2A7E45}"/>
    <dgm:cxn modelId="{E4C6F3F4-B0B6-4CA4-808C-BDBECD745664}" srcId="{19A39D42-6085-4EFA-BCD6-32FF9BA2B3CA}" destId="{9B46378C-08FF-4E71-8382-AC41E6B2AA31}" srcOrd="0" destOrd="0" parTransId="{FB9B44C2-72B0-4D07-A9A9-A1EE1CD2B5E2}" sibTransId="{D4424C38-4EBA-4771-8D4D-16705BEB649F}"/>
    <dgm:cxn modelId="{3D197899-D364-49D7-B494-57A3ED5DDBA4}" type="presParOf" srcId="{646DFA94-3461-4F5C-B256-ABA727A9510A}" destId="{EC95F453-F64D-43CF-93BF-7EB0427E952A}" srcOrd="0" destOrd="0" presId="urn:microsoft.com/office/officeart/2005/8/layout/vList2"/>
    <dgm:cxn modelId="{1FA1DCEE-6F36-40E6-8509-535BE32E4B5F}" type="presParOf" srcId="{646DFA94-3461-4F5C-B256-ABA727A9510A}" destId="{9DC30CB3-5443-4E4F-8798-717384E476F7}" srcOrd="1" destOrd="0" presId="urn:microsoft.com/office/officeart/2005/8/layout/vList2"/>
    <dgm:cxn modelId="{BF871927-2A3C-47F9-BFB5-310C52F6EB5B}" type="presParOf" srcId="{646DFA94-3461-4F5C-B256-ABA727A9510A}" destId="{BB10665E-3681-48AF-8D13-2B8A0C41A91D}" srcOrd="2" destOrd="0" presId="urn:microsoft.com/office/officeart/2005/8/layout/vList2"/>
    <dgm:cxn modelId="{1B1CC87C-72DA-43EB-8E08-8BE35B1856AC}" type="presParOf" srcId="{646DFA94-3461-4F5C-B256-ABA727A9510A}" destId="{B743F4D8-190D-4A42-998B-34D5037B107C}" srcOrd="3" destOrd="0" presId="urn:microsoft.com/office/officeart/2005/8/layout/vList2"/>
    <dgm:cxn modelId="{E93B647D-164E-424A-8E58-2D574A5F3D00}" type="presParOf" srcId="{646DFA94-3461-4F5C-B256-ABA727A9510A}" destId="{0C6250E1-16C7-4468-9673-D02DD1169685}" srcOrd="4" destOrd="0" presId="urn:microsoft.com/office/officeart/2005/8/layout/vList2"/>
    <dgm:cxn modelId="{549BECAF-E2EC-48F5-80BB-3FEEE2924A35}" type="presParOf" srcId="{646DFA94-3461-4F5C-B256-ABA727A9510A}" destId="{7438BCAD-2F7D-41A1-8E95-AE8439AF2BF6}" srcOrd="5" destOrd="0" presId="urn:microsoft.com/office/officeart/2005/8/layout/vList2"/>
    <dgm:cxn modelId="{117065D5-F85F-4992-A80D-4C5FD823EEAF}" type="presParOf" srcId="{646DFA94-3461-4F5C-B256-ABA727A9510A}" destId="{D6978E3E-6F50-4722-857B-924D7D7BF191}" srcOrd="6" destOrd="0" presId="urn:microsoft.com/office/officeart/2005/8/layout/vList2"/>
    <dgm:cxn modelId="{3A5772AC-4CF1-427B-90AE-6FD34A675477}" type="presParOf" srcId="{646DFA94-3461-4F5C-B256-ABA727A9510A}" destId="{F7AFCEDC-DACF-487F-B7ED-E0728F7D7B31}" srcOrd="7" destOrd="0" presId="urn:microsoft.com/office/officeart/2005/8/layout/vList2"/>
    <dgm:cxn modelId="{E19C83B7-9289-4A29-9C61-6AD6A366EDEF}" type="presParOf" srcId="{646DFA94-3461-4F5C-B256-ABA727A9510A}" destId="{2DEDA631-A163-4BBA-9953-02E40868F95B}" srcOrd="8" destOrd="0" presId="urn:microsoft.com/office/officeart/2005/8/layout/vList2"/>
    <dgm:cxn modelId="{16D31C0E-DFBE-4CFD-89CF-7ECF5EF2DCEF}" type="presParOf" srcId="{646DFA94-3461-4F5C-B256-ABA727A9510A}" destId="{A730551C-AD14-47EA-8567-2FF41910E193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E037EB-70E4-4487-87F8-735C98E42FA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4E3E2BC-E1FC-4A7B-961E-2F587B2B0B6F}">
      <dgm:prSet custT="1"/>
      <dgm:spPr/>
      <dgm:t>
        <a:bodyPr/>
        <a:lstStyle/>
        <a:p>
          <a:pPr rtl="0"/>
          <a:r>
            <a:rPr lang="en-US" sz="1800" b="1" dirty="0" err="1"/>
            <a:t>Efisiensi</a:t>
          </a:r>
          <a:endParaRPr lang="en-US" sz="1800" dirty="0"/>
        </a:p>
      </dgm:t>
    </dgm:pt>
    <dgm:pt modelId="{203DFE4E-8C1E-44E6-A66B-968BA3143717}" type="parTrans" cxnId="{09B71650-5025-4DD2-A80C-412C5AC2C4E1}">
      <dgm:prSet/>
      <dgm:spPr/>
      <dgm:t>
        <a:bodyPr/>
        <a:lstStyle/>
        <a:p>
          <a:endParaRPr lang="en-US"/>
        </a:p>
      </dgm:t>
    </dgm:pt>
    <dgm:pt modelId="{DFF9C04A-5081-422B-A0CC-068B05DF04F4}" type="sibTrans" cxnId="{09B71650-5025-4DD2-A80C-412C5AC2C4E1}">
      <dgm:prSet/>
      <dgm:spPr/>
      <dgm:t>
        <a:bodyPr/>
        <a:lstStyle/>
        <a:p>
          <a:endParaRPr lang="en-US"/>
        </a:p>
      </dgm:t>
    </dgm:pt>
    <dgm:pt modelId="{F57E9E73-A8B8-47A2-8E84-9AD21A984C92}">
      <dgm:prSet custT="1"/>
      <dgm:spPr/>
      <dgm:t>
        <a:bodyPr/>
        <a:lstStyle/>
        <a:p>
          <a:pPr rtl="0"/>
          <a:r>
            <a:rPr lang="id-ID" sz="2000" b="1" dirty="0">
              <a:solidFill>
                <a:srgbClr val="FF0000"/>
              </a:solidFill>
            </a:rPr>
            <a:t>K</a:t>
          </a:r>
          <a:r>
            <a:rPr lang="en-US" sz="2000" b="1" dirty="0" err="1">
              <a:solidFill>
                <a:srgbClr val="FF0000"/>
              </a:solidFill>
            </a:rPr>
            <a:t>esesuaian</a:t>
          </a:r>
          <a:r>
            <a:rPr lang="en-US" sz="2000" b="1" dirty="0">
              <a:solidFill>
                <a:srgbClr val="FF0000"/>
              </a:solidFill>
            </a:rPr>
            <a:t> </a:t>
          </a:r>
          <a:r>
            <a:rPr lang="en-US" sz="2000" b="1" dirty="0" err="1">
              <a:solidFill>
                <a:srgbClr val="FF0000"/>
              </a:solidFill>
            </a:rPr>
            <a:t>antara</a:t>
          </a:r>
          <a:r>
            <a:rPr lang="en-US" sz="2000" b="1" dirty="0">
              <a:solidFill>
                <a:srgbClr val="FF0000"/>
              </a:solidFill>
            </a:rPr>
            <a:t> input </a:t>
          </a:r>
          <a:r>
            <a:rPr lang="en-US" sz="2000" b="1" dirty="0" err="1">
              <a:solidFill>
                <a:srgbClr val="FF0000"/>
              </a:solidFill>
            </a:rPr>
            <a:t>dan</a:t>
          </a:r>
          <a:r>
            <a:rPr lang="en-US" sz="2000" b="1" dirty="0">
              <a:solidFill>
                <a:srgbClr val="FF0000"/>
              </a:solidFill>
            </a:rPr>
            <a:t> proses</a:t>
          </a:r>
          <a:endParaRPr lang="en-US" sz="1300" b="0" dirty="0"/>
        </a:p>
      </dgm:t>
    </dgm:pt>
    <dgm:pt modelId="{C6731B67-AD33-4F04-BD25-142B43C4258E}" type="parTrans" cxnId="{640FBB26-8229-4DE8-AF8D-3A61D8DE0D1C}">
      <dgm:prSet/>
      <dgm:spPr/>
      <dgm:t>
        <a:bodyPr/>
        <a:lstStyle/>
        <a:p>
          <a:endParaRPr lang="en-US"/>
        </a:p>
      </dgm:t>
    </dgm:pt>
    <dgm:pt modelId="{9129DAFE-E836-40D5-9F76-473761D46C42}" type="sibTrans" cxnId="{640FBB26-8229-4DE8-AF8D-3A61D8DE0D1C}">
      <dgm:prSet/>
      <dgm:spPr/>
      <dgm:t>
        <a:bodyPr/>
        <a:lstStyle/>
        <a:p>
          <a:endParaRPr lang="en-US"/>
        </a:p>
      </dgm:t>
    </dgm:pt>
    <dgm:pt modelId="{C487581C-005D-430B-937C-F362DD2B43CC}">
      <dgm:prSet custT="1"/>
      <dgm:spPr/>
      <dgm:t>
        <a:bodyPr/>
        <a:lstStyle/>
        <a:p>
          <a:pPr rtl="0"/>
          <a:r>
            <a:rPr lang="en-US" sz="1800" b="1" dirty="0" err="1"/>
            <a:t>Produktivitas</a:t>
          </a:r>
          <a:endParaRPr lang="en-US" sz="1800" dirty="0"/>
        </a:p>
      </dgm:t>
    </dgm:pt>
    <dgm:pt modelId="{FB051B0F-66F1-42F7-BAC6-60110C7D4474}" type="parTrans" cxnId="{58EE1FC8-947F-4525-A720-41CBF430A9EF}">
      <dgm:prSet/>
      <dgm:spPr/>
      <dgm:t>
        <a:bodyPr/>
        <a:lstStyle/>
        <a:p>
          <a:endParaRPr lang="en-US"/>
        </a:p>
      </dgm:t>
    </dgm:pt>
    <dgm:pt modelId="{CDC22909-70EF-469D-A313-D5927F76B661}" type="sibTrans" cxnId="{58EE1FC8-947F-4525-A720-41CBF430A9EF}">
      <dgm:prSet/>
      <dgm:spPr/>
      <dgm:t>
        <a:bodyPr/>
        <a:lstStyle/>
        <a:p>
          <a:endParaRPr lang="en-US"/>
        </a:p>
      </dgm:t>
    </dgm:pt>
    <dgm:pt modelId="{62D0B233-7941-45DF-965D-76C035B08835}">
      <dgm:prSet custT="1"/>
      <dgm:spPr/>
      <dgm:t>
        <a:bodyPr/>
        <a:lstStyle/>
        <a:p>
          <a:pPr rtl="0"/>
          <a:r>
            <a:rPr lang="id-ID" sz="1800" b="1" dirty="0">
              <a:solidFill>
                <a:srgbClr val="FF0000"/>
              </a:solidFill>
            </a:rPr>
            <a:t>K</a:t>
          </a:r>
          <a:r>
            <a:rPr lang="en-US" sz="1800" b="1" dirty="0" err="1">
              <a:solidFill>
                <a:srgbClr val="FF0000"/>
              </a:solidFill>
            </a:rPr>
            <a:t>esesuaian</a:t>
          </a:r>
          <a:r>
            <a:rPr lang="en-US" sz="1800" b="1" dirty="0">
              <a:solidFill>
                <a:srgbClr val="FF0000"/>
              </a:solidFill>
            </a:rPr>
            <a:t> </a:t>
          </a:r>
          <a:r>
            <a:rPr lang="en-US" sz="1800" b="1" dirty="0" err="1">
              <a:solidFill>
                <a:srgbClr val="FF0000"/>
              </a:solidFill>
            </a:rPr>
            <a:t>antara</a:t>
          </a:r>
          <a:r>
            <a:rPr lang="en-US" sz="1800" b="1" dirty="0">
              <a:solidFill>
                <a:srgbClr val="FF0000"/>
              </a:solidFill>
            </a:rPr>
            <a:t> proses </a:t>
          </a:r>
          <a:r>
            <a:rPr lang="en-US" sz="1800" b="1" dirty="0" err="1">
              <a:solidFill>
                <a:srgbClr val="FF0000"/>
              </a:solidFill>
            </a:rPr>
            <a:t>dengan</a:t>
          </a:r>
          <a:r>
            <a:rPr lang="en-US" sz="1800" b="1" dirty="0">
              <a:solidFill>
                <a:srgbClr val="FF0000"/>
              </a:solidFill>
            </a:rPr>
            <a:t> </a:t>
          </a:r>
          <a:r>
            <a:rPr lang="en-US" sz="1800" b="1" dirty="0" err="1">
              <a:solidFill>
                <a:srgbClr val="FF0000"/>
              </a:solidFill>
            </a:rPr>
            <a:t>luaran</a:t>
          </a:r>
          <a:r>
            <a:rPr lang="en-US" sz="1800" b="1" dirty="0">
              <a:solidFill>
                <a:srgbClr val="FF0000"/>
              </a:solidFill>
            </a:rPr>
            <a:t> yang </a:t>
          </a:r>
          <a:r>
            <a:rPr lang="en-US" sz="1800" b="1" dirty="0" err="1">
              <a:solidFill>
                <a:srgbClr val="FF0000"/>
              </a:solidFill>
            </a:rPr>
            <a:t>dihasilkan</a:t>
          </a:r>
          <a:r>
            <a:rPr lang="en-US" sz="1300" dirty="0"/>
            <a:t>, </a:t>
          </a:r>
        </a:p>
      </dgm:t>
    </dgm:pt>
    <dgm:pt modelId="{BCF58D5C-F21F-4428-A0B2-C52082FD2DC8}" type="parTrans" cxnId="{D80841CE-0B31-488F-A38D-B7A22A1D5288}">
      <dgm:prSet/>
      <dgm:spPr/>
      <dgm:t>
        <a:bodyPr/>
        <a:lstStyle/>
        <a:p>
          <a:endParaRPr lang="en-US"/>
        </a:p>
      </dgm:t>
    </dgm:pt>
    <dgm:pt modelId="{61F4B80F-C859-4474-9068-E9F1519F0064}" type="sibTrans" cxnId="{D80841CE-0B31-488F-A38D-B7A22A1D5288}">
      <dgm:prSet/>
      <dgm:spPr/>
      <dgm:t>
        <a:bodyPr/>
        <a:lstStyle/>
        <a:p>
          <a:endParaRPr lang="en-US"/>
        </a:p>
      </dgm:t>
    </dgm:pt>
    <dgm:pt modelId="{489E8178-38B9-4004-ABDE-7EFCA511135D}">
      <dgm:prSet custT="1"/>
      <dgm:spPr/>
      <dgm:t>
        <a:bodyPr/>
        <a:lstStyle/>
        <a:p>
          <a:pPr rtl="0"/>
          <a:r>
            <a:rPr lang="en-US" sz="1800" b="1" dirty="0" err="1"/>
            <a:t>Efektivitas</a:t>
          </a:r>
          <a:endParaRPr lang="en-US" sz="1800" dirty="0"/>
        </a:p>
      </dgm:t>
    </dgm:pt>
    <dgm:pt modelId="{74746366-222E-471B-A28C-CA54572E2B80}" type="parTrans" cxnId="{B6ED98C1-11E2-4553-AE36-B44AB208DE19}">
      <dgm:prSet/>
      <dgm:spPr/>
      <dgm:t>
        <a:bodyPr/>
        <a:lstStyle/>
        <a:p>
          <a:endParaRPr lang="en-US"/>
        </a:p>
      </dgm:t>
    </dgm:pt>
    <dgm:pt modelId="{C7468AF5-97D1-40BE-8D37-3990D87AE495}" type="sibTrans" cxnId="{B6ED98C1-11E2-4553-AE36-B44AB208DE19}">
      <dgm:prSet/>
      <dgm:spPr/>
      <dgm:t>
        <a:bodyPr/>
        <a:lstStyle/>
        <a:p>
          <a:endParaRPr lang="en-US"/>
        </a:p>
      </dgm:t>
    </dgm:pt>
    <dgm:pt modelId="{DD2B1AB2-1DE7-407C-9008-2F1CB47717DB}">
      <dgm:prSet custT="1"/>
      <dgm:spPr/>
      <dgm:t>
        <a:bodyPr/>
        <a:lstStyle/>
        <a:p>
          <a:pPr rtl="0"/>
          <a:r>
            <a:rPr lang="id-ID" sz="1800" b="1" dirty="0">
              <a:solidFill>
                <a:srgbClr val="FF0000"/>
              </a:solidFill>
            </a:rPr>
            <a:t>K</a:t>
          </a:r>
          <a:r>
            <a:rPr lang="en-US" sz="1800" b="1" dirty="0" err="1">
              <a:solidFill>
                <a:srgbClr val="FF0000"/>
              </a:solidFill>
            </a:rPr>
            <a:t>esesuaian</a:t>
          </a:r>
          <a:r>
            <a:rPr lang="en-US" sz="1800" b="1" dirty="0">
              <a:solidFill>
                <a:srgbClr val="FF0000"/>
              </a:solidFill>
            </a:rPr>
            <a:t> </a:t>
          </a:r>
          <a:r>
            <a:rPr lang="en-US" sz="1800" b="1" dirty="0" err="1">
              <a:solidFill>
                <a:srgbClr val="FF0000"/>
              </a:solidFill>
            </a:rPr>
            <a:t>antara</a:t>
          </a:r>
          <a:r>
            <a:rPr lang="en-US" sz="1800" b="1" dirty="0">
              <a:solidFill>
                <a:srgbClr val="FF0000"/>
              </a:solidFill>
            </a:rPr>
            <a:t> </a:t>
          </a:r>
          <a:r>
            <a:rPr lang="en-US" sz="1800" b="1" dirty="0" err="1">
              <a:solidFill>
                <a:srgbClr val="FF0000"/>
              </a:solidFill>
            </a:rPr>
            <a:t>tujuan</a:t>
          </a:r>
          <a:r>
            <a:rPr lang="en-US" sz="1800" b="1" dirty="0">
              <a:solidFill>
                <a:srgbClr val="FF0000"/>
              </a:solidFill>
            </a:rPr>
            <a:t> </a:t>
          </a:r>
          <a:r>
            <a:rPr lang="en-US" sz="1800" b="1" dirty="0" err="1">
              <a:solidFill>
                <a:srgbClr val="FF0000"/>
              </a:solidFill>
            </a:rPr>
            <a:t>atau</a:t>
          </a:r>
          <a:r>
            <a:rPr lang="en-US" sz="1800" b="1" dirty="0">
              <a:solidFill>
                <a:srgbClr val="FF0000"/>
              </a:solidFill>
            </a:rPr>
            <a:t> </a:t>
          </a:r>
          <a:r>
            <a:rPr lang="en-US" sz="1800" b="1" dirty="0" err="1">
              <a:solidFill>
                <a:srgbClr val="FF0000"/>
              </a:solidFill>
            </a:rPr>
            <a:t>sasaran</a:t>
          </a:r>
          <a:r>
            <a:rPr lang="en-US" sz="1800" b="1" dirty="0">
              <a:solidFill>
                <a:srgbClr val="FF0000"/>
              </a:solidFill>
            </a:rPr>
            <a:t> </a:t>
          </a:r>
          <a:r>
            <a:rPr lang="en-US" sz="1800" b="1" dirty="0" err="1">
              <a:solidFill>
                <a:srgbClr val="FF0000"/>
              </a:solidFill>
            </a:rPr>
            <a:t>dengan</a:t>
          </a:r>
          <a:r>
            <a:rPr lang="en-US" sz="1800" b="1" dirty="0">
              <a:solidFill>
                <a:srgbClr val="FF0000"/>
              </a:solidFill>
            </a:rPr>
            <a:t> </a:t>
          </a:r>
          <a:r>
            <a:rPr lang="en-US" sz="1800" b="1" dirty="0" err="1">
              <a:solidFill>
                <a:srgbClr val="FF0000"/>
              </a:solidFill>
            </a:rPr>
            <a:t>luaran</a:t>
          </a:r>
          <a:r>
            <a:rPr lang="en-US" sz="1800" b="1" dirty="0">
              <a:solidFill>
                <a:srgbClr val="FF0000"/>
              </a:solidFill>
            </a:rPr>
            <a:t> yang </a:t>
          </a:r>
          <a:r>
            <a:rPr lang="en-US" sz="1800" b="1" dirty="0" err="1">
              <a:solidFill>
                <a:srgbClr val="FF0000"/>
              </a:solidFill>
            </a:rPr>
            <a:t>dihasilkan</a:t>
          </a:r>
          <a:r>
            <a:rPr lang="en-US" sz="2000" dirty="0"/>
            <a:t>, </a:t>
          </a:r>
          <a:endParaRPr lang="en-US" sz="1200" dirty="0"/>
        </a:p>
      </dgm:t>
    </dgm:pt>
    <dgm:pt modelId="{AD238A68-638A-449C-B9F0-B517884459B9}" type="parTrans" cxnId="{BEC1CA86-1E95-4975-ADF8-E0A8D71D4711}">
      <dgm:prSet/>
      <dgm:spPr/>
      <dgm:t>
        <a:bodyPr/>
        <a:lstStyle/>
        <a:p>
          <a:endParaRPr lang="en-US"/>
        </a:p>
      </dgm:t>
    </dgm:pt>
    <dgm:pt modelId="{05F85DE0-E8FE-4B4A-BF1B-260CC9200AA3}" type="sibTrans" cxnId="{BEC1CA86-1E95-4975-ADF8-E0A8D71D4711}">
      <dgm:prSet/>
      <dgm:spPr/>
      <dgm:t>
        <a:bodyPr/>
        <a:lstStyle/>
        <a:p>
          <a:endParaRPr lang="en-US"/>
        </a:p>
      </dgm:t>
    </dgm:pt>
    <dgm:pt modelId="{19A39D42-6085-4EFA-BCD6-32FF9BA2B3CA}">
      <dgm:prSet custT="1"/>
      <dgm:spPr/>
      <dgm:t>
        <a:bodyPr/>
        <a:lstStyle/>
        <a:p>
          <a:pPr rtl="0"/>
          <a:r>
            <a:rPr lang="en-US" sz="1800" b="1" dirty="0" err="1"/>
            <a:t>Akuntabilitas</a:t>
          </a:r>
          <a:endParaRPr lang="en-US" sz="1800" dirty="0"/>
        </a:p>
      </dgm:t>
    </dgm:pt>
    <dgm:pt modelId="{FD0C0718-31EE-4523-98CF-8075922A2596}" type="parTrans" cxnId="{C3E49F1C-772A-431D-BC12-503AAE7526A8}">
      <dgm:prSet/>
      <dgm:spPr/>
      <dgm:t>
        <a:bodyPr/>
        <a:lstStyle/>
        <a:p>
          <a:endParaRPr lang="en-US"/>
        </a:p>
      </dgm:t>
    </dgm:pt>
    <dgm:pt modelId="{5AE62B81-F1E2-4112-9361-963F3E93B124}" type="sibTrans" cxnId="{C3E49F1C-772A-431D-BC12-503AAE7526A8}">
      <dgm:prSet/>
      <dgm:spPr/>
      <dgm:t>
        <a:bodyPr/>
        <a:lstStyle/>
        <a:p>
          <a:endParaRPr lang="en-US"/>
        </a:p>
      </dgm:t>
    </dgm:pt>
    <dgm:pt modelId="{AC004A76-C47A-4985-977E-F786F3E662A8}">
      <dgm:prSet custT="1"/>
      <dgm:spPr/>
      <dgm:t>
        <a:bodyPr/>
        <a:lstStyle/>
        <a:p>
          <a:pPr rtl="0"/>
          <a:r>
            <a:rPr lang="id-ID" sz="1800" b="1" dirty="0">
              <a:solidFill>
                <a:srgbClr val="FF0000"/>
              </a:solidFill>
            </a:rPr>
            <a:t>T</a:t>
          </a:r>
          <a:r>
            <a:rPr lang="en-US" sz="1800" b="1" dirty="0" err="1">
              <a:solidFill>
                <a:srgbClr val="FF0000"/>
              </a:solidFill>
            </a:rPr>
            <a:t>ingkat</a:t>
          </a:r>
          <a:r>
            <a:rPr lang="en-US" sz="1800" b="1" dirty="0">
              <a:solidFill>
                <a:srgbClr val="FF0000"/>
              </a:solidFill>
            </a:rPr>
            <a:t> </a:t>
          </a:r>
          <a:r>
            <a:rPr lang="en-US" sz="1800" b="1" dirty="0" err="1">
              <a:solidFill>
                <a:srgbClr val="FF0000"/>
              </a:solidFill>
            </a:rPr>
            <a:t>pertanggungjawaban</a:t>
          </a:r>
          <a:r>
            <a:rPr lang="en-US" sz="1800" b="1" dirty="0">
              <a:solidFill>
                <a:srgbClr val="FF0000"/>
              </a:solidFill>
            </a:rPr>
            <a:t> yang </a:t>
          </a:r>
          <a:r>
            <a:rPr lang="en-US" sz="1800" b="1" dirty="0" err="1">
              <a:solidFill>
                <a:srgbClr val="FF0000"/>
              </a:solidFill>
            </a:rPr>
            <a:t>menyangkut</a:t>
          </a:r>
          <a:r>
            <a:rPr lang="en-US" sz="1800" b="1" dirty="0">
              <a:solidFill>
                <a:srgbClr val="FF0000"/>
              </a:solidFill>
            </a:rPr>
            <a:t> </a:t>
          </a:r>
          <a:r>
            <a:rPr lang="en-US" sz="1800" b="1" dirty="0" err="1">
              <a:solidFill>
                <a:srgbClr val="FF0000"/>
              </a:solidFill>
            </a:rPr>
            <a:t>bagaimana</a:t>
          </a:r>
          <a:r>
            <a:rPr lang="en-US" sz="1800" b="1" dirty="0">
              <a:solidFill>
                <a:srgbClr val="FF0000"/>
              </a:solidFill>
            </a:rPr>
            <a:t> </a:t>
          </a:r>
          <a:r>
            <a:rPr lang="en-US" sz="1800" b="1" dirty="0" err="1">
              <a:solidFill>
                <a:srgbClr val="FF0000"/>
              </a:solidFill>
            </a:rPr>
            <a:t>sumberdaya</a:t>
          </a:r>
          <a:r>
            <a:rPr lang="en-US" sz="1800" b="1" dirty="0">
              <a:solidFill>
                <a:srgbClr val="FF0000"/>
              </a:solidFill>
            </a:rPr>
            <a:t> </a:t>
          </a:r>
          <a:r>
            <a:rPr lang="en-US" sz="1800" b="1" dirty="0" err="1">
              <a:solidFill>
                <a:srgbClr val="FF0000"/>
              </a:solidFill>
            </a:rPr>
            <a:t>institusi</a:t>
          </a:r>
          <a:r>
            <a:rPr lang="en-US" sz="1800" b="1" dirty="0">
              <a:solidFill>
                <a:srgbClr val="FF0000"/>
              </a:solidFill>
            </a:rPr>
            <a:t> </a:t>
          </a:r>
          <a:r>
            <a:rPr lang="en-US" sz="1800" b="1" dirty="0" err="1">
              <a:solidFill>
                <a:srgbClr val="FF0000"/>
              </a:solidFill>
            </a:rPr>
            <a:t>pendidikan</a:t>
          </a:r>
          <a:r>
            <a:rPr lang="en-US" sz="1800" b="1" dirty="0">
              <a:solidFill>
                <a:srgbClr val="FF0000"/>
              </a:solidFill>
            </a:rPr>
            <a:t> </a:t>
          </a:r>
          <a:r>
            <a:rPr lang="en-US" sz="1800" b="1" dirty="0" err="1">
              <a:solidFill>
                <a:srgbClr val="FF0000"/>
              </a:solidFill>
            </a:rPr>
            <a:t>tinggi</a:t>
          </a:r>
          <a:r>
            <a:rPr lang="en-US" sz="1800" b="1" dirty="0">
              <a:solidFill>
                <a:srgbClr val="FF0000"/>
              </a:solidFill>
            </a:rPr>
            <a:t> </a:t>
          </a:r>
          <a:r>
            <a:rPr lang="en-US" sz="1800" b="1" dirty="0" err="1">
              <a:solidFill>
                <a:srgbClr val="FF0000"/>
              </a:solidFill>
            </a:rPr>
            <a:t>dimanfaatkan</a:t>
          </a:r>
          <a:r>
            <a:rPr lang="en-US" sz="1200" dirty="0"/>
            <a:t>. </a:t>
          </a:r>
        </a:p>
      </dgm:t>
    </dgm:pt>
    <dgm:pt modelId="{1E8EF3B7-1BC5-4647-948E-8779DC89001E}" type="parTrans" cxnId="{EB4B0AAA-8C1C-4BD7-9C11-33ECC8F74A56}">
      <dgm:prSet/>
      <dgm:spPr/>
      <dgm:t>
        <a:bodyPr/>
        <a:lstStyle/>
        <a:p>
          <a:endParaRPr lang="en-US"/>
        </a:p>
      </dgm:t>
    </dgm:pt>
    <dgm:pt modelId="{2031C0F0-71BC-4D0A-B850-54168B1B7A29}" type="sibTrans" cxnId="{EB4B0AAA-8C1C-4BD7-9C11-33ECC8F74A56}">
      <dgm:prSet/>
      <dgm:spPr/>
      <dgm:t>
        <a:bodyPr/>
        <a:lstStyle/>
        <a:p>
          <a:endParaRPr lang="en-US"/>
        </a:p>
      </dgm:t>
    </dgm:pt>
    <dgm:pt modelId="{D940A34E-2E46-4615-94B9-D998A3085696}">
      <dgm:prSet custT="1"/>
      <dgm:spPr/>
      <dgm:t>
        <a:bodyPr/>
        <a:lstStyle/>
        <a:p>
          <a:pPr rtl="0"/>
          <a:r>
            <a:rPr lang="en-US" sz="1800" b="1" dirty="0" err="1"/>
            <a:t>Suasana</a:t>
          </a:r>
          <a:r>
            <a:rPr lang="en-US" sz="1800" b="1" dirty="0"/>
            <a:t> </a:t>
          </a:r>
          <a:r>
            <a:rPr lang="en-US" sz="1800" b="1" dirty="0" err="1"/>
            <a:t>Akademik</a:t>
          </a:r>
          <a:endParaRPr lang="en-US" sz="1800" dirty="0"/>
        </a:p>
      </dgm:t>
    </dgm:pt>
    <dgm:pt modelId="{509F5731-37B8-43D2-9213-29BE9914E280}" type="parTrans" cxnId="{1660E5ED-73F7-4595-8DEB-3352B7FB7387}">
      <dgm:prSet/>
      <dgm:spPr/>
      <dgm:t>
        <a:bodyPr/>
        <a:lstStyle/>
        <a:p>
          <a:endParaRPr lang="en-US"/>
        </a:p>
      </dgm:t>
    </dgm:pt>
    <dgm:pt modelId="{E605C631-580C-47C1-9E1C-F4C03F2A7E45}" type="sibTrans" cxnId="{1660E5ED-73F7-4595-8DEB-3352B7FB7387}">
      <dgm:prSet/>
      <dgm:spPr/>
      <dgm:t>
        <a:bodyPr/>
        <a:lstStyle/>
        <a:p>
          <a:endParaRPr lang="en-US"/>
        </a:p>
      </dgm:t>
    </dgm:pt>
    <dgm:pt modelId="{BF64CC27-FD5E-4CCC-8AB1-0BA352B162E4}">
      <dgm:prSet custT="1"/>
      <dgm:spPr/>
      <dgm:t>
        <a:bodyPr/>
        <a:lstStyle/>
        <a:p>
          <a:pPr rtl="0"/>
          <a:r>
            <a:rPr lang="id-ID" sz="1800" b="1" dirty="0">
              <a:solidFill>
                <a:srgbClr val="FF0000"/>
              </a:solidFill>
            </a:rPr>
            <a:t>T</a:t>
          </a:r>
          <a:r>
            <a:rPr lang="en-US" sz="1800" b="1" dirty="0" err="1">
              <a:solidFill>
                <a:srgbClr val="FF0000"/>
              </a:solidFill>
            </a:rPr>
            <a:t>ingkat</a:t>
          </a:r>
          <a:r>
            <a:rPr lang="en-US" sz="1800" b="1" dirty="0">
              <a:solidFill>
                <a:srgbClr val="FF0000"/>
              </a:solidFill>
            </a:rPr>
            <a:t> </a:t>
          </a:r>
          <a:r>
            <a:rPr lang="en-US" sz="1800" b="1" dirty="0" err="1">
              <a:solidFill>
                <a:srgbClr val="FF0000"/>
              </a:solidFill>
            </a:rPr>
            <a:t>kepuasan</a:t>
          </a:r>
          <a:r>
            <a:rPr lang="en-US" sz="1800" b="1" dirty="0">
              <a:solidFill>
                <a:srgbClr val="FF0000"/>
              </a:solidFill>
            </a:rPr>
            <a:t> </a:t>
          </a:r>
          <a:r>
            <a:rPr lang="en-US" sz="1800" b="1" dirty="0" err="1">
              <a:solidFill>
                <a:srgbClr val="FF0000"/>
              </a:solidFill>
            </a:rPr>
            <a:t>dan</a:t>
          </a:r>
          <a:r>
            <a:rPr lang="en-US" sz="1800" b="1" dirty="0">
              <a:solidFill>
                <a:srgbClr val="FF0000"/>
              </a:solidFill>
            </a:rPr>
            <a:t> </a:t>
          </a:r>
          <a:r>
            <a:rPr lang="en-US" sz="1800" b="1" dirty="0" err="1">
              <a:solidFill>
                <a:srgbClr val="FF0000"/>
              </a:solidFill>
            </a:rPr>
            <a:t>motivasi</a:t>
          </a:r>
          <a:r>
            <a:rPr lang="en-US" sz="1800" b="1" dirty="0">
              <a:solidFill>
                <a:srgbClr val="FF0000"/>
              </a:solidFill>
            </a:rPr>
            <a:t> </a:t>
          </a:r>
          <a:r>
            <a:rPr lang="en-US" sz="1800" b="1" dirty="0" err="1">
              <a:solidFill>
                <a:srgbClr val="FF0000"/>
              </a:solidFill>
            </a:rPr>
            <a:t>sivitas</a:t>
          </a:r>
          <a:r>
            <a:rPr lang="en-US" sz="1800" b="1" dirty="0">
              <a:solidFill>
                <a:srgbClr val="FF0000"/>
              </a:solidFill>
            </a:rPr>
            <a:t> </a:t>
          </a:r>
          <a:r>
            <a:rPr lang="en-US" sz="1800" b="1" dirty="0" err="1">
              <a:solidFill>
                <a:srgbClr val="FF0000"/>
              </a:solidFill>
            </a:rPr>
            <a:t>akademika</a:t>
          </a:r>
          <a:r>
            <a:rPr lang="en-US" sz="1800" dirty="0">
              <a:solidFill>
                <a:srgbClr val="FF0000"/>
              </a:solidFill>
            </a:rPr>
            <a:t> </a:t>
          </a:r>
          <a:r>
            <a:rPr lang="en-US" sz="1800" dirty="0" err="1"/>
            <a:t>untuk</a:t>
          </a:r>
          <a:r>
            <a:rPr lang="en-US" sz="1800" dirty="0"/>
            <a:t> </a:t>
          </a:r>
          <a:r>
            <a:rPr lang="en-US" sz="1800" dirty="0" err="1"/>
            <a:t>mencapai</a:t>
          </a:r>
          <a:r>
            <a:rPr lang="en-US" sz="1800" dirty="0"/>
            <a:t> </a:t>
          </a:r>
          <a:r>
            <a:rPr lang="en-US" sz="1800" dirty="0" err="1"/>
            <a:t>tujuan</a:t>
          </a:r>
          <a:r>
            <a:rPr lang="en-US" sz="1800" dirty="0"/>
            <a:t> </a:t>
          </a:r>
          <a:r>
            <a:rPr lang="id-ID" sz="1800" dirty="0"/>
            <a:t>program studi</a:t>
          </a:r>
          <a:r>
            <a:rPr lang="en-US" sz="1800" dirty="0"/>
            <a:t>. </a:t>
          </a:r>
        </a:p>
      </dgm:t>
    </dgm:pt>
    <dgm:pt modelId="{FA8A577F-492D-4AFC-8DFE-F556F08CD922}" type="parTrans" cxnId="{8FF1B9ED-691D-44DA-BE9F-C6AD909EB4B9}">
      <dgm:prSet/>
      <dgm:spPr/>
      <dgm:t>
        <a:bodyPr/>
        <a:lstStyle/>
        <a:p>
          <a:endParaRPr lang="en-US"/>
        </a:p>
      </dgm:t>
    </dgm:pt>
    <dgm:pt modelId="{000FB877-E1A7-4141-A279-06FD8AEA7B2F}" type="sibTrans" cxnId="{8FF1B9ED-691D-44DA-BE9F-C6AD909EB4B9}">
      <dgm:prSet/>
      <dgm:spPr/>
      <dgm:t>
        <a:bodyPr/>
        <a:lstStyle/>
        <a:p>
          <a:endParaRPr lang="en-US"/>
        </a:p>
      </dgm:t>
    </dgm:pt>
    <dgm:pt modelId="{DF1AA189-DE56-4899-82F1-BBAA4A7CAA49}">
      <dgm:prSet custT="1"/>
      <dgm:spPr/>
      <dgm:t>
        <a:bodyPr/>
        <a:lstStyle/>
        <a:p>
          <a:r>
            <a:rPr lang="en-US" sz="1800" b="1" dirty="0" err="1"/>
            <a:t>Kemampuan</a:t>
          </a:r>
          <a:r>
            <a:rPr lang="en-US" sz="1800" b="1" dirty="0"/>
            <a:t> </a:t>
          </a:r>
          <a:r>
            <a:rPr lang="en-US" sz="1800" b="1" dirty="0" err="1"/>
            <a:t>Inovatif</a:t>
          </a:r>
          <a:endParaRPr lang="en-US" sz="1800" dirty="0"/>
        </a:p>
      </dgm:t>
    </dgm:pt>
    <dgm:pt modelId="{910DAE94-1164-4874-B355-82A48B3F2817}" type="parTrans" cxnId="{6982DA53-7E5B-4C1D-87C3-29B39D216DBB}">
      <dgm:prSet/>
      <dgm:spPr/>
      <dgm:t>
        <a:bodyPr/>
        <a:lstStyle/>
        <a:p>
          <a:endParaRPr lang="en-US"/>
        </a:p>
      </dgm:t>
    </dgm:pt>
    <dgm:pt modelId="{00D0055D-45EC-48FF-BB43-9EC158ED0A0B}" type="sibTrans" cxnId="{6982DA53-7E5B-4C1D-87C3-29B39D216DBB}">
      <dgm:prSet/>
      <dgm:spPr/>
      <dgm:t>
        <a:bodyPr/>
        <a:lstStyle/>
        <a:p>
          <a:endParaRPr lang="en-US"/>
        </a:p>
      </dgm:t>
    </dgm:pt>
    <dgm:pt modelId="{16D16AA4-869D-4C19-921F-BF1164470351}">
      <dgm:prSet custT="1"/>
      <dgm:spPr/>
      <dgm:t>
        <a:bodyPr/>
        <a:lstStyle/>
        <a:p>
          <a:r>
            <a:rPr lang="id-ID" sz="1800" b="1" dirty="0">
              <a:solidFill>
                <a:srgbClr val="FF0000"/>
              </a:solidFill>
            </a:rPr>
            <a:t>K</a:t>
          </a:r>
          <a:r>
            <a:rPr lang="en-US" sz="1800" b="1" dirty="0" err="1">
              <a:solidFill>
                <a:srgbClr val="FF0000"/>
              </a:solidFill>
            </a:rPr>
            <a:t>emampuan</a:t>
          </a:r>
          <a:r>
            <a:rPr lang="en-US" sz="1800" b="1" dirty="0">
              <a:solidFill>
                <a:srgbClr val="FF0000"/>
              </a:solidFill>
            </a:rPr>
            <a:t> UPPS </a:t>
          </a:r>
          <a:r>
            <a:rPr lang="en-US" sz="1800" b="1" dirty="0" err="1">
              <a:solidFill>
                <a:srgbClr val="FF0000"/>
              </a:solidFill>
            </a:rPr>
            <a:t>dalam</a:t>
          </a:r>
          <a:r>
            <a:rPr lang="en-US" sz="1800" b="1" dirty="0">
              <a:solidFill>
                <a:srgbClr val="FF0000"/>
              </a:solidFill>
            </a:rPr>
            <a:t> </a:t>
          </a:r>
          <a:r>
            <a:rPr lang="en-US" sz="1800" b="1" dirty="0" err="1">
              <a:solidFill>
                <a:srgbClr val="FF0000"/>
              </a:solidFill>
            </a:rPr>
            <a:t>menghasilkan</a:t>
          </a:r>
          <a:r>
            <a:rPr lang="en-US" sz="1800" b="1" dirty="0">
              <a:solidFill>
                <a:srgbClr val="FF0000"/>
              </a:solidFill>
            </a:rPr>
            <a:t> </a:t>
          </a:r>
          <a:r>
            <a:rPr lang="en-US" sz="1800" b="1" dirty="0" err="1">
              <a:solidFill>
                <a:srgbClr val="FF0000"/>
              </a:solidFill>
            </a:rPr>
            <a:t>nilai</a:t>
          </a:r>
          <a:r>
            <a:rPr lang="en-US" sz="1800" b="1" dirty="0">
              <a:solidFill>
                <a:srgbClr val="FF0000"/>
              </a:solidFill>
            </a:rPr>
            <a:t> </a:t>
          </a:r>
          <a:r>
            <a:rPr lang="en-US" sz="1800" b="1" dirty="0" err="1">
              <a:solidFill>
                <a:srgbClr val="FF0000"/>
              </a:solidFill>
            </a:rPr>
            <a:t>tambah</a:t>
          </a:r>
          <a:r>
            <a:rPr lang="en-US" sz="1800" b="1" dirty="0">
              <a:solidFill>
                <a:srgbClr val="FF0000"/>
              </a:solidFill>
            </a:rPr>
            <a:t> </a:t>
          </a:r>
          <a:r>
            <a:rPr lang="en-US" sz="1800" b="1" dirty="0" err="1">
              <a:solidFill>
                <a:srgbClr val="FF0000"/>
              </a:solidFill>
            </a:rPr>
            <a:t>pada</a:t>
          </a:r>
          <a:r>
            <a:rPr lang="en-US" sz="1800" b="1" dirty="0">
              <a:solidFill>
                <a:srgbClr val="FF0000"/>
              </a:solidFill>
            </a:rPr>
            <a:t> </a:t>
          </a:r>
          <a:r>
            <a:rPr lang="en-US" sz="1800" b="1" dirty="0" err="1">
              <a:solidFill>
                <a:srgbClr val="FF0000"/>
              </a:solidFill>
            </a:rPr>
            <a:t>luaran</a:t>
          </a:r>
          <a:r>
            <a:rPr lang="en-US" sz="1800" b="1" dirty="0">
              <a:solidFill>
                <a:srgbClr val="FF0000"/>
              </a:solidFill>
            </a:rPr>
            <a:t> program </a:t>
          </a:r>
          <a:r>
            <a:rPr lang="en-US" sz="1800" b="1" dirty="0" err="1">
              <a:solidFill>
                <a:srgbClr val="FF0000"/>
              </a:solidFill>
            </a:rPr>
            <a:t>studi</a:t>
          </a:r>
          <a:r>
            <a:rPr lang="en-US" sz="1800" b="1" dirty="0">
              <a:solidFill>
                <a:srgbClr val="FF0000"/>
              </a:solidFill>
            </a:rPr>
            <a:t> yang </a:t>
          </a:r>
          <a:r>
            <a:rPr lang="en-US" sz="1800" b="1" dirty="0" err="1">
              <a:solidFill>
                <a:srgbClr val="FF0000"/>
              </a:solidFill>
            </a:rPr>
            <a:t>diakreditasi</a:t>
          </a:r>
          <a:r>
            <a:rPr lang="en-US" sz="1100" b="1" dirty="0">
              <a:solidFill>
                <a:srgbClr val="0000FF"/>
              </a:solidFill>
            </a:rPr>
            <a:t>.</a:t>
          </a:r>
          <a:endParaRPr lang="en-US" sz="1100" dirty="0"/>
        </a:p>
      </dgm:t>
    </dgm:pt>
    <dgm:pt modelId="{F65FE28C-2FD8-4D66-BB0C-D02D62300C1E}" type="parTrans" cxnId="{4078C0C6-18F1-47F7-8636-AAD23B9F238F}">
      <dgm:prSet/>
      <dgm:spPr/>
      <dgm:t>
        <a:bodyPr/>
        <a:lstStyle/>
        <a:p>
          <a:endParaRPr lang="en-US"/>
        </a:p>
      </dgm:t>
    </dgm:pt>
    <dgm:pt modelId="{1626B1BC-D98D-419F-AB15-773CBAA1D041}" type="sibTrans" cxnId="{4078C0C6-18F1-47F7-8636-AAD23B9F238F}">
      <dgm:prSet/>
      <dgm:spPr/>
      <dgm:t>
        <a:bodyPr/>
        <a:lstStyle/>
        <a:p>
          <a:endParaRPr lang="en-US"/>
        </a:p>
      </dgm:t>
    </dgm:pt>
    <dgm:pt modelId="{646DFA94-3461-4F5C-B256-ABA727A9510A}" type="pres">
      <dgm:prSet presAssocID="{03E037EB-70E4-4487-87F8-735C98E42FA2}" presName="linear" presStyleCnt="0">
        <dgm:presLayoutVars>
          <dgm:animLvl val="lvl"/>
          <dgm:resizeHandles val="exact"/>
        </dgm:presLayoutVars>
      </dgm:prSet>
      <dgm:spPr/>
    </dgm:pt>
    <dgm:pt modelId="{EC95F453-F64D-43CF-93BF-7EB0427E952A}" type="pres">
      <dgm:prSet presAssocID="{D4E3E2BC-E1FC-4A7B-961E-2F587B2B0B6F}" presName="parentText" presStyleLbl="node1" presStyleIdx="0" presStyleCnt="6" custLinFactNeighborX="446" custLinFactNeighborY="-3843">
        <dgm:presLayoutVars>
          <dgm:chMax val="0"/>
          <dgm:bulletEnabled val="1"/>
        </dgm:presLayoutVars>
      </dgm:prSet>
      <dgm:spPr/>
    </dgm:pt>
    <dgm:pt modelId="{9DC30CB3-5443-4E4F-8798-717384E476F7}" type="pres">
      <dgm:prSet presAssocID="{D4E3E2BC-E1FC-4A7B-961E-2F587B2B0B6F}" presName="childText" presStyleLbl="revTx" presStyleIdx="0" presStyleCnt="6">
        <dgm:presLayoutVars>
          <dgm:bulletEnabled val="1"/>
        </dgm:presLayoutVars>
      </dgm:prSet>
      <dgm:spPr/>
    </dgm:pt>
    <dgm:pt modelId="{BB10665E-3681-48AF-8D13-2B8A0C41A91D}" type="pres">
      <dgm:prSet presAssocID="{C487581C-005D-430B-937C-F362DD2B43CC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B743F4D8-190D-4A42-998B-34D5037B107C}" type="pres">
      <dgm:prSet presAssocID="{C487581C-005D-430B-937C-F362DD2B43CC}" presName="childText" presStyleLbl="revTx" presStyleIdx="1" presStyleCnt="6">
        <dgm:presLayoutVars>
          <dgm:bulletEnabled val="1"/>
        </dgm:presLayoutVars>
      </dgm:prSet>
      <dgm:spPr/>
    </dgm:pt>
    <dgm:pt modelId="{0C6250E1-16C7-4468-9673-D02DD1169685}" type="pres">
      <dgm:prSet presAssocID="{489E8178-38B9-4004-ABDE-7EFCA511135D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7438BCAD-2F7D-41A1-8E95-AE8439AF2BF6}" type="pres">
      <dgm:prSet presAssocID="{489E8178-38B9-4004-ABDE-7EFCA511135D}" presName="childText" presStyleLbl="revTx" presStyleIdx="2" presStyleCnt="6">
        <dgm:presLayoutVars>
          <dgm:bulletEnabled val="1"/>
        </dgm:presLayoutVars>
      </dgm:prSet>
      <dgm:spPr/>
    </dgm:pt>
    <dgm:pt modelId="{D6978E3E-6F50-4722-857B-924D7D7BF191}" type="pres">
      <dgm:prSet presAssocID="{19A39D42-6085-4EFA-BCD6-32FF9BA2B3CA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F7AFCEDC-DACF-487F-B7ED-E0728F7D7B31}" type="pres">
      <dgm:prSet presAssocID="{19A39D42-6085-4EFA-BCD6-32FF9BA2B3CA}" presName="childText" presStyleLbl="revTx" presStyleIdx="3" presStyleCnt="6">
        <dgm:presLayoutVars>
          <dgm:bulletEnabled val="1"/>
        </dgm:presLayoutVars>
      </dgm:prSet>
      <dgm:spPr/>
    </dgm:pt>
    <dgm:pt modelId="{2DEDA631-A163-4BBA-9953-02E40868F95B}" type="pres">
      <dgm:prSet presAssocID="{D940A34E-2E46-4615-94B9-D998A3085696}" presName="parentText" presStyleLbl="node1" presStyleIdx="4" presStyleCnt="6" custLinFactNeighborY="-2147">
        <dgm:presLayoutVars>
          <dgm:chMax val="0"/>
          <dgm:bulletEnabled val="1"/>
        </dgm:presLayoutVars>
      </dgm:prSet>
      <dgm:spPr/>
    </dgm:pt>
    <dgm:pt modelId="{A730551C-AD14-47EA-8567-2FF41910E193}" type="pres">
      <dgm:prSet presAssocID="{D940A34E-2E46-4615-94B9-D998A3085696}" presName="childText" presStyleLbl="revTx" presStyleIdx="4" presStyleCnt="6">
        <dgm:presLayoutVars>
          <dgm:bulletEnabled val="1"/>
        </dgm:presLayoutVars>
      </dgm:prSet>
      <dgm:spPr/>
    </dgm:pt>
    <dgm:pt modelId="{D2D630EE-C109-4E93-BA07-03321C5EAE52}" type="pres">
      <dgm:prSet presAssocID="{DF1AA189-DE56-4899-82F1-BBAA4A7CAA49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23F3AF34-2715-49E5-9F52-529EF0CC3006}" type="pres">
      <dgm:prSet presAssocID="{DF1AA189-DE56-4899-82F1-BBAA4A7CAA49}" presName="childText" presStyleLbl="revTx" presStyleIdx="5" presStyleCnt="6">
        <dgm:presLayoutVars>
          <dgm:bulletEnabled val="1"/>
        </dgm:presLayoutVars>
      </dgm:prSet>
      <dgm:spPr/>
    </dgm:pt>
  </dgm:ptLst>
  <dgm:cxnLst>
    <dgm:cxn modelId="{5BFC8C0C-787B-42B0-9478-54B391EEA886}" type="presOf" srcId="{F57E9E73-A8B8-47A2-8E84-9AD21A984C92}" destId="{9DC30CB3-5443-4E4F-8798-717384E476F7}" srcOrd="0" destOrd="0" presId="urn:microsoft.com/office/officeart/2005/8/layout/vList2"/>
    <dgm:cxn modelId="{D373431A-C72B-49C7-9C5D-149C4E50C549}" type="presOf" srcId="{C487581C-005D-430B-937C-F362DD2B43CC}" destId="{BB10665E-3681-48AF-8D13-2B8A0C41A91D}" srcOrd="0" destOrd="0" presId="urn:microsoft.com/office/officeart/2005/8/layout/vList2"/>
    <dgm:cxn modelId="{C3E49F1C-772A-431D-BC12-503AAE7526A8}" srcId="{03E037EB-70E4-4487-87F8-735C98E42FA2}" destId="{19A39D42-6085-4EFA-BCD6-32FF9BA2B3CA}" srcOrd="3" destOrd="0" parTransId="{FD0C0718-31EE-4523-98CF-8075922A2596}" sibTransId="{5AE62B81-F1E2-4112-9361-963F3E93B124}"/>
    <dgm:cxn modelId="{640FBB26-8229-4DE8-AF8D-3A61D8DE0D1C}" srcId="{D4E3E2BC-E1FC-4A7B-961E-2F587B2B0B6F}" destId="{F57E9E73-A8B8-47A2-8E84-9AD21A984C92}" srcOrd="0" destOrd="0" parTransId="{C6731B67-AD33-4F04-BD25-142B43C4258E}" sibTransId="{9129DAFE-E836-40D5-9F76-473761D46C42}"/>
    <dgm:cxn modelId="{C3A2EC3B-5F68-4A68-9E85-C269B5C7FD73}" type="presOf" srcId="{62D0B233-7941-45DF-965D-76C035B08835}" destId="{B743F4D8-190D-4A42-998B-34D5037B107C}" srcOrd="0" destOrd="0" presId="urn:microsoft.com/office/officeart/2005/8/layout/vList2"/>
    <dgm:cxn modelId="{8BFD133E-DFB5-4666-ABDD-F1D8594F162D}" type="presOf" srcId="{03E037EB-70E4-4487-87F8-735C98E42FA2}" destId="{646DFA94-3461-4F5C-B256-ABA727A9510A}" srcOrd="0" destOrd="0" presId="urn:microsoft.com/office/officeart/2005/8/layout/vList2"/>
    <dgm:cxn modelId="{A0008F42-80D7-44E9-A7BF-47F6930CCFC6}" type="presOf" srcId="{AC004A76-C47A-4985-977E-F786F3E662A8}" destId="{F7AFCEDC-DACF-487F-B7ED-E0728F7D7B31}" srcOrd="0" destOrd="0" presId="urn:microsoft.com/office/officeart/2005/8/layout/vList2"/>
    <dgm:cxn modelId="{09B71650-5025-4DD2-A80C-412C5AC2C4E1}" srcId="{03E037EB-70E4-4487-87F8-735C98E42FA2}" destId="{D4E3E2BC-E1FC-4A7B-961E-2F587B2B0B6F}" srcOrd="0" destOrd="0" parTransId="{203DFE4E-8C1E-44E6-A66B-968BA3143717}" sibTransId="{DFF9C04A-5081-422B-A0CC-068B05DF04F4}"/>
    <dgm:cxn modelId="{EF152C52-59AB-4885-B248-538B42BCB67B}" type="presOf" srcId="{DD2B1AB2-1DE7-407C-9008-2F1CB47717DB}" destId="{7438BCAD-2F7D-41A1-8E95-AE8439AF2BF6}" srcOrd="0" destOrd="0" presId="urn:microsoft.com/office/officeart/2005/8/layout/vList2"/>
    <dgm:cxn modelId="{6982DA53-7E5B-4C1D-87C3-29B39D216DBB}" srcId="{03E037EB-70E4-4487-87F8-735C98E42FA2}" destId="{DF1AA189-DE56-4899-82F1-BBAA4A7CAA49}" srcOrd="5" destOrd="0" parTransId="{910DAE94-1164-4874-B355-82A48B3F2817}" sibTransId="{00D0055D-45EC-48FF-BB43-9EC158ED0A0B}"/>
    <dgm:cxn modelId="{6D1B1B6E-15FE-4210-BC96-45240CE9A8D2}" type="presOf" srcId="{BF64CC27-FD5E-4CCC-8AB1-0BA352B162E4}" destId="{A730551C-AD14-47EA-8567-2FF41910E193}" srcOrd="0" destOrd="0" presId="urn:microsoft.com/office/officeart/2005/8/layout/vList2"/>
    <dgm:cxn modelId="{BEC1CA86-1E95-4975-ADF8-E0A8D71D4711}" srcId="{489E8178-38B9-4004-ABDE-7EFCA511135D}" destId="{DD2B1AB2-1DE7-407C-9008-2F1CB47717DB}" srcOrd="0" destOrd="0" parTransId="{AD238A68-638A-449C-B9F0-B517884459B9}" sibTransId="{05F85DE0-E8FE-4B4A-BF1B-260CC9200AA3}"/>
    <dgm:cxn modelId="{49558C87-0385-43EC-8082-EFCF3AC455B4}" type="presOf" srcId="{489E8178-38B9-4004-ABDE-7EFCA511135D}" destId="{0C6250E1-16C7-4468-9673-D02DD1169685}" srcOrd="0" destOrd="0" presId="urn:microsoft.com/office/officeart/2005/8/layout/vList2"/>
    <dgm:cxn modelId="{8763AE9F-20E9-41E8-91EF-8F07861CE3E9}" type="presOf" srcId="{16D16AA4-869D-4C19-921F-BF1164470351}" destId="{23F3AF34-2715-49E5-9F52-529EF0CC3006}" srcOrd="0" destOrd="0" presId="urn:microsoft.com/office/officeart/2005/8/layout/vList2"/>
    <dgm:cxn modelId="{0AE148A6-ED34-4288-831D-ED98F2006677}" type="presOf" srcId="{D940A34E-2E46-4615-94B9-D998A3085696}" destId="{2DEDA631-A163-4BBA-9953-02E40868F95B}" srcOrd="0" destOrd="0" presId="urn:microsoft.com/office/officeart/2005/8/layout/vList2"/>
    <dgm:cxn modelId="{EB4B0AAA-8C1C-4BD7-9C11-33ECC8F74A56}" srcId="{19A39D42-6085-4EFA-BCD6-32FF9BA2B3CA}" destId="{AC004A76-C47A-4985-977E-F786F3E662A8}" srcOrd="0" destOrd="0" parTransId="{1E8EF3B7-1BC5-4647-948E-8779DC89001E}" sibTransId="{2031C0F0-71BC-4D0A-B850-54168B1B7A29}"/>
    <dgm:cxn modelId="{2D65C2AC-4E7B-4D75-B709-A57ACE511139}" type="presOf" srcId="{DF1AA189-DE56-4899-82F1-BBAA4A7CAA49}" destId="{D2D630EE-C109-4E93-BA07-03321C5EAE52}" srcOrd="0" destOrd="0" presId="urn:microsoft.com/office/officeart/2005/8/layout/vList2"/>
    <dgm:cxn modelId="{B6ED98C1-11E2-4553-AE36-B44AB208DE19}" srcId="{03E037EB-70E4-4487-87F8-735C98E42FA2}" destId="{489E8178-38B9-4004-ABDE-7EFCA511135D}" srcOrd="2" destOrd="0" parTransId="{74746366-222E-471B-A28C-CA54572E2B80}" sibTransId="{C7468AF5-97D1-40BE-8D37-3990D87AE495}"/>
    <dgm:cxn modelId="{4078C0C6-18F1-47F7-8636-AAD23B9F238F}" srcId="{DF1AA189-DE56-4899-82F1-BBAA4A7CAA49}" destId="{16D16AA4-869D-4C19-921F-BF1164470351}" srcOrd="0" destOrd="0" parTransId="{F65FE28C-2FD8-4D66-BB0C-D02D62300C1E}" sibTransId="{1626B1BC-D98D-419F-AB15-773CBAA1D041}"/>
    <dgm:cxn modelId="{58EE1FC8-947F-4525-A720-41CBF430A9EF}" srcId="{03E037EB-70E4-4487-87F8-735C98E42FA2}" destId="{C487581C-005D-430B-937C-F362DD2B43CC}" srcOrd="1" destOrd="0" parTransId="{FB051B0F-66F1-42F7-BAC6-60110C7D4474}" sibTransId="{CDC22909-70EF-469D-A313-D5927F76B661}"/>
    <dgm:cxn modelId="{D80841CE-0B31-488F-A38D-B7A22A1D5288}" srcId="{C487581C-005D-430B-937C-F362DD2B43CC}" destId="{62D0B233-7941-45DF-965D-76C035B08835}" srcOrd="0" destOrd="0" parTransId="{BCF58D5C-F21F-4428-A0B2-C52082FD2DC8}" sibTransId="{61F4B80F-C859-4474-9068-E9F1519F0064}"/>
    <dgm:cxn modelId="{8FF1B9ED-691D-44DA-BE9F-C6AD909EB4B9}" srcId="{D940A34E-2E46-4615-94B9-D998A3085696}" destId="{BF64CC27-FD5E-4CCC-8AB1-0BA352B162E4}" srcOrd="0" destOrd="0" parTransId="{FA8A577F-492D-4AFC-8DFE-F556F08CD922}" sibTransId="{000FB877-E1A7-4141-A279-06FD8AEA7B2F}"/>
    <dgm:cxn modelId="{1660E5ED-73F7-4595-8DEB-3352B7FB7387}" srcId="{03E037EB-70E4-4487-87F8-735C98E42FA2}" destId="{D940A34E-2E46-4615-94B9-D998A3085696}" srcOrd="4" destOrd="0" parTransId="{509F5731-37B8-43D2-9213-29BE9914E280}" sibTransId="{E605C631-580C-47C1-9E1C-F4C03F2A7E45}"/>
    <dgm:cxn modelId="{710009EF-5C06-4044-B6E8-D7294EEF3C89}" type="presOf" srcId="{D4E3E2BC-E1FC-4A7B-961E-2F587B2B0B6F}" destId="{EC95F453-F64D-43CF-93BF-7EB0427E952A}" srcOrd="0" destOrd="0" presId="urn:microsoft.com/office/officeart/2005/8/layout/vList2"/>
    <dgm:cxn modelId="{D21F98F1-A057-4B77-A1F8-7BE677B62614}" type="presOf" srcId="{19A39D42-6085-4EFA-BCD6-32FF9BA2B3CA}" destId="{D6978E3E-6F50-4722-857B-924D7D7BF191}" srcOrd="0" destOrd="0" presId="urn:microsoft.com/office/officeart/2005/8/layout/vList2"/>
    <dgm:cxn modelId="{42474554-5A70-4F75-8D14-822A3535C464}" type="presParOf" srcId="{646DFA94-3461-4F5C-B256-ABA727A9510A}" destId="{EC95F453-F64D-43CF-93BF-7EB0427E952A}" srcOrd="0" destOrd="0" presId="urn:microsoft.com/office/officeart/2005/8/layout/vList2"/>
    <dgm:cxn modelId="{D41B7A3B-6516-4C2E-9A02-90EE63FB01BB}" type="presParOf" srcId="{646DFA94-3461-4F5C-B256-ABA727A9510A}" destId="{9DC30CB3-5443-4E4F-8798-717384E476F7}" srcOrd="1" destOrd="0" presId="urn:microsoft.com/office/officeart/2005/8/layout/vList2"/>
    <dgm:cxn modelId="{03E40760-6146-4D76-B0C7-6BB6EBEC76B8}" type="presParOf" srcId="{646DFA94-3461-4F5C-B256-ABA727A9510A}" destId="{BB10665E-3681-48AF-8D13-2B8A0C41A91D}" srcOrd="2" destOrd="0" presId="urn:microsoft.com/office/officeart/2005/8/layout/vList2"/>
    <dgm:cxn modelId="{19F09918-DA52-4A10-B17E-49B8BC6C3BCD}" type="presParOf" srcId="{646DFA94-3461-4F5C-B256-ABA727A9510A}" destId="{B743F4D8-190D-4A42-998B-34D5037B107C}" srcOrd="3" destOrd="0" presId="urn:microsoft.com/office/officeart/2005/8/layout/vList2"/>
    <dgm:cxn modelId="{6CEAACD0-DFE4-4E2D-A4D6-0314508624E6}" type="presParOf" srcId="{646DFA94-3461-4F5C-B256-ABA727A9510A}" destId="{0C6250E1-16C7-4468-9673-D02DD1169685}" srcOrd="4" destOrd="0" presId="urn:microsoft.com/office/officeart/2005/8/layout/vList2"/>
    <dgm:cxn modelId="{DCB00BE6-E19E-4D51-B81C-F338939941D8}" type="presParOf" srcId="{646DFA94-3461-4F5C-B256-ABA727A9510A}" destId="{7438BCAD-2F7D-41A1-8E95-AE8439AF2BF6}" srcOrd="5" destOrd="0" presId="urn:microsoft.com/office/officeart/2005/8/layout/vList2"/>
    <dgm:cxn modelId="{0202926E-324B-4025-99E8-AA30A9ED3EAE}" type="presParOf" srcId="{646DFA94-3461-4F5C-B256-ABA727A9510A}" destId="{D6978E3E-6F50-4722-857B-924D7D7BF191}" srcOrd="6" destOrd="0" presId="urn:microsoft.com/office/officeart/2005/8/layout/vList2"/>
    <dgm:cxn modelId="{D7301710-98FE-4FD0-9E5B-7FB476B118CE}" type="presParOf" srcId="{646DFA94-3461-4F5C-B256-ABA727A9510A}" destId="{F7AFCEDC-DACF-487F-B7ED-E0728F7D7B31}" srcOrd="7" destOrd="0" presId="urn:microsoft.com/office/officeart/2005/8/layout/vList2"/>
    <dgm:cxn modelId="{F76A24C7-D8F8-4052-945C-2F25127361EC}" type="presParOf" srcId="{646DFA94-3461-4F5C-B256-ABA727A9510A}" destId="{2DEDA631-A163-4BBA-9953-02E40868F95B}" srcOrd="8" destOrd="0" presId="urn:microsoft.com/office/officeart/2005/8/layout/vList2"/>
    <dgm:cxn modelId="{BF38511D-9FBA-4644-9794-3EFCF4898616}" type="presParOf" srcId="{646DFA94-3461-4F5C-B256-ABA727A9510A}" destId="{A730551C-AD14-47EA-8567-2FF41910E193}" srcOrd="9" destOrd="0" presId="urn:microsoft.com/office/officeart/2005/8/layout/vList2"/>
    <dgm:cxn modelId="{206F8C42-9BDA-4507-B778-DC4A39A4F718}" type="presParOf" srcId="{646DFA94-3461-4F5C-B256-ABA727A9510A}" destId="{D2D630EE-C109-4E93-BA07-03321C5EAE52}" srcOrd="10" destOrd="0" presId="urn:microsoft.com/office/officeart/2005/8/layout/vList2"/>
    <dgm:cxn modelId="{467DBD6E-5967-428D-BB1B-139E81D2BE0D}" type="presParOf" srcId="{646DFA94-3461-4F5C-B256-ABA727A9510A}" destId="{23F3AF34-2715-49E5-9F52-529EF0CC3006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E037EB-70E4-4487-87F8-735C98E42FA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4E3E2BC-E1FC-4A7B-961E-2F587B2B0B6F}">
      <dgm:prSet/>
      <dgm:spPr/>
      <dgm:t>
        <a:bodyPr/>
        <a:lstStyle/>
        <a:p>
          <a:pPr rtl="0"/>
          <a:r>
            <a:rPr lang="en-US" b="1" dirty="0" err="1"/>
            <a:t>Inisiasi</a:t>
          </a:r>
          <a:r>
            <a:rPr lang="en-US" b="1" dirty="0"/>
            <a:t> </a:t>
          </a:r>
          <a:endParaRPr lang="en-US" dirty="0"/>
        </a:p>
      </dgm:t>
    </dgm:pt>
    <dgm:pt modelId="{203DFE4E-8C1E-44E6-A66B-968BA3143717}" type="parTrans" cxnId="{09B71650-5025-4DD2-A80C-412C5AC2C4E1}">
      <dgm:prSet/>
      <dgm:spPr/>
      <dgm:t>
        <a:bodyPr/>
        <a:lstStyle/>
        <a:p>
          <a:endParaRPr lang="en-US"/>
        </a:p>
      </dgm:t>
    </dgm:pt>
    <dgm:pt modelId="{DFF9C04A-5081-422B-A0CC-068B05DF04F4}" type="sibTrans" cxnId="{09B71650-5025-4DD2-A80C-412C5AC2C4E1}">
      <dgm:prSet/>
      <dgm:spPr/>
      <dgm:t>
        <a:bodyPr/>
        <a:lstStyle/>
        <a:p>
          <a:endParaRPr lang="en-US"/>
        </a:p>
      </dgm:t>
    </dgm:pt>
    <dgm:pt modelId="{F57E9E73-A8B8-47A2-8E84-9AD21A984C92}">
      <dgm:prSet/>
      <dgm:spPr/>
      <dgm:t>
        <a:bodyPr/>
        <a:lstStyle/>
        <a:p>
          <a:pPr rtl="0"/>
          <a:r>
            <a:rPr lang="en-US" dirty="0" err="1"/>
            <a:t>Suatu</a:t>
          </a:r>
          <a:r>
            <a:rPr lang="en-US" dirty="0"/>
            <a:t> </a:t>
          </a:r>
          <a:r>
            <a:rPr lang="en-US" dirty="0" err="1"/>
            <a:t>prakarsa</a:t>
          </a:r>
          <a:r>
            <a:rPr lang="en-US" dirty="0"/>
            <a:t> yang </a:t>
          </a:r>
          <a:r>
            <a:rPr lang="en-US" dirty="0" err="1"/>
            <a:t>didasari</a:t>
          </a:r>
          <a:r>
            <a:rPr lang="en-US" dirty="0"/>
            <a:t> </a:t>
          </a:r>
          <a:r>
            <a:rPr lang="en-US" dirty="0" err="1"/>
            <a:t>atas</a:t>
          </a:r>
          <a:r>
            <a:rPr lang="en-US" dirty="0"/>
            <a:t> </a:t>
          </a:r>
          <a:r>
            <a:rPr lang="en-US" dirty="0" err="1"/>
            <a:t>pemahaman</a:t>
          </a:r>
          <a:r>
            <a:rPr lang="en-US" dirty="0"/>
            <a:t> </a:t>
          </a:r>
          <a:r>
            <a:rPr lang="en-US" dirty="0" err="1"/>
            <a:t>terhadap</a:t>
          </a:r>
          <a:r>
            <a:rPr lang="en-US" dirty="0"/>
            <a:t> </a:t>
          </a:r>
          <a:r>
            <a:rPr lang="en-US" dirty="0" err="1"/>
            <a:t>beberapa</a:t>
          </a:r>
          <a:r>
            <a:rPr lang="en-US" dirty="0"/>
            <a:t> </a:t>
          </a:r>
          <a:r>
            <a:rPr lang="en-US" dirty="0" err="1"/>
            <a:t>persyaratan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pembuatan</a:t>
          </a:r>
          <a:r>
            <a:rPr lang="en-US" dirty="0"/>
            <a:t> </a:t>
          </a:r>
          <a:r>
            <a:rPr lang="en-US" dirty="0" err="1"/>
            <a:t>rencana</a:t>
          </a:r>
          <a:r>
            <a:rPr lang="id-ID" dirty="0"/>
            <a:t> </a:t>
          </a:r>
          <a:r>
            <a:rPr lang="en-US" dirty="0" err="1"/>
            <a:t>pengembangan</a:t>
          </a:r>
          <a:r>
            <a:rPr lang="en-US" dirty="0"/>
            <a:t>. </a:t>
          </a:r>
          <a:r>
            <a:rPr lang="en-US" dirty="0" err="1"/>
            <a:t>Pimpinan</a:t>
          </a:r>
          <a:r>
            <a:rPr lang="en-US" dirty="0"/>
            <a:t> UPPS, </a:t>
          </a:r>
          <a:r>
            <a:rPr lang="en-US" dirty="0" err="1"/>
            <a:t>dapat</a:t>
          </a:r>
          <a:r>
            <a:rPr lang="en-US" dirty="0"/>
            <a:t> </a:t>
          </a:r>
          <a:r>
            <a:rPr lang="en-US" dirty="0" err="1"/>
            <a:t>memberikan</a:t>
          </a:r>
          <a:r>
            <a:rPr lang="en-US" dirty="0"/>
            <a:t> </a:t>
          </a:r>
          <a:r>
            <a:rPr lang="en-US" dirty="0" err="1"/>
            <a:t>kontribusi</a:t>
          </a:r>
          <a:r>
            <a:rPr lang="en-US" dirty="0"/>
            <a:t> yang </a:t>
          </a:r>
          <a:r>
            <a:rPr lang="en-US" dirty="0" err="1"/>
            <a:t>visioner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pembuatan</a:t>
          </a:r>
          <a:r>
            <a:rPr lang="en-US" dirty="0"/>
            <a:t> </a:t>
          </a:r>
          <a:r>
            <a:rPr lang="en-US" dirty="0" err="1"/>
            <a:t>suatu</a:t>
          </a:r>
          <a:r>
            <a:rPr lang="en-US" dirty="0"/>
            <a:t> </a:t>
          </a:r>
          <a:r>
            <a:rPr lang="en-US" dirty="0" err="1"/>
            <a:t>rencana</a:t>
          </a:r>
          <a:r>
            <a:rPr lang="en-US" dirty="0"/>
            <a:t> yang </a:t>
          </a:r>
          <a:r>
            <a:rPr lang="en-US" dirty="0" err="1"/>
            <a:t>diinginkan</a:t>
          </a:r>
          <a:r>
            <a:rPr lang="en-US" dirty="0"/>
            <a:t>.</a:t>
          </a:r>
          <a:endParaRPr lang="en-US" b="0" dirty="0"/>
        </a:p>
      </dgm:t>
    </dgm:pt>
    <dgm:pt modelId="{C6731B67-AD33-4F04-BD25-142B43C4258E}" type="parTrans" cxnId="{640FBB26-8229-4DE8-AF8D-3A61D8DE0D1C}">
      <dgm:prSet/>
      <dgm:spPr/>
      <dgm:t>
        <a:bodyPr/>
        <a:lstStyle/>
        <a:p>
          <a:endParaRPr lang="en-US"/>
        </a:p>
      </dgm:t>
    </dgm:pt>
    <dgm:pt modelId="{9129DAFE-E836-40D5-9F76-473761D46C42}" type="sibTrans" cxnId="{640FBB26-8229-4DE8-AF8D-3A61D8DE0D1C}">
      <dgm:prSet/>
      <dgm:spPr/>
      <dgm:t>
        <a:bodyPr/>
        <a:lstStyle/>
        <a:p>
          <a:endParaRPr lang="en-US"/>
        </a:p>
      </dgm:t>
    </dgm:pt>
    <dgm:pt modelId="{C487581C-005D-430B-937C-F362DD2B43CC}">
      <dgm:prSet/>
      <dgm:spPr/>
      <dgm:t>
        <a:bodyPr/>
        <a:lstStyle/>
        <a:p>
          <a:pPr rtl="0"/>
          <a:r>
            <a:rPr lang="en-US" b="1" dirty="0" err="1"/>
            <a:t>Idealisme</a:t>
          </a:r>
          <a:r>
            <a:rPr lang="en-US" b="1" dirty="0"/>
            <a:t> </a:t>
          </a:r>
          <a:endParaRPr lang="en-US" dirty="0"/>
        </a:p>
      </dgm:t>
    </dgm:pt>
    <dgm:pt modelId="{FB051B0F-66F1-42F7-BAC6-60110C7D4474}" type="parTrans" cxnId="{58EE1FC8-947F-4525-A720-41CBF430A9EF}">
      <dgm:prSet/>
      <dgm:spPr/>
      <dgm:t>
        <a:bodyPr/>
        <a:lstStyle/>
        <a:p>
          <a:endParaRPr lang="en-US"/>
        </a:p>
      </dgm:t>
    </dgm:pt>
    <dgm:pt modelId="{CDC22909-70EF-469D-A313-D5927F76B661}" type="sibTrans" cxnId="{58EE1FC8-947F-4525-A720-41CBF430A9EF}">
      <dgm:prSet/>
      <dgm:spPr/>
      <dgm:t>
        <a:bodyPr/>
        <a:lstStyle/>
        <a:p>
          <a:endParaRPr lang="en-US"/>
        </a:p>
      </dgm:t>
    </dgm:pt>
    <dgm:pt modelId="{62D0B233-7941-45DF-965D-76C035B08835}">
      <dgm:prSet/>
      <dgm:spPr/>
      <dgm:t>
        <a:bodyPr/>
        <a:lstStyle/>
        <a:p>
          <a:pPr rtl="0"/>
          <a:r>
            <a:rPr lang="en-US" dirty="0" err="1"/>
            <a:t>Rencana</a:t>
          </a:r>
          <a:r>
            <a:rPr lang="en-US" dirty="0"/>
            <a:t> </a:t>
          </a:r>
          <a:r>
            <a:rPr lang="en-US" dirty="0" err="1"/>
            <a:t>adalah</a:t>
          </a:r>
          <a:r>
            <a:rPr lang="en-US" dirty="0"/>
            <a:t> </a:t>
          </a:r>
          <a:r>
            <a:rPr lang="en-US" dirty="0" err="1"/>
            <a:t>suatu</a:t>
          </a:r>
          <a:r>
            <a:rPr lang="en-US" dirty="0"/>
            <a:t> </a:t>
          </a:r>
          <a:r>
            <a:rPr lang="en-US" dirty="0" err="1"/>
            <a:t>pengintegrasian</a:t>
          </a:r>
          <a:r>
            <a:rPr lang="en-US" dirty="0"/>
            <a:t> </a:t>
          </a:r>
          <a:r>
            <a:rPr lang="en-US" dirty="0" err="1"/>
            <a:t>antara</a:t>
          </a:r>
          <a:r>
            <a:rPr lang="en-US" dirty="0"/>
            <a:t> </a:t>
          </a:r>
          <a:r>
            <a:rPr lang="en-US" dirty="0" err="1"/>
            <a:t>gagasan</a:t>
          </a:r>
          <a:r>
            <a:rPr lang="en-US" dirty="0"/>
            <a:t> (idea)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idealisme</a:t>
          </a:r>
          <a:r>
            <a:rPr lang="en-US" dirty="0"/>
            <a:t>, </a:t>
          </a:r>
          <a:r>
            <a:rPr lang="en-US" dirty="0" err="1"/>
            <a:t>alat</a:t>
          </a:r>
          <a:r>
            <a:rPr lang="en-US" dirty="0"/>
            <a:t> </a:t>
          </a:r>
          <a:r>
            <a:rPr lang="en-US" dirty="0" err="1"/>
            <a:t>pengambilan</a:t>
          </a:r>
          <a:r>
            <a:rPr lang="en-US" dirty="0"/>
            <a:t> </a:t>
          </a:r>
          <a:r>
            <a:rPr lang="en-US" dirty="0" err="1"/>
            <a:t>keputusan</a:t>
          </a:r>
          <a:endParaRPr lang="en-US" dirty="0"/>
        </a:p>
      </dgm:t>
    </dgm:pt>
    <dgm:pt modelId="{BCF58D5C-F21F-4428-A0B2-C52082FD2DC8}" type="parTrans" cxnId="{D80841CE-0B31-488F-A38D-B7A22A1D5288}">
      <dgm:prSet/>
      <dgm:spPr/>
      <dgm:t>
        <a:bodyPr/>
        <a:lstStyle/>
        <a:p>
          <a:endParaRPr lang="en-US"/>
        </a:p>
      </dgm:t>
    </dgm:pt>
    <dgm:pt modelId="{61F4B80F-C859-4474-9068-E9F1519F0064}" type="sibTrans" cxnId="{D80841CE-0B31-488F-A38D-B7A22A1D5288}">
      <dgm:prSet/>
      <dgm:spPr/>
      <dgm:t>
        <a:bodyPr/>
        <a:lstStyle/>
        <a:p>
          <a:endParaRPr lang="en-US"/>
        </a:p>
      </dgm:t>
    </dgm:pt>
    <dgm:pt modelId="{489E8178-38B9-4004-ABDE-7EFCA511135D}">
      <dgm:prSet/>
      <dgm:spPr/>
      <dgm:t>
        <a:bodyPr/>
        <a:lstStyle/>
        <a:p>
          <a:pPr rtl="0"/>
          <a:r>
            <a:rPr lang="en-US" b="1" dirty="0" err="1"/>
            <a:t>Informasi</a:t>
          </a:r>
          <a:endParaRPr lang="en-US" dirty="0"/>
        </a:p>
      </dgm:t>
    </dgm:pt>
    <dgm:pt modelId="{74746366-222E-471B-A28C-CA54572E2B80}" type="parTrans" cxnId="{B6ED98C1-11E2-4553-AE36-B44AB208DE19}">
      <dgm:prSet/>
      <dgm:spPr/>
      <dgm:t>
        <a:bodyPr/>
        <a:lstStyle/>
        <a:p>
          <a:endParaRPr lang="en-US"/>
        </a:p>
      </dgm:t>
    </dgm:pt>
    <dgm:pt modelId="{C7468AF5-97D1-40BE-8D37-3990D87AE495}" type="sibTrans" cxnId="{B6ED98C1-11E2-4553-AE36-B44AB208DE19}">
      <dgm:prSet/>
      <dgm:spPr/>
      <dgm:t>
        <a:bodyPr/>
        <a:lstStyle/>
        <a:p>
          <a:endParaRPr lang="en-US"/>
        </a:p>
      </dgm:t>
    </dgm:pt>
    <dgm:pt modelId="{DD2B1AB2-1DE7-407C-9008-2F1CB47717DB}">
      <dgm:prSet/>
      <dgm:spPr/>
      <dgm:t>
        <a:bodyPr/>
        <a:lstStyle/>
        <a:p>
          <a:pPr rtl="0"/>
          <a:r>
            <a:rPr lang="en-US" dirty="0" err="1"/>
            <a:t>Kualitas</a:t>
          </a:r>
          <a:r>
            <a:rPr lang="en-US" dirty="0"/>
            <a:t> </a:t>
          </a:r>
          <a:r>
            <a:rPr lang="en-US" dirty="0" err="1"/>
            <a:t>suatu</a:t>
          </a:r>
          <a:r>
            <a:rPr lang="en-US" dirty="0"/>
            <a:t> </a:t>
          </a:r>
          <a:r>
            <a:rPr lang="en-US" dirty="0" err="1"/>
            <a:t>rencana</a:t>
          </a:r>
          <a:r>
            <a:rPr lang="en-US" dirty="0"/>
            <a:t> </a:t>
          </a:r>
          <a:r>
            <a:rPr lang="en-US" dirty="0" err="1"/>
            <a:t>sangat</a:t>
          </a:r>
          <a:r>
            <a:rPr lang="en-US" dirty="0"/>
            <a:t> </a:t>
          </a:r>
          <a:r>
            <a:rPr lang="en-US" dirty="0" err="1"/>
            <a:t>ditentukan</a:t>
          </a:r>
          <a:r>
            <a:rPr lang="en-US" dirty="0"/>
            <a:t> </a:t>
          </a:r>
          <a:r>
            <a:rPr lang="en-US" dirty="0" err="1"/>
            <a:t>oleh</a:t>
          </a:r>
          <a:r>
            <a:rPr lang="en-US" dirty="0"/>
            <a:t> </a:t>
          </a:r>
          <a:r>
            <a:rPr lang="en-US" dirty="0" err="1"/>
            <a:t>adanya</a:t>
          </a:r>
          <a:r>
            <a:rPr lang="en-US" dirty="0"/>
            <a:t> data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informasi</a:t>
          </a:r>
          <a:r>
            <a:rPr lang="en-US" dirty="0"/>
            <a:t> yang </a:t>
          </a:r>
          <a:r>
            <a:rPr lang="en-US" dirty="0" err="1"/>
            <a:t>relevan</a:t>
          </a:r>
          <a:r>
            <a:rPr lang="en-US" dirty="0"/>
            <a:t>. </a:t>
          </a:r>
        </a:p>
      </dgm:t>
    </dgm:pt>
    <dgm:pt modelId="{AD238A68-638A-449C-B9F0-B517884459B9}" type="parTrans" cxnId="{BEC1CA86-1E95-4975-ADF8-E0A8D71D4711}">
      <dgm:prSet/>
      <dgm:spPr/>
      <dgm:t>
        <a:bodyPr/>
        <a:lstStyle/>
        <a:p>
          <a:endParaRPr lang="en-US"/>
        </a:p>
      </dgm:t>
    </dgm:pt>
    <dgm:pt modelId="{05F85DE0-E8FE-4B4A-BF1B-260CC9200AA3}" type="sibTrans" cxnId="{BEC1CA86-1E95-4975-ADF8-E0A8D71D4711}">
      <dgm:prSet/>
      <dgm:spPr/>
      <dgm:t>
        <a:bodyPr/>
        <a:lstStyle/>
        <a:p>
          <a:endParaRPr lang="en-US"/>
        </a:p>
      </dgm:t>
    </dgm:pt>
    <dgm:pt modelId="{19A39D42-6085-4EFA-BCD6-32FF9BA2B3CA}">
      <dgm:prSet/>
      <dgm:spPr/>
      <dgm:t>
        <a:bodyPr/>
        <a:lstStyle/>
        <a:p>
          <a:pPr rtl="0"/>
          <a:r>
            <a:rPr lang="en-US" b="1" dirty="0" err="1"/>
            <a:t>Identifikasi</a:t>
          </a:r>
          <a:endParaRPr lang="en-US" dirty="0"/>
        </a:p>
      </dgm:t>
    </dgm:pt>
    <dgm:pt modelId="{FD0C0718-31EE-4523-98CF-8075922A2596}" type="parTrans" cxnId="{C3E49F1C-772A-431D-BC12-503AAE7526A8}">
      <dgm:prSet/>
      <dgm:spPr/>
      <dgm:t>
        <a:bodyPr/>
        <a:lstStyle/>
        <a:p>
          <a:endParaRPr lang="en-US"/>
        </a:p>
      </dgm:t>
    </dgm:pt>
    <dgm:pt modelId="{5AE62B81-F1E2-4112-9361-963F3E93B124}" type="sibTrans" cxnId="{C3E49F1C-772A-431D-BC12-503AAE7526A8}">
      <dgm:prSet/>
      <dgm:spPr/>
      <dgm:t>
        <a:bodyPr/>
        <a:lstStyle/>
        <a:p>
          <a:endParaRPr lang="en-US"/>
        </a:p>
      </dgm:t>
    </dgm:pt>
    <dgm:pt modelId="{AC004A76-C47A-4985-977E-F786F3E662A8}">
      <dgm:prSet/>
      <dgm:spPr/>
      <dgm:t>
        <a:bodyPr/>
        <a:lstStyle/>
        <a:p>
          <a:pPr rtl="0"/>
          <a:r>
            <a:rPr lang="en-US" dirty="0" err="1"/>
            <a:t>Hasil</a:t>
          </a:r>
          <a:r>
            <a:rPr lang="en-US" dirty="0"/>
            <a:t> </a:t>
          </a:r>
          <a:r>
            <a:rPr lang="en-US" dirty="0" err="1"/>
            <a:t>evaluasi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analisis</a:t>
          </a:r>
          <a:r>
            <a:rPr lang="en-US" dirty="0"/>
            <a:t> </a:t>
          </a:r>
          <a:r>
            <a:rPr lang="en-US" dirty="0" err="1"/>
            <a:t>akan</a:t>
          </a:r>
          <a:r>
            <a:rPr lang="en-US" dirty="0"/>
            <a:t> </a:t>
          </a:r>
          <a:r>
            <a:rPr lang="en-US" dirty="0" err="1"/>
            <a:t>menjadi</a:t>
          </a:r>
          <a:r>
            <a:rPr lang="en-US" dirty="0"/>
            <a:t> </a:t>
          </a:r>
          <a:r>
            <a:rPr lang="en-US" dirty="0" err="1"/>
            <a:t>dasar</a:t>
          </a:r>
          <a:r>
            <a:rPr lang="en-US" dirty="0"/>
            <a:t>/</a:t>
          </a:r>
          <a:r>
            <a:rPr lang="en-US" dirty="0" err="1"/>
            <a:t>landasan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mengidentifikasi</a:t>
          </a:r>
          <a:r>
            <a:rPr lang="en-US" dirty="0"/>
            <a:t> </a:t>
          </a:r>
          <a:r>
            <a:rPr lang="en-US" dirty="0" err="1"/>
            <a:t>isu-isu</a:t>
          </a:r>
          <a:r>
            <a:rPr lang="en-US" dirty="0"/>
            <a:t> </a:t>
          </a:r>
          <a:r>
            <a:rPr lang="en-US" dirty="0" err="1"/>
            <a:t>strategis</a:t>
          </a:r>
          <a:r>
            <a:rPr lang="en-US" dirty="0"/>
            <a:t>, </a:t>
          </a:r>
          <a:r>
            <a:rPr lang="en-US" dirty="0" err="1"/>
            <a:t>permasalahan</a:t>
          </a:r>
          <a:r>
            <a:rPr lang="en-US" dirty="0"/>
            <a:t> </a:t>
          </a:r>
          <a:r>
            <a:rPr lang="en-US" dirty="0" err="1"/>
            <a:t>atau</a:t>
          </a:r>
          <a:r>
            <a:rPr lang="en-US" dirty="0"/>
            <a:t> program-program </a:t>
          </a:r>
          <a:r>
            <a:rPr lang="en-US" dirty="0" err="1"/>
            <a:t>unggulan</a:t>
          </a:r>
          <a:endParaRPr lang="en-US" dirty="0"/>
        </a:p>
      </dgm:t>
    </dgm:pt>
    <dgm:pt modelId="{1E8EF3B7-1BC5-4647-948E-8779DC89001E}" type="parTrans" cxnId="{EB4B0AAA-8C1C-4BD7-9C11-33ECC8F74A56}">
      <dgm:prSet/>
      <dgm:spPr/>
      <dgm:t>
        <a:bodyPr/>
        <a:lstStyle/>
        <a:p>
          <a:endParaRPr lang="en-US"/>
        </a:p>
      </dgm:t>
    </dgm:pt>
    <dgm:pt modelId="{2031C0F0-71BC-4D0A-B850-54168B1B7A29}" type="sibTrans" cxnId="{EB4B0AAA-8C1C-4BD7-9C11-33ECC8F74A56}">
      <dgm:prSet/>
      <dgm:spPr/>
      <dgm:t>
        <a:bodyPr/>
        <a:lstStyle/>
        <a:p>
          <a:endParaRPr lang="en-US"/>
        </a:p>
      </dgm:t>
    </dgm:pt>
    <dgm:pt modelId="{D940A34E-2E46-4615-94B9-D998A3085696}">
      <dgm:prSet/>
      <dgm:spPr/>
      <dgm:t>
        <a:bodyPr/>
        <a:lstStyle/>
        <a:p>
          <a:pPr rtl="0"/>
          <a:r>
            <a:rPr lang="id-ID" b="1" dirty="0"/>
            <a:t>Insepsi (</a:t>
          </a:r>
          <a:r>
            <a:rPr lang="en-US" b="1" dirty="0" err="1"/>
            <a:t>Pembuatan</a:t>
          </a:r>
          <a:r>
            <a:rPr lang="en-US" b="1" dirty="0"/>
            <a:t> </a:t>
          </a:r>
          <a:r>
            <a:rPr lang="en-US" b="1" dirty="0" err="1"/>
            <a:t>Rencana</a:t>
          </a:r>
          <a:r>
            <a:rPr lang="en-US" b="1" dirty="0"/>
            <a:t> </a:t>
          </a:r>
          <a:r>
            <a:rPr lang="en-US" b="1" dirty="0" err="1"/>
            <a:t>Awal</a:t>
          </a:r>
          <a:r>
            <a:rPr lang="id-ID" b="1" dirty="0"/>
            <a:t>)</a:t>
          </a:r>
          <a:endParaRPr lang="en-US" dirty="0"/>
        </a:p>
      </dgm:t>
    </dgm:pt>
    <dgm:pt modelId="{509F5731-37B8-43D2-9213-29BE9914E280}" type="parTrans" cxnId="{1660E5ED-73F7-4595-8DEB-3352B7FB7387}">
      <dgm:prSet/>
      <dgm:spPr/>
      <dgm:t>
        <a:bodyPr/>
        <a:lstStyle/>
        <a:p>
          <a:endParaRPr lang="en-US"/>
        </a:p>
      </dgm:t>
    </dgm:pt>
    <dgm:pt modelId="{E605C631-580C-47C1-9E1C-F4C03F2A7E45}" type="sibTrans" cxnId="{1660E5ED-73F7-4595-8DEB-3352B7FB7387}">
      <dgm:prSet/>
      <dgm:spPr/>
      <dgm:t>
        <a:bodyPr/>
        <a:lstStyle/>
        <a:p>
          <a:endParaRPr lang="en-US"/>
        </a:p>
      </dgm:t>
    </dgm:pt>
    <dgm:pt modelId="{BF64CC27-FD5E-4CCC-8AB1-0BA352B162E4}">
      <dgm:prSet/>
      <dgm:spPr/>
      <dgm:t>
        <a:bodyPr/>
        <a:lstStyle/>
        <a:p>
          <a:pPr rtl="0"/>
          <a:r>
            <a:rPr lang="en-US" dirty="0" err="1"/>
            <a:t>Rencana</a:t>
          </a:r>
          <a:r>
            <a:rPr lang="en-US" dirty="0"/>
            <a:t> </a:t>
          </a:r>
          <a:r>
            <a:rPr lang="en-US" dirty="0" err="1"/>
            <a:t>awal</a:t>
          </a:r>
          <a:r>
            <a:rPr lang="en-US" dirty="0"/>
            <a:t> yang </a:t>
          </a:r>
          <a:r>
            <a:rPr lang="en-US" dirty="0" err="1"/>
            <a:t>sifatnya</a:t>
          </a:r>
          <a:r>
            <a:rPr lang="en-US" dirty="0"/>
            <a:t> global, </a:t>
          </a:r>
          <a:r>
            <a:rPr lang="en-US" dirty="0" err="1"/>
            <a:t>ringkas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merupakan</a:t>
          </a:r>
          <a:r>
            <a:rPr lang="en-US" dirty="0"/>
            <a:t> </a:t>
          </a:r>
          <a:r>
            <a:rPr lang="en-US" dirty="0" err="1"/>
            <a:t>ikhtisar</a:t>
          </a:r>
          <a:r>
            <a:rPr lang="en-US" dirty="0"/>
            <a:t>/</a:t>
          </a:r>
          <a:r>
            <a:rPr lang="en-US" dirty="0" err="1"/>
            <a:t>rangkuman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 </a:t>
          </a:r>
          <a:r>
            <a:rPr lang="en-US" dirty="0" err="1"/>
            <a:t>jabaran</a:t>
          </a:r>
          <a:r>
            <a:rPr lang="en-US" dirty="0"/>
            <a:t> </a:t>
          </a:r>
          <a:r>
            <a:rPr lang="en-US" dirty="0" err="1"/>
            <a:t>rencana</a:t>
          </a:r>
          <a:r>
            <a:rPr lang="en-US" dirty="0"/>
            <a:t> </a:t>
          </a:r>
          <a:r>
            <a:rPr lang="en-US" dirty="0" err="1"/>
            <a:t>pengembangan</a:t>
          </a:r>
          <a:r>
            <a:rPr lang="en-US" dirty="0"/>
            <a:t> yang </a:t>
          </a:r>
          <a:r>
            <a:rPr lang="en-US" dirty="0" err="1"/>
            <a:t>kompleks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rinci</a:t>
          </a:r>
          <a:r>
            <a:rPr lang="id-ID" dirty="0"/>
            <a:t>.</a:t>
          </a:r>
          <a:endParaRPr lang="en-US" dirty="0"/>
        </a:p>
      </dgm:t>
    </dgm:pt>
    <dgm:pt modelId="{FA8A577F-492D-4AFC-8DFE-F556F08CD922}" type="parTrans" cxnId="{8FF1B9ED-691D-44DA-BE9F-C6AD909EB4B9}">
      <dgm:prSet/>
      <dgm:spPr/>
      <dgm:t>
        <a:bodyPr/>
        <a:lstStyle/>
        <a:p>
          <a:endParaRPr lang="en-US"/>
        </a:p>
      </dgm:t>
    </dgm:pt>
    <dgm:pt modelId="{000FB877-E1A7-4141-A279-06FD8AEA7B2F}" type="sibTrans" cxnId="{8FF1B9ED-691D-44DA-BE9F-C6AD909EB4B9}">
      <dgm:prSet/>
      <dgm:spPr/>
      <dgm:t>
        <a:bodyPr/>
        <a:lstStyle/>
        <a:p>
          <a:endParaRPr lang="en-US"/>
        </a:p>
      </dgm:t>
    </dgm:pt>
    <dgm:pt modelId="{646DFA94-3461-4F5C-B256-ABA727A9510A}" type="pres">
      <dgm:prSet presAssocID="{03E037EB-70E4-4487-87F8-735C98E42FA2}" presName="linear" presStyleCnt="0">
        <dgm:presLayoutVars>
          <dgm:animLvl val="lvl"/>
          <dgm:resizeHandles val="exact"/>
        </dgm:presLayoutVars>
      </dgm:prSet>
      <dgm:spPr/>
    </dgm:pt>
    <dgm:pt modelId="{EC95F453-F64D-43CF-93BF-7EB0427E952A}" type="pres">
      <dgm:prSet presAssocID="{D4E3E2BC-E1FC-4A7B-961E-2F587B2B0B6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DC30CB3-5443-4E4F-8798-717384E476F7}" type="pres">
      <dgm:prSet presAssocID="{D4E3E2BC-E1FC-4A7B-961E-2F587B2B0B6F}" presName="childText" presStyleLbl="revTx" presStyleIdx="0" presStyleCnt="5">
        <dgm:presLayoutVars>
          <dgm:bulletEnabled val="1"/>
        </dgm:presLayoutVars>
      </dgm:prSet>
      <dgm:spPr/>
    </dgm:pt>
    <dgm:pt modelId="{BB10665E-3681-48AF-8D13-2B8A0C41A91D}" type="pres">
      <dgm:prSet presAssocID="{C487581C-005D-430B-937C-F362DD2B43C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743F4D8-190D-4A42-998B-34D5037B107C}" type="pres">
      <dgm:prSet presAssocID="{C487581C-005D-430B-937C-F362DD2B43CC}" presName="childText" presStyleLbl="revTx" presStyleIdx="1" presStyleCnt="5">
        <dgm:presLayoutVars>
          <dgm:bulletEnabled val="1"/>
        </dgm:presLayoutVars>
      </dgm:prSet>
      <dgm:spPr/>
    </dgm:pt>
    <dgm:pt modelId="{0C6250E1-16C7-4468-9673-D02DD1169685}" type="pres">
      <dgm:prSet presAssocID="{489E8178-38B9-4004-ABDE-7EFCA511135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438BCAD-2F7D-41A1-8E95-AE8439AF2BF6}" type="pres">
      <dgm:prSet presAssocID="{489E8178-38B9-4004-ABDE-7EFCA511135D}" presName="childText" presStyleLbl="revTx" presStyleIdx="2" presStyleCnt="5">
        <dgm:presLayoutVars>
          <dgm:bulletEnabled val="1"/>
        </dgm:presLayoutVars>
      </dgm:prSet>
      <dgm:spPr/>
    </dgm:pt>
    <dgm:pt modelId="{D6978E3E-6F50-4722-857B-924D7D7BF191}" type="pres">
      <dgm:prSet presAssocID="{19A39D42-6085-4EFA-BCD6-32FF9BA2B3C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7AFCEDC-DACF-487F-B7ED-E0728F7D7B31}" type="pres">
      <dgm:prSet presAssocID="{19A39D42-6085-4EFA-BCD6-32FF9BA2B3CA}" presName="childText" presStyleLbl="revTx" presStyleIdx="3" presStyleCnt="5">
        <dgm:presLayoutVars>
          <dgm:bulletEnabled val="1"/>
        </dgm:presLayoutVars>
      </dgm:prSet>
      <dgm:spPr/>
    </dgm:pt>
    <dgm:pt modelId="{2DEDA631-A163-4BBA-9953-02E40868F95B}" type="pres">
      <dgm:prSet presAssocID="{D940A34E-2E46-4615-94B9-D998A3085696}" presName="parentText" presStyleLbl="node1" presStyleIdx="4" presStyleCnt="5" custLinFactNeighborY="-2147">
        <dgm:presLayoutVars>
          <dgm:chMax val="0"/>
          <dgm:bulletEnabled val="1"/>
        </dgm:presLayoutVars>
      </dgm:prSet>
      <dgm:spPr/>
    </dgm:pt>
    <dgm:pt modelId="{A730551C-AD14-47EA-8567-2FF41910E193}" type="pres">
      <dgm:prSet presAssocID="{D940A34E-2E46-4615-94B9-D998A3085696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C3E49F1C-772A-431D-BC12-503AAE7526A8}" srcId="{03E037EB-70E4-4487-87F8-735C98E42FA2}" destId="{19A39D42-6085-4EFA-BCD6-32FF9BA2B3CA}" srcOrd="3" destOrd="0" parTransId="{FD0C0718-31EE-4523-98CF-8075922A2596}" sibTransId="{5AE62B81-F1E2-4112-9361-963F3E93B124}"/>
    <dgm:cxn modelId="{640FBB26-8229-4DE8-AF8D-3A61D8DE0D1C}" srcId="{D4E3E2BC-E1FC-4A7B-961E-2F587B2B0B6F}" destId="{F57E9E73-A8B8-47A2-8E84-9AD21A984C92}" srcOrd="0" destOrd="0" parTransId="{C6731B67-AD33-4F04-BD25-142B43C4258E}" sibTransId="{9129DAFE-E836-40D5-9F76-473761D46C42}"/>
    <dgm:cxn modelId="{495E7030-76D2-4115-B35B-992A2B0643CF}" type="presOf" srcId="{F57E9E73-A8B8-47A2-8E84-9AD21A984C92}" destId="{9DC30CB3-5443-4E4F-8798-717384E476F7}" srcOrd="0" destOrd="0" presId="urn:microsoft.com/office/officeart/2005/8/layout/vList2"/>
    <dgm:cxn modelId="{4A807C3A-B1B3-44BB-88FF-996013C048BA}" type="presOf" srcId="{DD2B1AB2-1DE7-407C-9008-2F1CB47717DB}" destId="{7438BCAD-2F7D-41A1-8E95-AE8439AF2BF6}" srcOrd="0" destOrd="0" presId="urn:microsoft.com/office/officeart/2005/8/layout/vList2"/>
    <dgm:cxn modelId="{09B71650-5025-4DD2-A80C-412C5AC2C4E1}" srcId="{03E037EB-70E4-4487-87F8-735C98E42FA2}" destId="{D4E3E2BC-E1FC-4A7B-961E-2F587B2B0B6F}" srcOrd="0" destOrd="0" parTransId="{203DFE4E-8C1E-44E6-A66B-968BA3143717}" sibTransId="{DFF9C04A-5081-422B-A0CC-068B05DF04F4}"/>
    <dgm:cxn modelId="{CD3F055D-EA1D-45EA-B142-C6C95A4F306D}" type="presOf" srcId="{D4E3E2BC-E1FC-4A7B-961E-2F587B2B0B6F}" destId="{EC95F453-F64D-43CF-93BF-7EB0427E952A}" srcOrd="0" destOrd="0" presId="urn:microsoft.com/office/officeart/2005/8/layout/vList2"/>
    <dgm:cxn modelId="{B906FF5E-1488-4F10-9553-4BC0E1D5FEC2}" type="presOf" srcId="{C487581C-005D-430B-937C-F362DD2B43CC}" destId="{BB10665E-3681-48AF-8D13-2B8A0C41A91D}" srcOrd="0" destOrd="0" presId="urn:microsoft.com/office/officeart/2005/8/layout/vList2"/>
    <dgm:cxn modelId="{991AA47E-9C0D-48A9-8FEC-B826C91337D2}" type="presOf" srcId="{62D0B233-7941-45DF-965D-76C035B08835}" destId="{B743F4D8-190D-4A42-998B-34D5037B107C}" srcOrd="0" destOrd="0" presId="urn:microsoft.com/office/officeart/2005/8/layout/vList2"/>
    <dgm:cxn modelId="{BEC1CA86-1E95-4975-ADF8-E0A8D71D4711}" srcId="{489E8178-38B9-4004-ABDE-7EFCA511135D}" destId="{DD2B1AB2-1DE7-407C-9008-2F1CB47717DB}" srcOrd="0" destOrd="0" parTransId="{AD238A68-638A-449C-B9F0-B517884459B9}" sibTransId="{05F85DE0-E8FE-4B4A-BF1B-260CC9200AA3}"/>
    <dgm:cxn modelId="{53C5E287-990B-4CAF-A818-4657024CBCAB}" type="presOf" srcId="{19A39D42-6085-4EFA-BCD6-32FF9BA2B3CA}" destId="{D6978E3E-6F50-4722-857B-924D7D7BF191}" srcOrd="0" destOrd="0" presId="urn:microsoft.com/office/officeart/2005/8/layout/vList2"/>
    <dgm:cxn modelId="{341E2D89-7737-49F7-AC30-B7D55098ED72}" type="presOf" srcId="{BF64CC27-FD5E-4CCC-8AB1-0BA352B162E4}" destId="{A730551C-AD14-47EA-8567-2FF41910E193}" srcOrd="0" destOrd="0" presId="urn:microsoft.com/office/officeart/2005/8/layout/vList2"/>
    <dgm:cxn modelId="{57462793-9FCA-46F3-A811-423B118DD857}" type="presOf" srcId="{D940A34E-2E46-4615-94B9-D998A3085696}" destId="{2DEDA631-A163-4BBA-9953-02E40868F95B}" srcOrd="0" destOrd="0" presId="urn:microsoft.com/office/officeart/2005/8/layout/vList2"/>
    <dgm:cxn modelId="{5496FF99-6B86-45A5-9B27-448AD1AAAD6C}" type="presOf" srcId="{AC004A76-C47A-4985-977E-F786F3E662A8}" destId="{F7AFCEDC-DACF-487F-B7ED-E0728F7D7B31}" srcOrd="0" destOrd="0" presId="urn:microsoft.com/office/officeart/2005/8/layout/vList2"/>
    <dgm:cxn modelId="{00CF51A2-DCEA-4719-8D94-E52D713E4575}" type="presOf" srcId="{489E8178-38B9-4004-ABDE-7EFCA511135D}" destId="{0C6250E1-16C7-4468-9673-D02DD1169685}" srcOrd="0" destOrd="0" presId="urn:microsoft.com/office/officeart/2005/8/layout/vList2"/>
    <dgm:cxn modelId="{EB4B0AAA-8C1C-4BD7-9C11-33ECC8F74A56}" srcId="{19A39D42-6085-4EFA-BCD6-32FF9BA2B3CA}" destId="{AC004A76-C47A-4985-977E-F786F3E662A8}" srcOrd="0" destOrd="0" parTransId="{1E8EF3B7-1BC5-4647-948E-8779DC89001E}" sibTransId="{2031C0F0-71BC-4D0A-B850-54168B1B7A29}"/>
    <dgm:cxn modelId="{0F62D9B4-9598-4ACE-95B4-72F5D587C215}" type="presOf" srcId="{03E037EB-70E4-4487-87F8-735C98E42FA2}" destId="{646DFA94-3461-4F5C-B256-ABA727A9510A}" srcOrd="0" destOrd="0" presId="urn:microsoft.com/office/officeart/2005/8/layout/vList2"/>
    <dgm:cxn modelId="{B6ED98C1-11E2-4553-AE36-B44AB208DE19}" srcId="{03E037EB-70E4-4487-87F8-735C98E42FA2}" destId="{489E8178-38B9-4004-ABDE-7EFCA511135D}" srcOrd="2" destOrd="0" parTransId="{74746366-222E-471B-A28C-CA54572E2B80}" sibTransId="{C7468AF5-97D1-40BE-8D37-3990D87AE495}"/>
    <dgm:cxn modelId="{58EE1FC8-947F-4525-A720-41CBF430A9EF}" srcId="{03E037EB-70E4-4487-87F8-735C98E42FA2}" destId="{C487581C-005D-430B-937C-F362DD2B43CC}" srcOrd="1" destOrd="0" parTransId="{FB051B0F-66F1-42F7-BAC6-60110C7D4474}" sibTransId="{CDC22909-70EF-469D-A313-D5927F76B661}"/>
    <dgm:cxn modelId="{D80841CE-0B31-488F-A38D-B7A22A1D5288}" srcId="{C487581C-005D-430B-937C-F362DD2B43CC}" destId="{62D0B233-7941-45DF-965D-76C035B08835}" srcOrd="0" destOrd="0" parTransId="{BCF58D5C-F21F-4428-A0B2-C52082FD2DC8}" sibTransId="{61F4B80F-C859-4474-9068-E9F1519F0064}"/>
    <dgm:cxn modelId="{8FF1B9ED-691D-44DA-BE9F-C6AD909EB4B9}" srcId="{D940A34E-2E46-4615-94B9-D998A3085696}" destId="{BF64CC27-FD5E-4CCC-8AB1-0BA352B162E4}" srcOrd="0" destOrd="0" parTransId="{FA8A577F-492D-4AFC-8DFE-F556F08CD922}" sibTransId="{000FB877-E1A7-4141-A279-06FD8AEA7B2F}"/>
    <dgm:cxn modelId="{1660E5ED-73F7-4595-8DEB-3352B7FB7387}" srcId="{03E037EB-70E4-4487-87F8-735C98E42FA2}" destId="{D940A34E-2E46-4615-94B9-D998A3085696}" srcOrd="4" destOrd="0" parTransId="{509F5731-37B8-43D2-9213-29BE9914E280}" sibTransId="{E605C631-580C-47C1-9E1C-F4C03F2A7E45}"/>
    <dgm:cxn modelId="{5834A0F3-D5C2-42AB-8DF8-F9D0D2F2A4B9}" type="presParOf" srcId="{646DFA94-3461-4F5C-B256-ABA727A9510A}" destId="{EC95F453-F64D-43CF-93BF-7EB0427E952A}" srcOrd="0" destOrd="0" presId="urn:microsoft.com/office/officeart/2005/8/layout/vList2"/>
    <dgm:cxn modelId="{3B889052-6743-479A-959A-9AEB5941CD71}" type="presParOf" srcId="{646DFA94-3461-4F5C-B256-ABA727A9510A}" destId="{9DC30CB3-5443-4E4F-8798-717384E476F7}" srcOrd="1" destOrd="0" presId="urn:microsoft.com/office/officeart/2005/8/layout/vList2"/>
    <dgm:cxn modelId="{3E9467E1-C06F-41B8-B552-BB69E955BF04}" type="presParOf" srcId="{646DFA94-3461-4F5C-B256-ABA727A9510A}" destId="{BB10665E-3681-48AF-8D13-2B8A0C41A91D}" srcOrd="2" destOrd="0" presId="urn:microsoft.com/office/officeart/2005/8/layout/vList2"/>
    <dgm:cxn modelId="{18F4EA8D-1EB8-4DA6-9AF8-8853FE4D3EB3}" type="presParOf" srcId="{646DFA94-3461-4F5C-B256-ABA727A9510A}" destId="{B743F4D8-190D-4A42-998B-34D5037B107C}" srcOrd="3" destOrd="0" presId="urn:microsoft.com/office/officeart/2005/8/layout/vList2"/>
    <dgm:cxn modelId="{C4B972B5-868A-45A8-8E3C-89F2861C1C20}" type="presParOf" srcId="{646DFA94-3461-4F5C-B256-ABA727A9510A}" destId="{0C6250E1-16C7-4468-9673-D02DD1169685}" srcOrd="4" destOrd="0" presId="urn:microsoft.com/office/officeart/2005/8/layout/vList2"/>
    <dgm:cxn modelId="{62A2E91A-1C50-4D07-86EB-3D48D9158A78}" type="presParOf" srcId="{646DFA94-3461-4F5C-B256-ABA727A9510A}" destId="{7438BCAD-2F7D-41A1-8E95-AE8439AF2BF6}" srcOrd="5" destOrd="0" presId="urn:microsoft.com/office/officeart/2005/8/layout/vList2"/>
    <dgm:cxn modelId="{291055F3-6348-431F-AE8C-0450F68CC540}" type="presParOf" srcId="{646DFA94-3461-4F5C-B256-ABA727A9510A}" destId="{D6978E3E-6F50-4722-857B-924D7D7BF191}" srcOrd="6" destOrd="0" presId="urn:microsoft.com/office/officeart/2005/8/layout/vList2"/>
    <dgm:cxn modelId="{DDEB513F-46AB-4530-B39E-1F7445C8B054}" type="presParOf" srcId="{646DFA94-3461-4F5C-B256-ABA727A9510A}" destId="{F7AFCEDC-DACF-487F-B7ED-E0728F7D7B31}" srcOrd="7" destOrd="0" presId="urn:microsoft.com/office/officeart/2005/8/layout/vList2"/>
    <dgm:cxn modelId="{735CD5F0-B88D-40F4-B147-99E1E75C9DF1}" type="presParOf" srcId="{646DFA94-3461-4F5C-B256-ABA727A9510A}" destId="{2DEDA631-A163-4BBA-9953-02E40868F95B}" srcOrd="8" destOrd="0" presId="urn:microsoft.com/office/officeart/2005/8/layout/vList2"/>
    <dgm:cxn modelId="{B3A7EE6D-46B9-4F17-A37D-8A1D13CAD2F9}" type="presParOf" srcId="{646DFA94-3461-4F5C-B256-ABA727A9510A}" destId="{A730551C-AD14-47EA-8567-2FF41910E193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3E037EB-70E4-4487-87F8-735C98E42FA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4E3E2BC-E1FC-4A7B-961E-2F587B2B0B6F}">
      <dgm:prSet/>
      <dgm:spPr/>
      <dgm:t>
        <a:bodyPr/>
        <a:lstStyle/>
        <a:p>
          <a:pPr rtl="0"/>
          <a:r>
            <a:rPr lang="en-US" b="1" dirty="0" err="1"/>
            <a:t>Penetapan</a:t>
          </a:r>
          <a:r>
            <a:rPr lang="en-US" b="1" dirty="0"/>
            <a:t> Tim </a:t>
          </a:r>
          <a:r>
            <a:rPr lang="en-US" b="1" dirty="0" err="1"/>
            <a:t>Penyusun</a:t>
          </a:r>
          <a:r>
            <a:rPr lang="en-US" b="1" dirty="0"/>
            <a:t> (Task Force) </a:t>
          </a:r>
          <a:r>
            <a:rPr lang="en-US" b="1" dirty="0" err="1"/>
            <a:t>Laporan</a:t>
          </a:r>
          <a:r>
            <a:rPr lang="en-US" b="1" dirty="0"/>
            <a:t> </a:t>
          </a:r>
          <a:r>
            <a:rPr lang="en-US" b="1" dirty="0" err="1"/>
            <a:t>Evaluasi</a:t>
          </a:r>
          <a:r>
            <a:rPr lang="en-US" b="1" dirty="0"/>
            <a:t> </a:t>
          </a:r>
          <a:r>
            <a:rPr lang="en-US" b="1" dirty="0" err="1"/>
            <a:t>Diri</a:t>
          </a:r>
          <a:endParaRPr lang="en-US" dirty="0"/>
        </a:p>
      </dgm:t>
    </dgm:pt>
    <dgm:pt modelId="{203DFE4E-8C1E-44E6-A66B-968BA3143717}" type="parTrans" cxnId="{09B71650-5025-4DD2-A80C-412C5AC2C4E1}">
      <dgm:prSet/>
      <dgm:spPr/>
      <dgm:t>
        <a:bodyPr/>
        <a:lstStyle/>
        <a:p>
          <a:endParaRPr lang="en-US"/>
        </a:p>
      </dgm:t>
    </dgm:pt>
    <dgm:pt modelId="{DFF9C04A-5081-422B-A0CC-068B05DF04F4}" type="sibTrans" cxnId="{09B71650-5025-4DD2-A80C-412C5AC2C4E1}">
      <dgm:prSet/>
      <dgm:spPr/>
      <dgm:t>
        <a:bodyPr/>
        <a:lstStyle/>
        <a:p>
          <a:endParaRPr lang="en-US"/>
        </a:p>
      </dgm:t>
    </dgm:pt>
    <dgm:pt modelId="{F57E9E73-A8B8-47A2-8E84-9AD21A984C92}">
      <dgm:prSet/>
      <dgm:spPr/>
      <dgm:t>
        <a:bodyPr/>
        <a:lstStyle/>
        <a:p>
          <a:pPr rtl="0"/>
          <a:endParaRPr lang="en-US" b="0" dirty="0"/>
        </a:p>
      </dgm:t>
    </dgm:pt>
    <dgm:pt modelId="{C6731B67-AD33-4F04-BD25-142B43C4258E}" type="parTrans" cxnId="{640FBB26-8229-4DE8-AF8D-3A61D8DE0D1C}">
      <dgm:prSet/>
      <dgm:spPr/>
      <dgm:t>
        <a:bodyPr/>
        <a:lstStyle/>
        <a:p>
          <a:endParaRPr lang="en-US"/>
        </a:p>
      </dgm:t>
    </dgm:pt>
    <dgm:pt modelId="{9129DAFE-E836-40D5-9F76-473761D46C42}" type="sibTrans" cxnId="{640FBB26-8229-4DE8-AF8D-3A61D8DE0D1C}">
      <dgm:prSet/>
      <dgm:spPr/>
      <dgm:t>
        <a:bodyPr/>
        <a:lstStyle/>
        <a:p>
          <a:endParaRPr lang="en-US"/>
        </a:p>
      </dgm:t>
    </dgm:pt>
    <dgm:pt modelId="{C487581C-005D-430B-937C-F362DD2B43CC}">
      <dgm:prSet/>
      <dgm:spPr/>
      <dgm:t>
        <a:bodyPr/>
        <a:lstStyle/>
        <a:p>
          <a:pPr rtl="0"/>
          <a:r>
            <a:rPr lang="en-US" b="1" dirty="0" err="1"/>
            <a:t>Penyusunan</a:t>
          </a:r>
          <a:r>
            <a:rPr lang="en-US" b="1" dirty="0"/>
            <a:t> </a:t>
          </a:r>
          <a:r>
            <a:rPr lang="en-US" b="1" dirty="0" err="1"/>
            <a:t>Jadwal</a:t>
          </a:r>
          <a:r>
            <a:rPr lang="en-US" b="1" dirty="0"/>
            <a:t> </a:t>
          </a:r>
          <a:r>
            <a:rPr lang="en-US" b="1" dirty="0" err="1"/>
            <a:t>Kerja</a:t>
          </a:r>
          <a:r>
            <a:rPr lang="en-US" b="1" dirty="0"/>
            <a:t> Tim Task Force</a:t>
          </a:r>
          <a:endParaRPr lang="en-US" dirty="0"/>
        </a:p>
      </dgm:t>
    </dgm:pt>
    <dgm:pt modelId="{FB051B0F-66F1-42F7-BAC6-60110C7D4474}" type="parTrans" cxnId="{58EE1FC8-947F-4525-A720-41CBF430A9EF}">
      <dgm:prSet/>
      <dgm:spPr/>
      <dgm:t>
        <a:bodyPr/>
        <a:lstStyle/>
        <a:p>
          <a:endParaRPr lang="en-US"/>
        </a:p>
      </dgm:t>
    </dgm:pt>
    <dgm:pt modelId="{CDC22909-70EF-469D-A313-D5927F76B661}" type="sibTrans" cxnId="{58EE1FC8-947F-4525-A720-41CBF430A9EF}">
      <dgm:prSet/>
      <dgm:spPr/>
      <dgm:t>
        <a:bodyPr/>
        <a:lstStyle/>
        <a:p>
          <a:endParaRPr lang="en-US"/>
        </a:p>
      </dgm:t>
    </dgm:pt>
    <dgm:pt modelId="{62D0B233-7941-45DF-965D-76C035B08835}">
      <dgm:prSet/>
      <dgm:spPr/>
      <dgm:t>
        <a:bodyPr/>
        <a:lstStyle/>
        <a:p>
          <a:pPr rtl="0"/>
          <a:endParaRPr lang="en-US" dirty="0"/>
        </a:p>
      </dgm:t>
    </dgm:pt>
    <dgm:pt modelId="{BCF58D5C-F21F-4428-A0B2-C52082FD2DC8}" type="parTrans" cxnId="{D80841CE-0B31-488F-A38D-B7A22A1D5288}">
      <dgm:prSet/>
      <dgm:spPr/>
      <dgm:t>
        <a:bodyPr/>
        <a:lstStyle/>
        <a:p>
          <a:endParaRPr lang="en-US"/>
        </a:p>
      </dgm:t>
    </dgm:pt>
    <dgm:pt modelId="{61F4B80F-C859-4474-9068-E9F1519F0064}" type="sibTrans" cxnId="{D80841CE-0B31-488F-A38D-B7A22A1D5288}">
      <dgm:prSet/>
      <dgm:spPr/>
      <dgm:t>
        <a:bodyPr/>
        <a:lstStyle/>
        <a:p>
          <a:endParaRPr lang="en-US"/>
        </a:p>
      </dgm:t>
    </dgm:pt>
    <dgm:pt modelId="{489E8178-38B9-4004-ABDE-7EFCA511135D}">
      <dgm:prSet/>
      <dgm:spPr/>
      <dgm:t>
        <a:bodyPr/>
        <a:lstStyle/>
        <a:p>
          <a:pPr rtl="0"/>
          <a:r>
            <a:rPr lang="en-US" b="1" dirty="0" err="1"/>
            <a:t>Pembagian</a:t>
          </a:r>
          <a:r>
            <a:rPr lang="en-US" b="1" dirty="0"/>
            <a:t> </a:t>
          </a:r>
          <a:r>
            <a:rPr lang="en-US" b="1" dirty="0" err="1"/>
            <a:t>Kerja</a:t>
          </a:r>
          <a:endParaRPr lang="en-US" dirty="0"/>
        </a:p>
      </dgm:t>
    </dgm:pt>
    <dgm:pt modelId="{74746366-222E-471B-A28C-CA54572E2B80}" type="parTrans" cxnId="{B6ED98C1-11E2-4553-AE36-B44AB208DE19}">
      <dgm:prSet/>
      <dgm:spPr/>
      <dgm:t>
        <a:bodyPr/>
        <a:lstStyle/>
        <a:p>
          <a:endParaRPr lang="en-US"/>
        </a:p>
      </dgm:t>
    </dgm:pt>
    <dgm:pt modelId="{C7468AF5-97D1-40BE-8D37-3990D87AE495}" type="sibTrans" cxnId="{B6ED98C1-11E2-4553-AE36-B44AB208DE19}">
      <dgm:prSet/>
      <dgm:spPr/>
      <dgm:t>
        <a:bodyPr/>
        <a:lstStyle/>
        <a:p>
          <a:endParaRPr lang="en-US"/>
        </a:p>
      </dgm:t>
    </dgm:pt>
    <dgm:pt modelId="{DD2B1AB2-1DE7-407C-9008-2F1CB47717DB}">
      <dgm:prSet/>
      <dgm:spPr/>
      <dgm:t>
        <a:bodyPr/>
        <a:lstStyle/>
        <a:p>
          <a:pPr rtl="0"/>
          <a:endParaRPr lang="en-US" dirty="0"/>
        </a:p>
      </dgm:t>
    </dgm:pt>
    <dgm:pt modelId="{AD238A68-638A-449C-B9F0-B517884459B9}" type="parTrans" cxnId="{BEC1CA86-1E95-4975-ADF8-E0A8D71D4711}">
      <dgm:prSet/>
      <dgm:spPr/>
      <dgm:t>
        <a:bodyPr/>
        <a:lstStyle/>
        <a:p>
          <a:endParaRPr lang="en-US"/>
        </a:p>
      </dgm:t>
    </dgm:pt>
    <dgm:pt modelId="{05F85DE0-E8FE-4B4A-BF1B-260CC9200AA3}" type="sibTrans" cxnId="{BEC1CA86-1E95-4975-ADF8-E0A8D71D4711}">
      <dgm:prSet/>
      <dgm:spPr/>
      <dgm:t>
        <a:bodyPr/>
        <a:lstStyle/>
        <a:p>
          <a:endParaRPr lang="en-US"/>
        </a:p>
      </dgm:t>
    </dgm:pt>
    <dgm:pt modelId="{19A39D42-6085-4EFA-BCD6-32FF9BA2B3CA}">
      <dgm:prSet/>
      <dgm:spPr/>
      <dgm:t>
        <a:bodyPr/>
        <a:lstStyle/>
        <a:p>
          <a:pPr rtl="0"/>
          <a:r>
            <a:rPr lang="en-US" b="1" dirty="0" err="1"/>
            <a:t>Pengumpulan</a:t>
          </a:r>
          <a:r>
            <a:rPr lang="en-US" b="1" dirty="0"/>
            <a:t> </a:t>
          </a:r>
          <a:r>
            <a:rPr lang="en-US" b="1" dirty="0" err="1"/>
            <a:t>dan</a:t>
          </a:r>
          <a:r>
            <a:rPr lang="en-US" b="1" dirty="0"/>
            <a:t> </a:t>
          </a:r>
          <a:r>
            <a:rPr lang="en-US" b="1" dirty="0" err="1"/>
            <a:t>Analisis</a:t>
          </a:r>
          <a:r>
            <a:rPr lang="en-US" b="1" dirty="0"/>
            <a:t> Data</a:t>
          </a:r>
          <a:endParaRPr lang="en-US" dirty="0"/>
        </a:p>
      </dgm:t>
    </dgm:pt>
    <dgm:pt modelId="{FD0C0718-31EE-4523-98CF-8075922A2596}" type="parTrans" cxnId="{C3E49F1C-772A-431D-BC12-503AAE7526A8}">
      <dgm:prSet/>
      <dgm:spPr/>
      <dgm:t>
        <a:bodyPr/>
        <a:lstStyle/>
        <a:p>
          <a:endParaRPr lang="en-US"/>
        </a:p>
      </dgm:t>
    </dgm:pt>
    <dgm:pt modelId="{5AE62B81-F1E2-4112-9361-963F3E93B124}" type="sibTrans" cxnId="{C3E49F1C-772A-431D-BC12-503AAE7526A8}">
      <dgm:prSet/>
      <dgm:spPr/>
      <dgm:t>
        <a:bodyPr/>
        <a:lstStyle/>
        <a:p>
          <a:endParaRPr lang="en-US"/>
        </a:p>
      </dgm:t>
    </dgm:pt>
    <dgm:pt modelId="{AC004A76-C47A-4985-977E-F786F3E662A8}">
      <dgm:prSet/>
      <dgm:spPr/>
      <dgm:t>
        <a:bodyPr/>
        <a:lstStyle/>
        <a:p>
          <a:pPr rtl="0"/>
          <a:endParaRPr lang="en-US" dirty="0"/>
        </a:p>
      </dgm:t>
    </dgm:pt>
    <dgm:pt modelId="{1E8EF3B7-1BC5-4647-948E-8779DC89001E}" type="parTrans" cxnId="{EB4B0AAA-8C1C-4BD7-9C11-33ECC8F74A56}">
      <dgm:prSet/>
      <dgm:spPr/>
      <dgm:t>
        <a:bodyPr/>
        <a:lstStyle/>
        <a:p>
          <a:endParaRPr lang="en-US"/>
        </a:p>
      </dgm:t>
    </dgm:pt>
    <dgm:pt modelId="{2031C0F0-71BC-4D0A-B850-54168B1B7A29}" type="sibTrans" cxnId="{EB4B0AAA-8C1C-4BD7-9C11-33ECC8F74A56}">
      <dgm:prSet/>
      <dgm:spPr/>
      <dgm:t>
        <a:bodyPr/>
        <a:lstStyle/>
        <a:p>
          <a:endParaRPr lang="en-US"/>
        </a:p>
      </dgm:t>
    </dgm:pt>
    <dgm:pt modelId="{D940A34E-2E46-4615-94B9-D998A3085696}">
      <dgm:prSet/>
      <dgm:spPr/>
      <dgm:t>
        <a:bodyPr/>
        <a:lstStyle/>
        <a:p>
          <a:pPr rtl="0"/>
          <a:r>
            <a:rPr lang="en-US" b="1" dirty="0" err="1"/>
            <a:t>Penulisan</a:t>
          </a:r>
          <a:r>
            <a:rPr lang="en-US" b="1" dirty="0"/>
            <a:t> LED</a:t>
          </a:r>
          <a:endParaRPr lang="en-US" dirty="0"/>
        </a:p>
      </dgm:t>
    </dgm:pt>
    <dgm:pt modelId="{509F5731-37B8-43D2-9213-29BE9914E280}" type="parTrans" cxnId="{1660E5ED-73F7-4595-8DEB-3352B7FB7387}">
      <dgm:prSet/>
      <dgm:spPr/>
      <dgm:t>
        <a:bodyPr/>
        <a:lstStyle/>
        <a:p>
          <a:endParaRPr lang="en-US"/>
        </a:p>
      </dgm:t>
    </dgm:pt>
    <dgm:pt modelId="{E605C631-580C-47C1-9E1C-F4C03F2A7E45}" type="sibTrans" cxnId="{1660E5ED-73F7-4595-8DEB-3352B7FB7387}">
      <dgm:prSet/>
      <dgm:spPr/>
      <dgm:t>
        <a:bodyPr/>
        <a:lstStyle/>
        <a:p>
          <a:endParaRPr lang="en-US"/>
        </a:p>
      </dgm:t>
    </dgm:pt>
    <dgm:pt modelId="{BF64CC27-FD5E-4CCC-8AB1-0BA352B162E4}">
      <dgm:prSet/>
      <dgm:spPr/>
      <dgm:t>
        <a:bodyPr/>
        <a:lstStyle/>
        <a:p>
          <a:pPr rtl="0"/>
          <a:endParaRPr lang="en-US" dirty="0"/>
        </a:p>
      </dgm:t>
    </dgm:pt>
    <dgm:pt modelId="{FA8A577F-492D-4AFC-8DFE-F556F08CD922}" type="parTrans" cxnId="{8FF1B9ED-691D-44DA-BE9F-C6AD909EB4B9}">
      <dgm:prSet/>
      <dgm:spPr/>
      <dgm:t>
        <a:bodyPr/>
        <a:lstStyle/>
        <a:p>
          <a:endParaRPr lang="en-US"/>
        </a:p>
      </dgm:t>
    </dgm:pt>
    <dgm:pt modelId="{000FB877-E1A7-4141-A279-06FD8AEA7B2F}" type="sibTrans" cxnId="{8FF1B9ED-691D-44DA-BE9F-C6AD909EB4B9}">
      <dgm:prSet/>
      <dgm:spPr/>
      <dgm:t>
        <a:bodyPr/>
        <a:lstStyle/>
        <a:p>
          <a:endParaRPr lang="en-US"/>
        </a:p>
      </dgm:t>
    </dgm:pt>
    <dgm:pt modelId="{DF1AA189-DE56-4899-82F1-BBAA4A7CAA49}">
      <dgm:prSet/>
      <dgm:spPr/>
      <dgm:t>
        <a:bodyPr/>
        <a:lstStyle/>
        <a:p>
          <a:r>
            <a:rPr lang="en-US" b="1" dirty="0" err="1"/>
            <a:t>Sosialisasi</a:t>
          </a:r>
          <a:r>
            <a:rPr lang="en-US" b="1" dirty="0"/>
            <a:t> LED</a:t>
          </a:r>
          <a:endParaRPr lang="en-US" dirty="0"/>
        </a:p>
      </dgm:t>
    </dgm:pt>
    <dgm:pt modelId="{910DAE94-1164-4874-B355-82A48B3F2817}" type="parTrans" cxnId="{6982DA53-7E5B-4C1D-87C3-29B39D216DBB}">
      <dgm:prSet/>
      <dgm:spPr/>
      <dgm:t>
        <a:bodyPr/>
        <a:lstStyle/>
        <a:p>
          <a:endParaRPr lang="en-US"/>
        </a:p>
      </dgm:t>
    </dgm:pt>
    <dgm:pt modelId="{00D0055D-45EC-48FF-BB43-9EC158ED0A0B}" type="sibTrans" cxnId="{6982DA53-7E5B-4C1D-87C3-29B39D216DBB}">
      <dgm:prSet/>
      <dgm:spPr/>
      <dgm:t>
        <a:bodyPr/>
        <a:lstStyle/>
        <a:p>
          <a:endParaRPr lang="en-US"/>
        </a:p>
      </dgm:t>
    </dgm:pt>
    <dgm:pt modelId="{E973707A-9B0D-4141-9A4E-A1DE3E432894}">
      <dgm:prSet/>
      <dgm:spPr/>
      <dgm:t>
        <a:bodyPr/>
        <a:lstStyle/>
        <a:p>
          <a:r>
            <a:rPr lang="en-US" b="1" dirty="0" err="1"/>
            <a:t>Perbaikan</a:t>
          </a:r>
          <a:r>
            <a:rPr lang="en-US" b="1" dirty="0"/>
            <a:t> LED</a:t>
          </a:r>
          <a:endParaRPr lang="en-US" dirty="0"/>
        </a:p>
      </dgm:t>
    </dgm:pt>
    <dgm:pt modelId="{F1ED6F88-FFFC-4DE0-B00D-DED7F109DD83}" type="parTrans" cxnId="{C39CAC6F-31D1-4006-BDBE-46AA254A27AC}">
      <dgm:prSet/>
      <dgm:spPr/>
      <dgm:t>
        <a:bodyPr/>
        <a:lstStyle/>
        <a:p>
          <a:endParaRPr lang="en-US"/>
        </a:p>
      </dgm:t>
    </dgm:pt>
    <dgm:pt modelId="{F95A84A8-778D-420D-B6DD-392044ABF5C0}" type="sibTrans" cxnId="{C39CAC6F-31D1-4006-BDBE-46AA254A27AC}">
      <dgm:prSet/>
      <dgm:spPr/>
      <dgm:t>
        <a:bodyPr/>
        <a:lstStyle/>
        <a:p>
          <a:endParaRPr lang="en-US"/>
        </a:p>
      </dgm:t>
    </dgm:pt>
    <dgm:pt modelId="{16D16AA4-869D-4C19-921F-BF1164470351}">
      <dgm:prSet/>
      <dgm:spPr/>
      <dgm:t>
        <a:bodyPr/>
        <a:lstStyle/>
        <a:p>
          <a:endParaRPr lang="en-US" dirty="0"/>
        </a:p>
      </dgm:t>
    </dgm:pt>
    <dgm:pt modelId="{F65FE28C-2FD8-4D66-BB0C-D02D62300C1E}" type="parTrans" cxnId="{4078C0C6-18F1-47F7-8636-AAD23B9F238F}">
      <dgm:prSet/>
      <dgm:spPr/>
      <dgm:t>
        <a:bodyPr/>
        <a:lstStyle/>
        <a:p>
          <a:endParaRPr lang="en-US"/>
        </a:p>
      </dgm:t>
    </dgm:pt>
    <dgm:pt modelId="{1626B1BC-D98D-419F-AB15-773CBAA1D041}" type="sibTrans" cxnId="{4078C0C6-18F1-47F7-8636-AAD23B9F238F}">
      <dgm:prSet/>
      <dgm:spPr/>
      <dgm:t>
        <a:bodyPr/>
        <a:lstStyle/>
        <a:p>
          <a:endParaRPr lang="en-US"/>
        </a:p>
      </dgm:t>
    </dgm:pt>
    <dgm:pt modelId="{1AF54BCD-DCF4-4C18-9AB3-ECA1F57D8892}">
      <dgm:prSet/>
      <dgm:spPr/>
      <dgm:t>
        <a:bodyPr/>
        <a:lstStyle/>
        <a:p>
          <a:endParaRPr lang="en-US" dirty="0"/>
        </a:p>
      </dgm:t>
    </dgm:pt>
    <dgm:pt modelId="{4B5F879D-C90A-411C-B04B-23D9A1B0A7A5}" type="parTrans" cxnId="{696741A7-6976-4AAC-BB86-398061E6D6D9}">
      <dgm:prSet/>
      <dgm:spPr/>
      <dgm:t>
        <a:bodyPr/>
        <a:lstStyle/>
        <a:p>
          <a:endParaRPr lang="en-US"/>
        </a:p>
      </dgm:t>
    </dgm:pt>
    <dgm:pt modelId="{7C1CBD7F-6539-44EF-9AFC-56600738045C}" type="sibTrans" cxnId="{696741A7-6976-4AAC-BB86-398061E6D6D9}">
      <dgm:prSet/>
      <dgm:spPr/>
      <dgm:t>
        <a:bodyPr/>
        <a:lstStyle/>
        <a:p>
          <a:endParaRPr lang="en-US"/>
        </a:p>
      </dgm:t>
    </dgm:pt>
    <dgm:pt modelId="{646DFA94-3461-4F5C-B256-ABA727A9510A}" type="pres">
      <dgm:prSet presAssocID="{03E037EB-70E4-4487-87F8-735C98E42FA2}" presName="linear" presStyleCnt="0">
        <dgm:presLayoutVars>
          <dgm:animLvl val="lvl"/>
          <dgm:resizeHandles val="exact"/>
        </dgm:presLayoutVars>
      </dgm:prSet>
      <dgm:spPr/>
    </dgm:pt>
    <dgm:pt modelId="{EC95F453-F64D-43CF-93BF-7EB0427E952A}" type="pres">
      <dgm:prSet presAssocID="{D4E3E2BC-E1FC-4A7B-961E-2F587B2B0B6F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9DC30CB3-5443-4E4F-8798-717384E476F7}" type="pres">
      <dgm:prSet presAssocID="{D4E3E2BC-E1FC-4A7B-961E-2F587B2B0B6F}" presName="childText" presStyleLbl="revTx" presStyleIdx="0" presStyleCnt="7">
        <dgm:presLayoutVars>
          <dgm:bulletEnabled val="1"/>
        </dgm:presLayoutVars>
      </dgm:prSet>
      <dgm:spPr/>
    </dgm:pt>
    <dgm:pt modelId="{BB10665E-3681-48AF-8D13-2B8A0C41A91D}" type="pres">
      <dgm:prSet presAssocID="{C487581C-005D-430B-937C-F362DD2B43CC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B743F4D8-190D-4A42-998B-34D5037B107C}" type="pres">
      <dgm:prSet presAssocID="{C487581C-005D-430B-937C-F362DD2B43CC}" presName="childText" presStyleLbl="revTx" presStyleIdx="1" presStyleCnt="7">
        <dgm:presLayoutVars>
          <dgm:bulletEnabled val="1"/>
        </dgm:presLayoutVars>
      </dgm:prSet>
      <dgm:spPr/>
    </dgm:pt>
    <dgm:pt modelId="{0C6250E1-16C7-4468-9673-D02DD1169685}" type="pres">
      <dgm:prSet presAssocID="{489E8178-38B9-4004-ABDE-7EFCA511135D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7438BCAD-2F7D-41A1-8E95-AE8439AF2BF6}" type="pres">
      <dgm:prSet presAssocID="{489E8178-38B9-4004-ABDE-7EFCA511135D}" presName="childText" presStyleLbl="revTx" presStyleIdx="2" presStyleCnt="7">
        <dgm:presLayoutVars>
          <dgm:bulletEnabled val="1"/>
        </dgm:presLayoutVars>
      </dgm:prSet>
      <dgm:spPr/>
    </dgm:pt>
    <dgm:pt modelId="{D6978E3E-6F50-4722-857B-924D7D7BF191}" type="pres">
      <dgm:prSet presAssocID="{19A39D42-6085-4EFA-BCD6-32FF9BA2B3CA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F7AFCEDC-DACF-487F-B7ED-E0728F7D7B31}" type="pres">
      <dgm:prSet presAssocID="{19A39D42-6085-4EFA-BCD6-32FF9BA2B3CA}" presName="childText" presStyleLbl="revTx" presStyleIdx="3" presStyleCnt="7">
        <dgm:presLayoutVars>
          <dgm:bulletEnabled val="1"/>
        </dgm:presLayoutVars>
      </dgm:prSet>
      <dgm:spPr/>
    </dgm:pt>
    <dgm:pt modelId="{2DEDA631-A163-4BBA-9953-02E40868F95B}" type="pres">
      <dgm:prSet presAssocID="{D940A34E-2E46-4615-94B9-D998A3085696}" presName="parentText" presStyleLbl="node1" presStyleIdx="4" presStyleCnt="7" custLinFactNeighborY="-2147">
        <dgm:presLayoutVars>
          <dgm:chMax val="0"/>
          <dgm:bulletEnabled val="1"/>
        </dgm:presLayoutVars>
      </dgm:prSet>
      <dgm:spPr/>
    </dgm:pt>
    <dgm:pt modelId="{A730551C-AD14-47EA-8567-2FF41910E193}" type="pres">
      <dgm:prSet presAssocID="{D940A34E-2E46-4615-94B9-D998A3085696}" presName="childText" presStyleLbl="revTx" presStyleIdx="4" presStyleCnt="7">
        <dgm:presLayoutVars>
          <dgm:bulletEnabled val="1"/>
        </dgm:presLayoutVars>
      </dgm:prSet>
      <dgm:spPr/>
    </dgm:pt>
    <dgm:pt modelId="{D2D630EE-C109-4E93-BA07-03321C5EAE52}" type="pres">
      <dgm:prSet presAssocID="{DF1AA189-DE56-4899-82F1-BBAA4A7CAA49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23F3AF34-2715-49E5-9F52-529EF0CC3006}" type="pres">
      <dgm:prSet presAssocID="{DF1AA189-DE56-4899-82F1-BBAA4A7CAA49}" presName="childText" presStyleLbl="revTx" presStyleIdx="5" presStyleCnt="7">
        <dgm:presLayoutVars>
          <dgm:bulletEnabled val="1"/>
        </dgm:presLayoutVars>
      </dgm:prSet>
      <dgm:spPr/>
    </dgm:pt>
    <dgm:pt modelId="{3A0457DA-DDB8-4110-925B-CFA3955C25B0}" type="pres">
      <dgm:prSet presAssocID="{E973707A-9B0D-4141-9A4E-A1DE3E432894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5B4B98BC-F355-4510-8CCF-F032AE7AC684}" type="pres">
      <dgm:prSet presAssocID="{E973707A-9B0D-4141-9A4E-A1DE3E432894}" presName="childText" presStyleLbl="revTx" presStyleIdx="6" presStyleCnt="7">
        <dgm:presLayoutVars>
          <dgm:bulletEnabled val="1"/>
        </dgm:presLayoutVars>
      </dgm:prSet>
      <dgm:spPr/>
    </dgm:pt>
  </dgm:ptLst>
  <dgm:cxnLst>
    <dgm:cxn modelId="{C3E49F1C-772A-431D-BC12-503AAE7526A8}" srcId="{03E037EB-70E4-4487-87F8-735C98E42FA2}" destId="{19A39D42-6085-4EFA-BCD6-32FF9BA2B3CA}" srcOrd="3" destOrd="0" parTransId="{FD0C0718-31EE-4523-98CF-8075922A2596}" sibTransId="{5AE62B81-F1E2-4112-9361-963F3E93B124}"/>
    <dgm:cxn modelId="{640FBB26-8229-4DE8-AF8D-3A61D8DE0D1C}" srcId="{D4E3E2BC-E1FC-4A7B-961E-2F587B2B0B6F}" destId="{F57E9E73-A8B8-47A2-8E84-9AD21A984C92}" srcOrd="0" destOrd="0" parTransId="{C6731B67-AD33-4F04-BD25-142B43C4258E}" sibTransId="{9129DAFE-E836-40D5-9F76-473761D46C42}"/>
    <dgm:cxn modelId="{692C2627-9E3E-493C-8826-5CFCD8FF3371}" type="presOf" srcId="{E973707A-9B0D-4141-9A4E-A1DE3E432894}" destId="{3A0457DA-DDB8-4110-925B-CFA3955C25B0}" srcOrd="0" destOrd="0" presId="urn:microsoft.com/office/officeart/2005/8/layout/vList2"/>
    <dgm:cxn modelId="{EB2E322A-340E-4E6E-A14F-EA648210ACD1}" type="presOf" srcId="{F57E9E73-A8B8-47A2-8E84-9AD21A984C92}" destId="{9DC30CB3-5443-4E4F-8798-717384E476F7}" srcOrd="0" destOrd="0" presId="urn:microsoft.com/office/officeart/2005/8/layout/vList2"/>
    <dgm:cxn modelId="{C75C2B39-DAB4-4B2A-958E-8F547AB5C380}" type="presOf" srcId="{19A39D42-6085-4EFA-BCD6-32FF9BA2B3CA}" destId="{D6978E3E-6F50-4722-857B-924D7D7BF191}" srcOrd="0" destOrd="0" presId="urn:microsoft.com/office/officeart/2005/8/layout/vList2"/>
    <dgm:cxn modelId="{1AE80346-E40F-4631-9CF6-E73A05FE57A2}" type="presOf" srcId="{DF1AA189-DE56-4899-82F1-BBAA4A7CAA49}" destId="{D2D630EE-C109-4E93-BA07-03321C5EAE52}" srcOrd="0" destOrd="0" presId="urn:microsoft.com/office/officeart/2005/8/layout/vList2"/>
    <dgm:cxn modelId="{09B71650-5025-4DD2-A80C-412C5AC2C4E1}" srcId="{03E037EB-70E4-4487-87F8-735C98E42FA2}" destId="{D4E3E2BC-E1FC-4A7B-961E-2F587B2B0B6F}" srcOrd="0" destOrd="0" parTransId="{203DFE4E-8C1E-44E6-A66B-968BA3143717}" sibTransId="{DFF9C04A-5081-422B-A0CC-068B05DF04F4}"/>
    <dgm:cxn modelId="{DE10F850-790C-4846-B360-F9115B9B513F}" type="presOf" srcId="{03E037EB-70E4-4487-87F8-735C98E42FA2}" destId="{646DFA94-3461-4F5C-B256-ABA727A9510A}" srcOrd="0" destOrd="0" presId="urn:microsoft.com/office/officeart/2005/8/layout/vList2"/>
    <dgm:cxn modelId="{6982DA53-7E5B-4C1D-87C3-29B39D216DBB}" srcId="{03E037EB-70E4-4487-87F8-735C98E42FA2}" destId="{DF1AA189-DE56-4899-82F1-BBAA4A7CAA49}" srcOrd="5" destOrd="0" parTransId="{910DAE94-1164-4874-B355-82A48B3F2817}" sibTransId="{00D0055D-45EC-48FF-BB43-9EC158ED0A0B}"/>
    <dgm:cxn modelId="{68411C5B-E23A-4492-909A-32B29B328259}" type="presOf" srcId="{D940A34E-2E46-4615-94B9-D998A3085696}" destId="{2DEDA631-A163-4BBA-9953-02E40868F95B}" srcOrd="0" destOrd="0" presId="urn:microsoft.com/office/officeart/2005/8/layout/vList2"/>
    <dgm:cxn modelId="{C7ACC95E-7379-4C22-8FFE-A5C3156B7720}" type="presOf" srcId="{DD2B1AB2-1DE7-407C-9008-2F1CB47717DB}" destId="{7438BCAD-2F7D-41A1-8E95-AE8439AF2BF6}" srcOrd="0" destOrd="0" presId="urn:microsoft.com/office/officeart/2005/8/layout/vList2"/>
    <dgm:cxn modelId="{4C1B2761-96E8-4C8F-BFCA-6C064D0A465A}" type="presOf" srcId="{1AF54BCD-DCF4-4C18-9AB3-ECA1F57D8892}" destId="{5B4B98BC-F355-4510-8CCF-F032AE7AC684}" srcOrd="0" destOrd="0" presId="urn:microsoft.com/office/officeart/2005/8/layout/vList2"/>
    <dgm:cxn modelId="{C39CAC6F-31D1-4006-BDBE-46AA254A27AC}" srcId="{03E037EB-70E4-4487-87F8-735C98E42FA2}" destId="{E973707A-9B0D-4141-9A4E-A1DE3E432894}" srcOrd="6" destOrd="0" parTransId="{F1ED6F88-FFFC-4DE0-B00D-DED7F109DD83}" sibTransId="{F95A84A8-778D-420D-B6DD-392044ABF5C0}"/>
    <dgm:cxn modelId="{BEC1CA86-1E95-4975-ADF8-E0A8D71D4711}" srcId="{489E8178-38B9-4004-ABDE-7EFCA511135D}" destId="{DD2B1AB2-1DE7-407C-9008-2F1CB47717DB}" srcOrd="0" destOrd="0" parTransId="{AD238A68-638A-449C-B9F0-B517884459B9}" sibTransId="{05F85DE0-E8FE-4B4A-BF1B-260CC9200AA3}"/>
    <dgm:cxn modelId="{6D6B6688-A89A-4814-9F47-6EE0E0329E7F}" type="presOf" srcId="{489E8178-38B9-4004-ABDE-7EFCA511135D}" destId="{0C6250E1-16C7-4468-9673-D02DD1169685}" srcOrd="0" destOrd="0" presId="urn:microsoft.com/office/officeart/2005/8/layout/vList2"/>
    <dgm:cxn modelId="{17CA03A0-767B-4F77-8C53-65100EAAA4BA}" type="presOf" srcId="{16D16AA4-869D-4C19-921F-BF1164470351}" destId="{23F3AF34-2715-49E5-9F52-529EF0CC3006}" srcOrd="0" destOrd="0" presId="urn:microsoft.com/office/officeart/2005/8/layout/vList2"/>
    <dgm:cxn modelId="{F33E61A2-912D-4805-B1E5-2005034E33CA}" type="presOf" srcId="{AC004A76-C47A-4985-977E-F786F3E662A8}" destId="{F7AFCEDC-DACF-487F-B7ED-E0728F7D7B31}" srcOrd="0" destOrd="0" presId="urn:microsoft.com/office/officeart/2005/8/layout/vList2"/>
    <dgm:cxn modelId="{696741A7-6976-4AAC-BB86-398061E6D6D9}" srcId="{E973707A-9B0D-4141-9A4E-A1DE3E432894}" destId="{1AF54BCD-DCF4-4C18-9AB3-ECA1F57D8892}" srcOrd="0" destOrd="0" parTransId="{4B5F879D-C90A-411C-B04B-23D9A1B0A7A5}" sibTransId="{7C1CBD7F-6539-44EF-9AFC-56600738045C}"/>
    <dgm:cxn modelId="{EB4B0AAA-8C1C-4BD7-9C11-33ECC8F74A56}" srcId="{19A39D42-6085-4EFA-BCD6-32FF9BA2B3CA}" destId="{AC004A76-C47A-4985-977E-F786F3E662A8}" srcOrd="0" destOrd="0" parTransId="{1E8EF3B7-1BC5-4647-948E-8779DC89001E}" sibTransId="{2031C0F0-71BC-4D0A-B850-54168B1B7A29}"/>
    <dgm:cxn modelId="{B6ED98C1-11E2-4553-AE36-B44AB208DE19}" srcId="{03E037EB-70E4-4487-87F8-735C98E42FA2}" destId="{489E8178-38B9-4004-ABDE-7EFCA511135D}" srcOrd="2" destOrd="0" parTransId="{74746366-222E-471B-A28C-CA54572E2B80}" sibTransId="{C7468AF5-97D1-40BE-8D37-3990D87AE495}"/>
    <dgm:cxn modelId="{4078C0C6-18F1-47F7-8636-AAD23B9F238F}" srcId="{DF1AA189-DE56-4899-82F1-BBAA4A7CAA49}" destId="{16D16AA4-869D-4C19-921F-BF1164470351}" srcOrd="0" destOrd="0" parTransId="{F65FE28C-2FD8-4D66-BB0C-D02D62300C1E}" sibTransId="{1626B1BC-D98D-419F-AB15-773CBAA1D041}"/>
    <dgm:cxn modelId="{58EE1FC8-947F-4525-A720-41CBF430A9EF}" srcId="{03E037EB-70E4-4487-87F8-735C98E42FA2}" destId="{C487581C-005D-430B-937C-F362DD2B43CC}" srcOrd="1" destOrd="0" parTransId="{FB051B0F-66F1-42F7-BAC6-60110C7D4474}" sibTransId="{CDC22909-70EF-469D-A313-D5927F76B661}"/>
    <dgm:cxn modelId="{D80841CE-0B31-488F-A38D-B7A22A1D5288}" srcId="{C487581C-005D-430B-937C-F362DD2B43CC}" destId="{62D0B233-7941-45DF-965D-76C035B08835}" srcOrd="0" destOrd="0" parTransId="{BCF58D5C-F21F-4428-A0B2-C52082FD2DC8}" sibTransId="{61F4B80F-C859-4474-9068-E9F1519F0064}"/>
    <dgm:cxn modelId="{FD4666D5-B4A7-468A-A369-80339D9DBBE3}" type="presOf" srcId="{BF64CC27-FD5E-4CCC-8AB1-0BA352B162E4}" destId="{A730551C-AD14-47EA-8567-2FF41910E193}" srcOrd="0" destOrd="0" presId="urn:microsoft.com/office/officeart/2005/8/layout/vList2"/>
    <dgm:cxn modelId="{8FF1B9ED-691D-44DA-BE9F-C6AD909EB4B9}" srcId="{D940A34E-2E46-4615-94B9-D998A3085696}" destId="{BF64CC27-FD5E-4CCC-8AB1-0BA352B162E4}" srcOrd="0" destOrd="0" parTransId="{FA8A577F-492D-4AFC-8DFE-F556F08CD922}" sibTransId="{000FB877-E1A7-4141-A279-06FD8AEA7B2F}"/>
    <dgm:cxn modelId="{1660E5ED-73F7-4595-8DEB-3352B7FB7387}" srcId="{03E037EB-70E4-4487-87F8-735C98E42FA2}" destId="{D940A34E-2E46-4615-94B9-D998A3085696}" srcOrd="4" destOrd="0" parTransId="{509F5731-37B8-43D2-9213-29BE9914E280}" sibTransId="{E605C631-580C-47C1-9E1C-F4C03F2A7E45}"/>
    <dgm:cxn modelId="{4E2737F1-DDF4-46AD-A2A3-E80E349442EA}" type="presOf" srcId="{62D0B233-7941-45DF-965D-76C035B08835}" destId="{B743F4D8-190D-4A42-998B-34D5037B107C}" srcOrd="0" destOrd="0" presId="urn:microsoft.com/office/officeart/2005/8/layout/vList2"/>
    <dgm:cxn modelId="{A02125FB-9643-41CA-914E-42803800AD01}" type="presOf" srcId="{D4E3E2BC-E1FC-4A7B-961E-2F587B2B0B6F}" destId="{EC95F453-F64D-43CF-93BF-7EB0427E952A}" srcOrd="0" destOrd="0" presId="urn:microsoft.com/office/officeart/2005/8/layout/vList2"/>
    <dgm:cxn modelId="{243398FB-B388-42D0-B1D5-D39837AB4518}" type="presOf" srcId="{C487581C-005D-430B-937C-F362DD2B43CC}" destId="{BB10665E-3681-48AF-8D13-2B8A0C41A91D}" srcOrd="0" destOrd="0" presId="urn:microsoft.com/office/officeart/2005/8/layout/vList2"/>
    <dgm:cxn modelId="{F5E6B45F-F2A0-4A55-83F3-62C3CE3E1E23}" type="presParOf" srcId="{646DFA94-3461-4F5C-B256-ABA727A9510A}" destId="{EC95F453-F64D-43CF-93BF-7EB0427E952A}" srcOrd="0" destOrd="0" presId="urn:microsoft.com/office/officeart/2005/8/layout/vList2"/>
    <dgm:cxn modelId="{BCF9F742-4EBB-41A7-8692-01719546CCCD}" type="presParOf" srcId="{646DFA94-3461-4F5C-B256-ABA727A9510A}" destId="{9DC30CB3-5443-4E4F-8798-717384E476F7}" srcOrd="1" destOrd="0" presId="urn:microsoft.com/office/officeart/2005/8/layout/vList2"/>
    <dgm:cxn modelId="{E849A0AE-3642-4B99-8DD4-F8D7A6D74533}" type="presParOf" srcId="{646DFA94-3461-4F5C-B256-ABA727A9510A}" destId="{BB10665E-3681-48AF-8D13-2B8A0C41A91D}" srcOrd="2" destOrd="0" presId="urn:microsoft.com/office/officeart/2005/8/layout/vList2"/>
    <dgm:cxn modelId="{78660EB8-C11F-4D71-BAC4-24647B0255D1}" type="presParOf" srcId="{646DFA94-3461-4F5C-B256-ABA727A9510A}" destId="{B743F4D8-190D-4A42-998B-34D5037B107C}" srcOrd="3" destOrd="0" presId="urn:microsoft.com/office/officeart/2005/8/layout/vList2"/>
    <dgm:cxn modelId="{8160A410-AEDE-4CC1-83CC-248432A24349}" type="presParOf" srcId="{646DFA94-3461-4F5C-B256-ABA727A9510A}" destId="{0C6250E1-16C7-4468-9673-D02DD1169685}" srcOrd="4" destOrd="0" presId="urn:microsoft.com/office/officeart/2005/8/layout/vList2"/>
    <dgm:cxn modelId="{547C7EA2-911C-4C50-A269-091A63EDF01B}" type="presParOf" srcId="{646DFA94-3461-4F5C-B256-ABA727A9510A}" destId="{7438BCAD-2F7D-41A1-8E95-AE8439AF2BF6}" srcOrd="5" destOrd="0" presId="urn:microsoft.com/office/officeart/2005/8/layout/vList2"/>
    <dgm:cxn modelId="{370C2142-F161-4027-9739-A24D7093F3D1}" type="presParOf" srcId="{646DFA94-3461-4F5C-B256-ABA727A9510A}" destId="{D6978E3E-6F50-4722-857B-924D7D7BF191}" srcOrd="6" destOrd="0" presId="urn:microsoft.com/office/officeart/2005/8/layout/vList2"/>
    <dgm:cxn modelId="{DCB03F02-F708-442E-BE1B-B1402F4306BC}" type="presParOf" srcId="{646DFA94-3461-4F5C-B256-ABA727A9510A}" destId="{F7AFCEDC-DACF-487F-B7ED-E0728F7D7B31}" srcOrd="7" destOrd="0" presId="urn:microsoft.com/office/officeart/2005/8/layout/vList2"/>
    <dgm:cxn modelId="{F04DE6FA-A759-4BE6-8D7E-DCD8D7120550}" type="presParOf" srcId="{646DFA94-3461-4F5C-B256-ABA727A9510A}" destId="{2DEDA631-A163-4BBA-9953-02E40868F95B}" srcOrd="8" destOrd="0" presId="urn:microsoft.com/office/officeart/2005/8/layout/vList2"/>
    <dgm:cxn modelId="{408FBB69-CC20-4F3D-8FCF-32CA59A31F40}" type="presParOf" srcId="{646DFA94-3461-4F5C-B256-ABA727A9510A}" destId="{A730551C-AD14-47EA-8567-2FF41910E193}" srcOrd="9" destOrd="0" presId="urn:microsoft.com/office/officeart/2005/8/layout/vList2"/>
    <dgm:cxn modelId="{21BD37C5-715B-4AD8-8E69-6DCBB22C1091}" type="presParOf" srcId="{646DFA94-3461-4F5C-B256-ABA727A9510A}" destId="{D2D630EE-C109-4E93-BA07-03321C5EAE52}" srcOrd="10" destOrd="0" presId="urn:microsoft.com/office/officeart/2005/8/layout/vList2"/>
    <dgm:cxn modelId="{7178FED9-FF49-4C9D-918A-742B80CD97D1}" type="presParOf" srcId="{646DFA94-3461-4F5C-B256-ABA727A9510A}" destId="{23F3AF34-2715-49E5-9F52-529EF0CC3006}" srcOrd="11" destOrd="0" presId="urn:microsoft.com/office/officeart/2005/8/layout/vList2"/>
    <dgm:cxn modelId="{9FB7F698-7CB1-42B7-BDF4-F60532051C60}" type="presParOf" srcId="{646DFA94-3461-4F5C-B256-ABA727A9510A}" destId="{3A0457DA-DDB8-4110-925B-CFA3955C25B0}" srcOrd="12" destOrd="0" presId="urn:microsoft.com/office/officeart/2005/8/layout/vList2"/>
    <dgm:cxn modelId="{28C67158-C447-46FC-BD4E-9B34F80579D5}" type="presParOf" srcId="{646DFA94-3461-4F5C-B256-ABA727A9510A}" destId="{5B4B98BC-F355-4510-8CCF-F032AE7AC684}" srcOrd="1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7730542-6A10-45AD-8317-A55710BB0951}" type="doc">
      <dgm:prSet loTypeId="urn:microsoft.com/office/officeart/2005/8/layout/vList2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A9C1DE0-DD61-4F28-B7F1-DB57576585F6}">
      <dgm:prSet phldrT="[Text]"/>
      <dgm:spPr/>
      <dgm:t>
        <a:bodyPr/>
        <a:lstStyle/>
        <a:p>
          <a:r>
            <a:rPr lang="en-US" b="1" dirty="0" err="1"/>
            <a:t>Eksternal</a:t>
          </a:r>
          <a:endParaRPr lang="en-US" dirty="0"/>
        </a:p>
      </dgm:t>
    </dgm:pt>
    <dgm:pt modelId="{3F9BD7D8-8985-432D-8A96-81C07255385A}" type="parTrans" cxnId="{66636B2F-D85C-4FD1-8D11-54C587466F4A}">
      <dgm:prSet/>
      <dgm:spPr/>
      <dgm:t>
        <a:bodyPr/>
        <a:lstStyle/>
        <a:p>
          <a:endParaRPr lang="en-US"/>
        </a:p>
      </dgm:t>
    </dgm:pt>
    <dgm:pt modelId="{8FEC2AE4-3EB5-4450-BE6B-09513D65F11E}" type="sibTrans" cxnId="{66636B2F-D85C-4FD1-8D11-54C587466F4A}">
      <dgm:prSet/>
      <dgm:spPr/>
      <dgm:t>
        <a:bodyPr/>
        <a:lstStyle/>
        <a:p>
          <a:endParaRPr lang="en-US"/>
        </a:p>
      </dgm:t>
    </dgm:pt>
    <dgm:pt modelId="{2A7F2103-81ED-483B-9AD5-169E1284A645}">
      <dgm:prSet/>
      <dgm:spPr/>
      <dgm:t>
        <a:bodyPr/>
        <a:lstStyle/>
        <a:p>
          <a:r>
            <a:rPr lang="en-US" b="1" dirty="0"/>
            <a:t>O</a:t>
          </a:r>
          <a:r>
            <a:rPr lang="en-US" dirty="0"/>
            <a:t>pportunities/</a:t>
          </a:r>
          <a:r>
            <a:rPr lang="en-US" b="1" u="sng" dirty="0" err="1"/>
            <a:t>P</a:t>
          </a:r>
          <a:r>
            <a:rPr lang="en-US" dirty="0" err="1"/>
            <a:t>eluang</a:t>
          </a:r>
          <a:r>
            <a:rPr lang="en-US" dirty="0"/>
            <a:t>:  </a:t>
          </a:r>
          <a:r>
            <a:rPr lang="en-US" dirty="0" err="1"/>
            <a:t>faktor-faktor</a:t>
          </a:r>
          <a:r>
            <a:rPr lang="en-US" dirty="0"/>
            <a:t> </a:t>
          </a:r>
          <a:r>
            <a:rPr lang="en-US" dirty="0" err="1"/>
            <a:t>eksternal</a:t>
          </a:r>
          <a:r>
            <a:rPr lang="en-US" dirty="0"/>
            <a:t> yang </a:t>
          </a:r>
          <a:r>
            <a:rPr lang="en-US" dirty="0" err="1"/>
            <a:t>menguntungkan</a:t>
          </a:r>
          <a:r>
            <a:rPr lang="en-US" dirty="0"/>
            <a:t> </a:t>
          </a:r>
          <a:r>
            <a:rPr lang="en-US" dirty="0" err="1"/>
            <a:t>institusi</a:t>
          </a:r>
          <a:r>
            <a:rPr lang="en-US" dirty="0"/>
            <a:t>.</a:t>
          </a:r>
        </a:p>
      </dgm:t>
    </dgm:pt>
    <dgm:pt modelId="{8EC3BFDE-FB47-4607-9AF0-9B2BB60BCBE5}" type="parTrans" cxnId="{A49513CA-B54D-4F5A-90F0-F0359987B1FA}">
      <dgm:prSet/>
      <dgm:spPr/>
      <dgm:t>
        <a:bodyPr/>
        <a:lstStyle/>
        <a:p>
          <a:endParaRPr lang="en-US"/>
        </a:p>
      </dgm:t>
    </dgm:pt>
    <dgm:pt modelId="{99E04290-EB4E-441C-8F71-4A4D904AA025}" type="sibTrans" cxnId="{A49513CA-B54D-4F5A-90F0-F0359987B1FA}">
      <dgm:prSet/>
      <dgm:spPr/>
      <dgm:t>
        <a:bodyPr/>
        <a:lstStyle/>
        <a:p>
          <a:endParaRPr lang="en-US"/>
        </a:p>
      </dgm:t>
    </dgm:pt>
    <dgm:pt modelId="{F981F3BE-A480-439B-AD8B-1BB7805B67BF}">
      <dgm:prSet/>
      <dgm:spPr/>
      <dgm:t>
        <a:bodyPr/>
        <a:lstStyle/>
        <a:p>
          <a:r>
            <a:rPr lang="en-US" b="1" dirty="0"/>
            <a:t>T</a:t>
          </a:r>
          <a:r>
            <a:rPr lang="en-US" dirty="0"/>
            <a:t>hreats/</a:t>
          </a:r>
          <a:r>
            <a:rPr lang="en-US" b="1" u="sng" dirty="0" err="1"/>
            <a:t>An</a:t>
          </a:r>
          <a:r>
            <a:rPr lang="en-US" dirty="0" err="1"/>
            <a:t>caman</a:t>
          </a:r>
          <a:r>
            <a:rPr lang="en-US" dirty="0"/>
            <a:t>: </a:t>
          </a:r>
          <a:r>
            <a:rPr lang="en-US" dirty="0" err="1"/>
            <a:t>faktor-faktor</a:t>
          </a:r>
          <a:r>
            <a:rPr lang="en-US" dirty="0"/>
            <a:t> </a:t>
          </a:r>
          <a:r>
            <a:rPr lang="en-US" dirty="0" err="1"/>
            <a:t>eksternal</a:t>
          </a:r>
          <a:r>
            <a:rPr lang="en-US" dirty="0"/>
            <a:t> yang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menguntungkan</a:t>
          </a:r>
          <a:r>
            <a:rPr lang="en-US" dirty="0"/>
            <a:t> </a:t>
          </a:r>
          <a:r>
            <a:rPr lang="en-US" dirty="0" err="1"/>
            <a:t>institusi</a:t>
          </a:r>
          <a:r>
            <a:rPr lang="en-US" dirty="0"/>
            <a:t>.</a:t>
          </a:r>
        </a:p>
      </dgm:t>
    </dgm:pt>
    <dgm:pt modelId="{E754A779-6ECB-4654-B644-3F047273F896}" type="parTrans" cxnId="{E934B798-8078-450C-85D2-BA0B904E3D87}">
      <dgm:prSet/>
      <dgm:spPr/>
      <dgm:t>
        <a:bodyPr/>
        <a:lstStyle/>
        <a:p>
          <a:endParaRPr lang="en-US"/>
        </a:p>
      </dgm:t>
    </dgm:pt>
    <dgm:pt modelId="{5695F444-9301-49E7-B564-1D438CD864A7}" type="sibTrans" cxnId="{E934B798-8078-450C-85D2-BA0B904E3D87}">
      <dgm:prSet/>
      <dgm:spPr/>
      <dgm:t>
        <a:bodyPr/>
        <a:lstStyle/>
        <a:p>
          <a:endParaRPr lang="en-US"/>
        </a:p>
      </dgm:t>
    </dgm:pt>
    <dgm:pt modelId="{5F472534-0F7E-42CE-8780-843F7A358648}">
      <dgm:prSet/>
      <dgm:spPr/>
      <dgm:t>
        <a:bodyPr/>
        <a:lstStyle/>
        <a:p>
          <a:r>
            <a:rPr lang="en-US" b="1"/>
            <a:t>Internal</a:t>
          </a:r>
        </a:p>
      </dgm:t>
    </dgm:pt>
    <dgm:pt modelId="{BE60B93F-D00E-4B8F-AA46-51E3CB082873}" type="parTrans" cxnId="{64F0DBE0-F87B-4E8E-B4A0-3427A440C333}">
      <dgm:prSet/>
      <dgm:spPr/>
      <dgm:t>
        <a:bodyPr/>
        <a:lstStyle/>
        <a:p>
          <a:endParaRPr lang="en-US"/>
        </a:p>
      </dgm:t>
    </dgm:pt>
    <dgm:pt modelId="{67D17C9F-9D59-4687-B02C-02C129749818}" type="sibTrans" cxnId="{64F0DBE0-F87B-4E8E-B4A0-3427A440C333}">
      <dgm:prSet/>
      <dgm:spPr/>
      <dgm:t>
        <a:bodyPr/>
        <a:lstStyle/>
        <a:p>
          <a:endParaRPr lang="en-US"/>
        </a:p>
      </dgm:t>
    </dgm:pt>
    <dgm:pt modelId="{B23FC082-E749-490D-9A3E-C536303AD111}">
      <dgm:prSet/>
      <dgm:spPr/>
      <dgm:t>
        <a:bodyPr/>
        <a:lstStyle/>
        <a:p>
          <a:r>
            <a:rPr lang="en-US" b="1"/>
            <a:t>S</a:t>
          </a:r>
          <a:r>
            <a:rPr lang="en-US"/>
            <a:t>trengths/</a:t>
          </a:r>
          <a:r>
            <a:rPr lang="en-US" b="1" u="sng"/>
            <a:t>Ke</a:t>
          </a:r>
          <a:r>
            <a:rPr lang="en-US"/>
            <a:t>kuatan:  nilai lebih (kekuatan) institusi dibanding lainnya.</a:t>
          </a:r>
        </a:p>
      </dgm:t>
    </dgm:pt>
    <dgm:pt modelId="{BC9BC9B4-C123-4DF9-91F8-F37490BB7F96}" type="parTrans" cxnId="{40A4CBCD-3F5F-47D3-A927-68B8D78C3297}">
      <dgm:prSet/>
      <dgm:spPr/>
      <dgm:t>
        <a:bodyPr/>
        <a:lstStyle/>
        <a:p>
          <a:endParaRPr lang="en-US"/>
        </a:p>
      </dgm:t>
    </dgm:pt>
    <dgm:pt modelId="{14CB8951-52E7-4582-A320-C5D94C8BB3B3}" type="sibTrans" cxnId="{40A4CBCD-3F5F-47D3-A927-68B8D78C3297}">
      <dgm:prSet/>
      <dgm:spPr/>
      <dgm:t>
        <a:bodyPr/>
        <a:lstStyle/>
        <a:p>
          <a:endParaRPr lang="en-US"/>
        </a:p>
      </dgm:t>
    </dgm:pt>
    <dgm:pt modelId="{44B08F02-E0D0-4CDB-A45F-9BC50702DB0C}">
      <dgm:prSet/>
      <dgm:spPr/>
      <dgm:t>
        <a:bodyPr/>
        <a:lstStyle/>
        <a:p>
          <a:r>
            <a:rPr lang="en-US" b="1"/>
            <a:t>W</a:t>
          </a:r>
          <a:r>
            <a:rPr lang="en-US"/>
            <a:t>eaknesses/</a:t>
          </a:r>
          <a:r>
            <a:rPr lang="en-US" b="1" u="sng"/>
            <a:t>Ke</a:t>
          </a:r>
          <a:r>
            <a:rPr lang="en-US"/>
            <a:t>lemahan: kekurangan (kelemahan) institusi dibanding lainnya.</a:t>
          </a:r>
        </a:p>
      </dgm:t>
    </dgm:pt>
    <dgm:pt modelId="{D191C2B2-16CC-4169-81F7-175F8DE92129}" type="parTrans" cxnId="{85673323-542F-49D0-9C85-FC4A3BCA3BD7}">
      <dgm:prSet/>
      <dgm:spPr/>
      <dgm:t>
        <a:bodyPr/>
        <a:lstStyle/>
        <a:p>
          <a:endParaRPr lang="en-US"/>
        </a:p>
      </dgm:t>
    </dgm:pt>
    <dgm:pt modelId="{AC349893-DB8D-4DC5-BE15-5A66D2CD4072}" type="sibTrans" cxnId="{85673323-542F-49D0-9C85-FC4A3BCA3BD7}">
      <dgm:prSet/>
      <dgm:spPr/>
      <dgm:t>
        <a:bodyPr/>
        <a:lstStyle/>
        <a:p>
          <a:endParaRPr lang="en-US"/>
        </a:p>
      </dgm:t>
    </dgm:pt>
    <dgm:pt modelId="{E9267FEF-1A32-48DC-9312-5AA2A1F4E570}" type="pres">
      <dgm:prSet presAssocID="{57730542-6A10-45AD-8317-A55710BB0951}" presName="linear" presStyleCnt="0">
        <dgm:presLayoutVars>
          <dgm:animLvl val="lvl"/>
          <dgm:resizeHandles val="exact"/>
        </dgm:presLayoutVars>
      </dgm:prSet>
      <dgm:spPr/>
    </dgm:pt>
    <dgm:pt modelId="{68D3333C-EB85-4B6B-B7F6-150302844B00}" type="pres">
      <dgm:prSet presAssocID="{CA9C1DE0-DD61-4F28-B7F1-DB57576585F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A993D0E-832E-4A8D-8428-F89ECEE5FED2}" type="pres">
      <dgm:prSet presAssocID="{CA9C1DE0-DD61-4F28-B7F1-DB57576585F6}" presName="childText" presStyleLbl="revTx" presStyleIdx="0" presStyleCnt="2">
        <dgm:presLayoutVars>
          <dgm:bulletEnabled val="1"/>
        </dgm:presLayoutVars>
      </dgm:prSet>
      <dgm:spPr/>
    </dgm:pt>
    <dgm:pt modelId="{7F0FDA21-83AB-4F1F-AF66-280876A01141}" type="pres">
      <dgm:prSet presAssocID="{5F472534-0F7E-42CE-8780-843F7A35864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11F5894-F1E6-443A-BD63-EB6667D3BFCF}" type="pres">
      <dgm:prSet presAssocID="{5F472534-0F7E-42CE-8780-843F7A358648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85673323-542F-49D0-9C85-FC4A3BCA3BD7}" srcId="{5F472534-0F7E-42CE-8780-843F7A358648}" destId="{44B08F02-E0D0-4CDB-A45F-9BC50702DB0C}" srcOrd="1" destOrd="0" parTransId="{D191C2B2-16CC-4169-81F7-175F8DE92129}" sibTransId="{AC349893-DB8D-4DC5-BE15-5A66D2CD4072}"/>
    <dgm:cxn modelId="{B7A22628-6F90-4640-958B-D7BBEC6B6D87}" type="presOf" srcId="{B23FC082-E749-490D-9A3E-C536303AD111}" destId="{911F5894-F1E6-443A-BD63-EB6667D3BFCF}" srcOrd="0" destOrd="0" presId="urn:microsoft.com/office/officeart/2005/8/layout/vList2"/>
    <dgm:cxn modelId="{66636B2F-D85C-4FD1-8D11-54C587466F4A}" srcId="{57730542-6A10-45AD-8317-A55710BB0951}" destId="{CA9C1DE0-DD61-4F28-B7F1-DB57576585F6}" srcOrd="0" destOrd="0" parTransId="{3F9BD7D8-8985-432D-8A96-81C07255385A}" sibTransId="{8FEC2AE4-3EB5-4450-BE6B-09513D65F11E}"/>
    <dgm:cxn modelId="{AC7F515D-AEB3-4950-8641-6BB3D4C636B0}" type="presOf" srcId="{2A7F2103-81ED-483B-9AD5-169E1284A645}" destId="{AA993D0E-832E-4A8D-8428-F89ECEE5FED2}" srcOrd="0" destOrd="0" presId="urn:microsoft.com/office/officeart/2005/8/layout/vList2"/>
    <dgm:cxn modelId="{CADB7B77-2063-4F51-906F-32F5DC66B857}" type="presOf" srcId="{44B08F02-E0D0-4CDB-A45F-9BC50702DB0C}" destId="{911F5894-F1E6-443A-BD63-EB6667D3BFCF}" srcOrd="0" destOrd="1" presId="urn:microsoft.com/office/officeart/2005/8/layout/vList2"/>
    <dgm:cxn modelId="{FB22BB81-9FCC-4756-A928-ADCE28A62A80}" type="presOf" srcId="{5F472534-0F7E-42CE-8780-843F7A358648}" destId="{7F0FDA21-83AB-4F1F-AF66-280876A01141}" srcOrd="0" destOrd="0" presId="urn:microsoft.com/office/officeart/2005/8/layout/vList2"/>
    <dgm:cxn modelId="{E934B798-8078-450C-85D2-BA0B904E3D87}" srcId="{CA9C1DE0-DD61-4F28-B7F1-DB57576585F6}" destId="{F981F3BE-A480-439B-AD8B-1BB7805B67BF}" srcOrd="1" destOrd="0" parTransId="{E754A779-6ECB-4654-B644-3F047273F896}" sibTransId="{5695F444-9301-49E7-B564-1D438CD864A7}"/>
    <dgm:cxn modelId="{A49513CA-B54D-4F5A-90F0-F0359987B1FA}" srcId="{CA9C1DE0-DD61-4F28-B7F1-DB57576585F6}" destId="{2A7F2103-81ED-483B-9AD5-169E1284A645}" srcOrd="0" destOrd="0" parTransId="{8EC3BFDE-FB47-4607-9AF0-9B2BB60BCBE5}" sibTransId="{99E04290-EB4E-441C-8F71-4A4D904AA025}"/>
    <dgm:cxn modelId="{40A4CBCD-3F5F-47D3-A927-68B8D78C3297}" srcId="{5F472534-0F7E-42CE-8780-843F7A358648}" destId="{B23FC082-E749-490D-9A3E-C536303AD111}" srcOrd="0" destOrd="0" parTransId="{BC9BC9B4-C123-4DF9-91F8-F37490BB7F96}" sibTransId="{14CB8951-52E7-4582-A320-C5D94C8BB3B3}"/>
    <dgm:cxn modelId="{64F0DBE0-F87B-4E8E-B4A0-3427A440C333}" srcId="{57730542-6A10-45AD-8317-A55710BB0951}" destId="{5F472534-0F7E-42CE-8780-843F7A358648}" srcOrd="1" destOrd="0" parTransId="{BE60B93F-D00E-4B8F-AA46-51E3CB082873}" sibTransId="{67D17C9F-9D59-4687-B02C-02C129749818}"/>
    <dgm:cxn modelId="{B4765AE9-B778-4F0D-B31D-91432A66A2B1}" type="presOf" srcId="{57730542-6A10-45AD-8317-A55710BB0951}" destId="{E9267FEF-1A32-48DC-9312-5AA2A1F4E570}" srcOrd="0" destOrd="0" presId="urn:microsoft.com/office/officeart/2005/8/layout/vList2"/>
    <dgm:cxn modelId="{495C92EB-57B3-469E-A878-B86E706F7623}" type="presOf" srcId="{CA9C1DE0-DD61-4F28-B7F1-DB57576585F6}" destId="{68D3333C-EB85-4B6B-B7F6-150302844B00}" srcOrd="0" destOrd="0" presId="urn:microsoft.com/office/officeart/2005/8/layout/vList2"/>
    <dgm:cxn modelId="{2EEBEEF7-1779-4681-98ED-D90631CF8510}" type="presOf" srcId="{F981F3BE-A480-439B-AD8B-1BB7805B67BF}" destId="{AA993D0E-832E-4A8D-8428-F89ECEE5FED2}" srcOrd="0" destOrd="1" presId="urn:microsoft.com/office/officeart/2005/8/layout/vList2"/>
    <dgm:cxn modelId="{F7143AF0-F7D2-4613-8FE5-3CF38E3A7CE1}" type="presParOf" srcId="{E9267FEF-1A32-48DC-9312-5AA2A1F4E570}" destId="{68D3333C-EB85-4B6B-B7F6-150302844B00}" srcOrd="0" destOrd="0" presId="urn:microsoft.com/office/officeart/2005/8/layout/vList2"/>
    <dgm:cxn modelId="{DC88330E-159C-46D6-A3A7-33399CBECAE2}" type="presParOf" srcId="{E9267FEF-1A32-48DC-9312-5AA2A1F4E570}" destId="{AA993D0E-832E-4A8D-8428-F89ECEE5FED2}" srcOrd="1" destOrd="0" presId="urn:microsoft.com/office/officeart/2005/8/layout/vList2"/>
    <dgm:cxn modelId="{AFD5944C-445B-494D-963F-F08800583497}" type="presParOf" srcId="{E9267FEF-1A32-48DC-9312-5AA2A1F4E570}" destId="{7F0FDA21-83AB-4F1F-AF66-280876A01141}" srcOrd="2" destOrd="0" presId="urn:microsoft.com/office/officeart/2005/8/layout/vList2"/>
    <dgm:cxn modelId="{AB6507A2-82A8-416A-8AE1-3D960A3B51D1}" type="presParOf" srcId="{E9267FEF-1A32-48DC-9312-5AA2A1F4E570}" destId="{911F5894-F1E6-443A-BD63-EB6667D3BFC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49A8058-1569-429A-B603-F2F893605ED3}" type="doc">
      <dgm:prSet loTypeId="urn:microsoft.com/office/officeart/2005/8/layout/vList2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4832AE9-58AA-4AC4-B819-EA68C6E9DCDE}">
      <dgm:prSet custT="1"/>
      <dgm:spPr/>
      <dgm:t>
        <a:bodyPr/>
        <a:lstStyle/>
        <a:p>
          <a:pPr rtl="0"/>
          <a:r>
            <a:rPr lang="en-US" sz="2400" b="1" u="sng" dirty="0" err="1">
              <a:latin typeface="+mn-lt"/>
            </a:rPr>
            <a:t>Keterlibatan</a:t>
          </a:r>
          <a:r>
            <a:rPr lang="en-US" sz="2400" b="1" u="sng" dirty="0">
              <a:latin typeface="+mn-lt"/>
            </a:rPr>
            <a:t> </a:t>
          </a:r>
          <a:r>
            <a:rPr lang="en-US" sz="2400" b="1" u="sng" dirty="0" err="1">
              <a:latin typeface="+mn-lt"/>
            </a:rPr>
            <a:t>semua</a:t>
          </a:r>
          <a:r>
            <a:rPr lang="en-US" sz="2400" b="1" u="sng" dirty="0">
              <a:latin typeface="+mn-lt"/>
            </a:rPr>
            <a:t> </a:t>
          </a:r>
          <a:r>
            <a:rPr lang="en-US" sz="2400" b="1" u="sng" dirty="0" err="1">
              <a:latin typeface="+mn-lt"/>
            </a:rPr>
            <a:t>pihak</a:t>
          </a:r>
          <a:endParaRPr lang="en-US" sz="2400" b="0" dirty="0">
            <a:latin typeface="+mn-lt"/>
          </a:endParaRPr>
        </a:p>
      </dgm:t>
    </dgm:pt>
    <dgm:pt modelId="{6B012E17-E4E8-4FE2-ABC3-833DC225CCB2}" type="parTrans" cxnId="{4E1FA1A4-926D-43C1-95D7-38F5B3356D5C}">
      <dgm:prSet/>
      <dgm:spPr/>
      <dgm:t>
        <a:bodyPr/>
        <a:lstStyle/>
        <a:p>
          <a:endParaRPr lang="en-US" sz="2400" b="1">
            <a:latin typeface="+mn-lt"/>
          </a:endParaRPr>
        </a:p>
      </dgm:t>
    </dgm:pt>
    <dgm:pt modelId="{32308B48-7551-4AD6-9B18-1DB34FDB0ADC}" type="sibTrans" cxnId="{4E1FA1A4-926D-43C1-95D7-38F5B3356D5C}">
      <dgm:prSet/>
      <dgm:spPr/>
      <dgm:t>
        <a:bodyPr/>
        <a:lstStyle/>
        <a:p>
          <a:endParaRPr lang="en-US" sz="2400" b="1">
            <a:latin typeface="+mn-lt"/>
          </a:endParaRPr>
        </a:p>
      </dgm:t>
    </dgm:pt>
    <dgm:pt modelId="{FEA28930-F585-47AE-895D-18B04D78B233}">
      <dgm:prSet custT="1"/>
      <dgm:spPr/>
      <dgm:t>
        <a:bodyPr/>
        <a:lstStyle/>
        <a:p>
          <a:pPr rtl="0"/>
          <a:r>
            <a:rPr lang="en-US" sz="2400" b="1" u="sng" dirty="0" err="1">
              <a:latin typeface="+mn-lt"/>
            </a:rPr>
            <a:t>Keserbacakupan</a:t>
          </a:r>
          <a:endParaRPr lang="en-US" sz="2400" b="0" dirty="0">
            <a:latin typeface="+mn-lt"/>
          </a:endParaRPr>
        </a:p>
      </dgm:t>
    </dgm:pt>
    <dgm:pt modelId="{0CE1FB83-EB17-4691-A804-8C387DA72EBF}" type="parTrans" cxnId="{7379EF8C-3819-4FEE-9A05-3FE22C46A5E2}">
      <dgm:prSet/>
      <dgm:spPr/>
      <dgm:t>
        <a:bodyPr/>
        <a:lstStyle/>
        <a:p>
          <a:endParaRPr lang="en-US" sz="2400" b="1">
            <a:latin typeface="+mn-lt"/>
          </a:endParaRPr>
        </a:p>
      </dgm:t>
    </dgm:pt>
    <dgm:pt modelId="{E23285EE-13BB-48C6-A12C-69754FD291AB}" type="sibTrans" cxnId="{7379EF8C-3819-4FEE-9A05-3FE22C46A5E2}">
      <dgm:prSet/>
      <dgm:spPr/>
      <dgm:t>
        <a:bodyPr/>
        <a:lstStyle/>
        <a:p>
          <a:endParaRPr lang="en-US" sz="2400" b="1">
            <a:latin typeface="+mn-lt"/>
          </a:endParaRPr>
        </a:p>
      </dgm:t>
    </dgm:pt>
    <dgm:pt modelId="{22809391-838F-42BE-A737-B9714952D301}">
      <dgm:prSet custT="1"/>
      <dgm:spPr/>
      <dgm:t>
        <a:bodyPr/>
        <a:lstStyle/>
        <a:p>
          <a:pPr rtl="0"/>
          <a:r>
            <a:rPr lang="en-US" sz="2400" b="1" u="sng" dirty="0" err="1">
              <a:latin typeface="+mn-lt"/>
            </a:rPr>
            <a:t>Kualitas</a:t>
          </a:r>
          <a:r>
            <a:rPr lang="en-US" sz="2400" b="1" u="sng" dirty="0">
              <a:latin typeface="+mn-lt"/>
            </a:rPr>
            <a:t> data</a:t>
          </a:r>
          <a:endParaRPr lang="en-US" sz="2400" b="0" dirty="0">
            <a:latin typeface="+mn-lt"/>
          </a:endParaRPr>
        </a:p>
      </dgm:t>
    </dgm:pt>
    <dgm:pt modelId="{563CF084-7D2D-455B-8A18-4A04E449F99F}" type="parTrans" cxnId="{108921B1-9642-4E10-80F3-E332DCC61EAA}">
      <dgm:prSet/>
      <dgm:spPr/>
      <dgm:t>
        <a:bodyPr/>
        <a:lstStyle/>
        <a:p>
          <a:endParaRPr lang="en-US" sz="2400" b="1">
            <a:latin typeface="+mn-lt"/>
          </a:endParaRPr>
        </a:p>
      </dgm:t>
    </dgm:pt>
    <dgm:pt modelId="{E5558614-1307-4A62-A984-50EADE1403C4}" type="sibTrans" cxnId="{108921B1-9642-4E10-80F3-E332DCC61EAA}">
      <dgm:prSet/>
      <dgm:spPr/>
      <dgm:t>
        <a:bodyPr/>
        <a:lstStyle/>
        <a:p>
          <a:endParaRPr lang="en-US" sz="2400" b="1">
            <a:latin typeface="+mn-lt"/>
          </a:endParaRPr>
        </a:p>
      </dgm:t>
    </dgm:pt>
    <dgm:pt modelId="{6854D0D0-2C9C-4B52-95D4-B3AE7853CC3C}">
      <dgm:prSet custT="1"/>
      <dgm:spPr/>
      <dgm:t>
        <a:bodyPr/>
        <a:lstStyle/>
        <a:p>
          <a:pPr rtl="0"/>
          <a:r>
            <a:rPr lang="en-US" sz="2400" b="0" dirty="0" err="1">
              <a:latin typeface="+mn-lt"/>
            </a:rPr>
            <a:t>Kedalaman</a:t>
          </a:r>
          <a:r>
            <a:rPr lang="en-US" sz="2400" b="0" dirty="0">
              <a:latin typeface="+mn-lt"/>
            </a:rPr>
            <a:t> </a:t>
          </a:r>
          <a:r>
            <a:rPr lang="en-US" sz="2400" b="0" dirty="0" err="1">
              <a:latin typeface="+mn-lt"/>
            </a:rPr>
            <a:t>Analisis</a:t>
          </a:r>
          <a:endParaRPr lang="en-US" sz="2400" b="0" dirty="0">
            <a:latin typeface="+mn-lt"/>
          </a:endParaRPr>
        </a:p>
      </dgm:t>
    </dgm:pt>
    <dgm:pt modelId="{DE66BB08-AF40-43CF-A686-32EA7387AFF4}" type="parTrans" cxnId="{85312AD6-28DB-4B79-A753-A2A10F566591}">
      <dgm:prSet/>
      <dgm:spPr/>
      <dgm:t>
        <a:bodyPr/>
        <a:lstStyle/>
        <a:p>
          <a:endParaRPr lang="en-US" sz="2400"/>
        </a:p>
      </dgm:t>
    </dgm:pt>
    <dgm:pt modelId="{B556C612-594B-448E-8877-E57E15D828C4}" type="sibTrans" cxnId="{85312AD6-28DB-4B79-A753-A2A10F566591}">
      <dgm:prSet/>
      <dgm:spPr/>
      <dgm:t>
        <a:bodyPr/>
        <a:lstStyle/>
        <a:p>
          <a:endParaRPr lang="en-US" sz="2400"/>
        </a:p>
      </dgm:t>
    </dgm:pt>
    <dgm:pt modelId="{F7E85F82-B025-4E1A-9EBC-E9838E439A46}">
      <dgm:prSet custT="1"/>
      <dgm:spPr/>
      <dgm:t>
        <a:bodyPr/>
        <a:lstStyle/>
        <a:p>
          <a:pPr rtl="0"/>
          <a:r>
            <a:rPr lang="en-US" sz="2400" b="0" dirty="0" err="1">
              <a:latin typeface="+mn-lt"/>
            </a:rPr>
            <a:t>Pendekatan</a:t>
          </a:r>
          <a:r>
            <a:rPr lang="en-US" sz="2400" b="0" dirty="0">
              <a:latin typeface="+mn-lt"/>
            </a:rPr>
            <a:t> </a:t>
          </a:r>
          <a:r>
            <a:rPr lang="en-US" sz="2400" b="0" dirty="0" err="1">
              <a:latin typeface="+mn-lt"/>
            </a:rPr>
            <a:t>inovatif</a:t>
          </a:r>
          <a:r>
            <a:rPr lang="en-US" sz="2400" b="0" dirty="0">
              <a:latin typeface="+mn-lt"/>
            </a:rPr>
            <a:t> </a:t>
          </a:r>
          <a:r>
            <a:rPr lang="en-US" sz="2400" b="0" dirty="0" err="1">
              <a:latin typeface="+mn-lt"/>
            </a:rPr>
            <a:t>dan</a:t>
          </a:r>
          <a:r>
            <a:rPr lang="en-US" sz="2400" b="0" dirty="0">
              <a:latin typeface="+mn-lt"/>
            </a:rPr>
            <a:t> </a:t>
          </a:r>
          <a:r>
            <a:rPr lang="en-US" sz="2400" b="0" dirty="0" err="1">
              <a:latin typeface="+mn-lt"/>
            </a:rPr>
            <a:t>kreatif</a:t>
          </a:r>
          <a:endParaRPr lang="en-US" sz="2400" b="0" dirty="0">
            <a:latin typeface="+mn-lt"/>
          </a:endParaRPr>
        </a:p>
      </dgm:t>
    </dgm:pt>
    <dgm:pt modelId="{FA705988-E0BE-40D7-817E-E49038D1EDD4}" type="parTrans" cxnId="{2C0B95E9-B3C4-401A-8D28-2F14148070C3}">
      <dgm:prSet/>
      <dgm:spPr/>
      <dgm:t>
        <a:bodyPr/>
        <a:lstStyle/>
        <a:p>
          <a:endParaRPr lang="en-US" sz="2400"/>
        </a:p>
      </dgm:t>
    </dgm:pt>
    <dgm:pt modelId="{C79FBE1F-A118-4C36-BCEA-AE74F5586179}" type="sibTrans" cxnId="{2C0B95E9-B3C4-401A-8D28-2F14148070C3}">
      <dgm:prSet/>
      <dgm:spPr/>
      <dgm:t>
        <a:bodyPr/>
        <a:lstStyle/>
        <a:p>
          <a:endParaRPr lang="en-US" sz="2400"/>
        </a:p>
      </dgm:t>
    </dgm:pt>
    <dgm:pt modelId="{39952267-2A50-46F6-805B-747C64E9D596}">
      <dgm:prSet custT="1"/>
      <dgm:spPr/>
      <dgm:t>
        <a:bodyPr/>
        <a:lstStyle/>
        <a:p>
          <a:pPr rtl="0"/>
          <a:r>
            <a:rPr lang="en-US" sz="2400" b="0" dirty="0" err="1">
              <a:latin typeface="+mn-lt"/>
            </a:rPr>
            <a:t>Kejujuran</a:t>
          </a:r>
          <a:endParaRPr lang="en-US" sz="2400" b="0" dirty="0">
            <a:latin typeface="+mn-lt"/>
          </a:endParaRPr>
        </a:p>
      </dgm:t>
    </dgm:pt>
    <dgm:pt modelId="{8BF53C63-E8DD-4CFD-AED6-24B73BD1C282}" type="parTrans" cxnId="{BFEC2099-CB87-4094-9DEA-99234638D8E5}">
      <dgm:prSet/>
      <dgm:spPr/>
      <dgm:t>
        <a:bodyPr/>
        <a:lstStyle/>
        <a:p>
          <a:endParaRPr lang="en-US" sz="2400"/>
        </a:p>
      </dgm:t>
    </dgm:pt>
    <dgm:pt modelId="{CA22CCC7-EB9F-4D88-8A41-30501D1800A2}" type="sibTrans" cxnId="{BFEC2099-CB87-4094-9DEA-99234638D8E5}">
      <dgm:prSet/>
      <dgm:spPr/>
      <dgm:t>
        <a:bodyPr/>
        <a:lstStyle/>
        <a:p>
          <a:endParaRPr lang="en-US" sz="2400"/>
        </a:p>
      </dgm:t>
    </dgm:pt>
    <dgm:pt modelId="{49496B65-70C2-49F3-B9AD-CD4461B39D43}">
      <dgm:prSet custT="1"/>
      <dgm:spPr/>
      <dgm:t>
        <a:bodyPr/>
        <a:lstStyle/>
        <a:p>
          <a:pPr rtl="0"/>
          <a:r>
            <a:rPr lang="en-US" sz="2400" b="0" dirty="0" err="1">
              <a:latin typeface="+mn-lt"/>
            </a:rPr>
            <a:t>Rencana</a:t>
          </a:r>
          <a:r>
            <a:rPr lang="en-US" sz="2400" b="0" dirty="0">
              <a:latin typeface="+mn-lt"/>
            </a:rPr>
            <a:t> </a:t>
          </a:r>
          <a:r>
            <a:rPr lang="en-US" sz="2400" b="0" dirty="0" err="1">
              <a:latin typeface="+mn-lt"/>
            </a:rPr>
            <a:t>Pengembangan</a:t>
          </a:r>
          <a:endParaRPr lang="en-US" sz="2400" b="0" dirty="0">
            <a:latin typeface="+mn-lt"/>
          </a:endParaRPr>
        </a:p>
      </dgm:t>
    </dgm:pt>
    <dgm:pt modelId="{B8956AE3-A526-4673-9EE0-DF1A97177D28}" type="parTrans" cxnId="{8BBEA13F-5865-401B-AD1B-B55F7F6A528C}">
      <dgm:prSet/>
      <dgm:spPr/>
      <dgm:t>
        <a:bodyPr/>
        <a:lstStyle/>
        <a:p>
          <a:endParaRPr lang="en-US" sz="2400"/>
        </a:p>
      </dgm:t>
    </dgm:pt>
    <dgm:pt modelId="{B18241B5-B9DD-4E91-99F1-8F4B6211B434}" type="sibTrans" cxnId="{8BBEA13F-5865-401B-AD1B-B55F7F6A528C}">
      <dgm:prSet/>
      <dgm:spPr/>
      <dgm:t>
        <a:bodyPr/>
        <a:lstStyle/>
        <a:p>
          <a:endParaRPr lang="en-US" sz="2400"/>
        </a:p>
      </dgm:t>
    </dgm:pt>
    <dgm:pt modelId="{CC934F90-C70D-47EB-B272-79FD6CEBB30A}" type="pres">
      <dgm:prSet presAssocID="{449A8058-1569-429A-B603-F2F893605ED3}" presName="linear" presStyleCnt="0">
        <dgm:presLayoutVars>
          <dgm:animLvl val="lvl"/>
          <dgm:resizeHandles val="exact"/>
        </dgm:presLayoutVars>
      </dgm:prSet>
      <dgm:spPr/>
    </dgm:pt>
    <dgm:pt modelId="{EB3878FE-D459-42BB-9B74-3E6F4D96BAA6}" type="pres">
      <dgm:prSet presAssocID="{D4832AE9-58AA-4AC4-B819-EA68C6E9DCDE}" presName="parentText" presStyleLbl="node1" presStyleIdx="0" presStyleCnt="7" custScaleY="102822">
        <dgm:presLayoutVars>
          <dgm:chMax val="0"/>
          <dgm:bulletEnabled val="1"/>
        </dgm:presLayoutVars>
      </dgm:prSet>
      <dgm:spPr/>
    </dgm:pt>
    <dgm:pt modelId="{BE6F5A04-4939-4AE3-8B88-677AD7C4B7D1}" type="pres">
      <dgm:prSet presAssocID="{32308B48-7551-4AD6-9B18-1DB34FDB0ADC}" presName="spacer" presStyleCnt="0"/>
      <dgm:spPr/>
    </dgm:pt>
    <dgm:pt modelId="{7677E6A7-513C-4297-B956-9F121FEA9BE2}" type="pres">
      <dgm:prSet presAssocID="{FEA28930-F585-47AE-895D-18B04D78B233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11CD21B2-E263-471B-ADBA-7D6233B324BF}" type="pres">
      <dgm:prSet presAssocID="{E23285EE-13BB-48C6-A12C-69754FD291AB}" presName="spacer" presStyleCnt="0"/>
      <dgm:spPr/>
    </dgm:pt>
    <dgm:pt modelId="{0D4E095B-1F3F-47C7-BF4A-2E3FBADEE730}" type="pres">
      <dgm:prSet presAssocID="{22809391-838F-42BE-A737-B9714952D301}" presName="parentText" presStyleLbl="node1" presStyleIdx="2" presStyleCnt="7" custLinFactNeighborX="1261" custLinFactNeighborY="25136">
        <dgm:presLayoutVars>
          <dgm:chMax val="0"/>
          <dgm:bulletEnabled val="1"/>
        </dgm:presLayoutVars>
      </dgm:prSet>
      <dgm:spPr/>
    </dgm:pt>
    <dgm:pt modelId="{B34D69D9-C718-49A1-8908-DB846F84462A}" type="pres">
      <dgm:prSet presAssocID="{E5558614-1307-4A62-A984-50EADE1403C4}" presName="spacer" presStyleCnt="0"/>
      <dgm:spPr/>
    </dgm:pt>
    <dgm:pt modelId="{077BA65D-C506-4B86-BCE8-D205BE2B5DBB}" type="pres">
      <dgm:prSet presAssocID="{6854D0D0-2C9C-4B52-95D4-B3AE7853CC3C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3A89E1E4-1150-426B-B5BD-F49075AA1656}" type="pres">
      <dgm:prSet presAssocID="{B556C612-594B-448E-8877-E57E15D828C4}" presName="spacer" presStyleCnt="0"/>
      <dgm:spPr/>
    </dgm:pt>
    <dgm:pt modelId="{D7D31739-5F24-400B-9D1F-A30FE0AC07A2}" type="pres">
      <dgm:prSet presAssocID="{F7E85F82-B025-4E1A-9EBC-E9838E439A46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715508F0-A499-4883-8E9E-A12745241F6C}" type="pres">
      <dgm:prSet presAssocID="{C79FBE1F-A118-4C36-BCEA-AE74F5586179}" presName="spacer" presStyleCnt="0"/>
      <dgm:spPr/>
    </dgm:pt>
    <dgm:pt modelId="{78C3CFF5-AE97-4045-B808-6F64AA95BDB7}" type="pres">
      <dgm:prSet presAssocID="{39952267-2A50-46F6-805B-747C64E9D596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B2B5ACF4-6B7A-4513-956F-252C9C2C8667}" type="pres">
      <dgm:prSet presAssocID="{CA22CCC7-EB9F-4D88-8A41-30501D1800A2}" presName="spacer" presStyleCnt="0"/>
      <dgm:spPr/>
    </dgm:pt>
    <dgm:pt modelId="{21C1F4A9-A544-4697-AD65-F0744CE26E72}" type="pres">
      <dgm:prSet presAssocID="{49496B65-70C2-49F3-B9AD-CD4461B39D43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8BBEA13F-5865-401B-AD1B-B55F7F6A528C}" srcId="{449A8058-1569-429A-B603-F2F893605ED3}" destId="{49496B65-70C2-49F3-B9AD-CD4461B39D43}" srcOrd="6" destOrd="0" parTransId="{B8956AE3-A526-4673-9EE0-DF1A97177D28}" sibTransId="{B18241B5-B9DD-4E91-99F1-8F4B6211B434}"/>
    <dgm:cxn modelId="{4F62C547-2F96-41A6-9680-BC96E6262017}" type="presOf" srcId="{6854D0D0-2C9C-4B52-95D4-B3AE7853CC3C}" destId="{077BA65D-C506-4B86-BCE8-D205BE2B5DBB}" srcOrd="0" destOrd="0" presId="urn:microsoft.com/office/officeart/2005/8/layout/vList2"/>
    <dgm:cxn modelId="{A2E1E267-70D9-4C62-A0B0-A6CE2C4DA373}" type="presOf" srcId="{D4832AE9-58AA-4AC4-B819-EA68C6E9DCDE}" destId="{EB3878FE-D459-42BB-9B74-3E6F4D96BAA6}" srcOrd="0" destOrd="0" presId="urn:microsoft.com/office/officeart/2005/8/layout/vList2"/>
    <dgm:cxn modelId="{1EAFE579-0448-4EF5-BCE8-43CCE2490E7B}" type="presOf" srcId="{F7E85F82-B025-4E1A-9EBC-E9838E439A46}" destId="{D7D31739-5F24-400B-9D1F-A30FE0AC07A2}" srcOrd="0" destOrd="0" presId="urn:microsoft.com/office/officeart/2005/8/layout/vList2"/>
    <dgm:cxn modelId="{04FF517C-CC20-4463-8120-1D543D304CAC}" type="presOf" srcId="{FEA28930-F585-47AE-895D-18B04D78B233}" destId="{7677E6A7-513C-4297-B956-9F121FEA9BE2}" srcOrd="0" destOrd="0" presId="urn:microsoft.com/office/officeart/2005/8/layout/vList2"/>
    <dgm:cxn modelId="{7379EF8C-3819-4FEE-9A05-3FE22C46A5E2}" srcId="{449A8058-1569-429A-B603-F2F893605ED3}" destId="{FEA28930-F585-47AE-895D-18B04D78B233}" srcOrd="1" destOrd="0" parTransId="{0CE1FB83-EB17-4691-A804-8C387DA72EBF}" sibTransId="{E23285EE-13BB-48C6-A12C-69754FD291AB}"/>
    <dgm:cxn modelId="{BFEC2099-CB87-4094-9DEA-99234638D8E5}" srcId="{449A8058-1569-429A-B603-F2F893605ED3}" destId="{39952267-2A50-46F6-805B-747C64E9D596}" srcOrd="5" destOrd="0" parTransId="{8BF53C63-E8DD-4CFD-AED6-24B73BD1C282}" sibTransId="{CA22CCC7-EB9F-4D88-8A41-30501D1800A2}"/>
    <dgm:cxn modelId="{DF9B2E9C-B4C3-466D-9D34-33BD8BA68A66}" type="presOf" srcId="{49496B65-70C2-49F3-B9AD-CD4461B39D43}" destId="{21C1F4A9-A544-4697-AD65-F0744CE26E72}" srcOrd="0" destOrd="0" presId="urn:microsoft.com/office/officeart/2005/8/layout/vList2"/>
    <dgm:cxn modelId="{7B2018A3-214E-4234-9F75-50B65CB1D116}" type="presOf" srcId="{22809391-838F-42BE-A737-B9714952D301}" destId="{0D4E095B-1F3F-47C7-BF4A-2E3FBADEE730}" srcOrd="0" destOrd="0" presId="urn:microsoft.com/office/officeart/2005/8/layout/vList2"/>
    <dgm:cxn modelId="{4E1FA1A4-926D-43C1-95D7-38F5B3356D5C}" srcId="{449A8058-1569-429A-B603-F2F893605ED3}" destId="{D4832AE9-58AA-4AC4-B819-EA68C6E9DCDE}" srcOrd="0" destOrd="0" parTransId="{6B012E17-E4E8-4FE2-ABC3-833DC225CCB2}" sibTransId="{32308B48-7551-4AD6-9B18-1DB34FDB0ADC}"/>
    <dgm:cxn modelId="{108921B1-9642-4E10-80F3-E332DCC61EAA}" srcId="{449A8058-1569-429A-B603-F2F893605ED3}" destId="{22809391-838F-42BE-A737-B9714952D301}" srcOrd="2" destOrd="0" parTransId="{563CF084-7D2D-455B-8A18-4A04E449F99F}" sibTransId="{E5558614-1307-4A62-A984-50EADE1403C4}"/>
    <dgm:cxn modelId="{8EC170D1-CA45-40E9-BFB3-F9D58C7A1526}" type="presOf" srcId="{449A8058-1569-429A-B603-F2F893605ED3}" destId="{CC934F90-C70D-47EB-B272-79FD6CEBB30A}" srcOrd="0" destOrd="0" presId="urn:microsoft.com/office/officeart/2005/8/layout/vList2"/>
    <dgm:cxn modelId="{85312AD6-28DB-4B79-A753-A2A10F566591}" srcId="{449A8058-1569-429A-B603-F2F893605ED3}" destId="{6854D0D0-2C9C-4B52-95D4-B3AE7853CC3C}" srcOrd="3" destOrd="0" parTransId="{DE66BB08-AF40-43CF-A686-32EA7387AFF4}" sibTransId="{B556C612-594B-448E-8877-E57E15D828C4}"/>
    <dgm:cxn modelId="{A49A75E6-890A-42DF-A320-0769FB91FD9D}" type="presOf" srcId="{39952267-2A50-46F6-805B-747C64E9D596}" destId="{78C3CFF5-AE97-4045-B808-6F64AA95BDB7}" srcOrd="0" destOrd="0" presId="urn:microsoft.com/office/officeart/2005/8/layout/vList2"/>
    <dgm:cxn modelId="{2C0B95E9-B3C4-401A-8D28-2F14148070C3}" srcId="{449A8058-1569-429A-B603-F2F893605ED3}" destId="{F7E85F82-B025-4E1A-9EBC-E9838E439A46}" srcOrd="4" destOrd="0" parTransId="{FA705988-E0BE-40D7-817E-E49038D1EDD4}" sibTransId="{C79FBE1F-A118-4C36-BCEA-AE74F5586179}"/>
    <dgm:cxn modelId="{4533C27D-58B8-4341-8DA3-8B4C34A31D25}" type="presParOf" srcId="{CC934F90-C70D-47EB-B272-79FD6CEBB30A}" destId="{EB3878FE-D459-42BB-9B74-3E6F4D96BAA6}" srcOrd="0" destOrd="0" presId="urn:microsoft.com/office/officeart/2005/8/layout/vList2"/>
    <dgm:cxn modelId="{7ECC8C94-A025-43FF-B784-D51F300B3988}" type="presParOf" srcId="{CC934F90-C70D-47EB-B272-79FD6CEBB30A}" destId="{BE6F5A04-4939-4AE3-8B88-677AD7C4B7D1}" srcOrd="1" destOrd="0" presId="urn:microsoft.com/office/officeart/2005/8/layout/vList2"/>
    <dgm:cxn modelId="{6A584E49-7BA3-4585-95CB-2F48EA3C7B31}" type="presParOf" srcId="{CC934F90-C70D-47EB-B272-79FD6CEBB30A}" destId="{7677E6A7-513C-4297-B956-9F121FEA9BE2}" srcOrd="2" destOrd="0" presId="urn:microsoft.com/office/officeart/2005/8/layout/vList2"/>
    <dgm:cxn modelId="{1045AE03-19AC-4FE5-A14F-CD72563A842A}" type="presParOf" srcId="{CC934F90-C70D-47EB-B272-79FD6CEBB30A}" destId="{11CD21B2-E263-471B-ADBA-7D6233B324BF}" srcOrd="3" destOrd="0" presId="urn:microsoft.com/office/officeart/2005/8/layout/vList2"/>
    <dgm:cxn modelId="{E6A7AB4D-B61A-49E1-BB24-79F344F02448}" type="presParOf" srcId="{CC934F90-C70D-47EB-B272-79FD6CEBB30A}" destId="{0D4E095B-1F3F-47C7-BF4A-2E3FBADEE730}" srcOrd="4" destOrd="0" presId="urn:microsoft.com/office/officeart/2005/8/layout/vList2"/>
    <dgm:cxn modelId="{6456D64E-DE7B-417C-A533-0BFC1E187365}" type="presParOf" srcId="{CC934F90-C70D-47EB-B272-79FD6CEBB30A}" destId="{B34D69D9-C718-49A1-8908-DB846F84462A}" srcOrd="5" destOrd="0" presId="urn:microsoft.com/office/officeart/2005/8/layout/vList2"/>
    <dgm:cxn modelId="{0A848259-F146-4AB3-B338-455C9FBC4666}" type="presParOf" srcId="{CC934F90-C70D-47EB-B272-79FD6CEBB30A}" destId="{077BA65D-C506-4B86-BCE8-D205BE2B5DBB}" srcOrd="6" destOrd="0" presId="urn:microsoft.com/office/officeart/2005/8/layout/vList2"/>
    <dgm:cxn modelId="{79010C09-A4EB-40B7-AC6C-7E3914558DB5}" type="presParOf" srcId="{CC934F90-C70D-47EB-B272-79FD6CEBB30A}" destId="{3A89E1E4-1150-426B-B5BD-F49075AA1656}" srcOrd="7" destOrd="0" presId="urn:microsoft.com/office/officeart/2005/8/layout/vList2"/>
    <dgm:cxn modelId="{DBE744FB-CFF8-45D3-A06C-0F86DFBD83CE}" type="presParOf" srcId="{CC934F90-C70D-47EB-B272-79FD6CEBB30A}" destId="{D7D31739-5F24-400B-9D1F-A30FE0AC07A2}" srcOrd="8" destOrd="0" presId="urn:microsoft.com/office/officeart/2005/8/layout/vList2"/>
    <dgm:cxn modelId="{D78F91BD-2C0F-4E2B-A961-D06500DA8CAE}" type="presParOf" srcId="{CC934F90-C70D-47EB-B272-79FD6CEBB30A}" destId="{715508F0-A499-4883-8E9E-A12745241F6C}" srcOrd="9" destOrd="0" presId="urn:microsoft.com/office/officeart/2005/8/layout/vList2"/>
    <dgm:cxn modelId="{50A0B1CF-DE62-46EC-B0DA-03BEE99C3018}" type="presParOf" srcId="{CC934F90-C70D-47EB-B272-79FD6CEBB30A}" destId="{78C3CFF5-AE97-4045-B808-6F64AA95BDB7}" srcOrd="10" destOrd="0" presId="urn:microsoft.com/office/officeart/2005/8/layout/vList2"/>
    <dgm:cxn modelId="{78D85207-BEC9-4984-8C0D-50865C0C0224}" type="presParOf" srcId="{CC934F90-C70D-47EB-B272-79FD6CEBB30A}" destId="{B2B5ACF4-6B7A-4513-956F-252C9C2C8667}" srcOrd="11" destOrd="0" presId="urn:microsoft.com/office/officeart/2005/8/layout/vList2"/>
    <dgm:cxn modelId="{0EB9A48B-15E0-4F72-83C9-481242CD1292}" type="presParOf" srcId="{CC934F90-C70D-47EB-B272-79FD6CEBB30A}" destId="{21C1F4A9-A544-4697-AD65-F0744CE26E72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D47A66-2796-4417-AD74-9914878C9A80}">
      <dsp:nvSpPr>
        <dsp:cNvPr id="0" name=""/>
        <dsp:cNvSpPr/>
      </dsp:nvSpPr>
      <dsp:spPr>
        <a:xfrm>
          <a:off x="0" y="-6"/>
          <a:ext cx="6475923" cy="439565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E4B8DE-35CA-447A-9F3F-42085EFED4D5}">
      <dsp:nvSpPr>
        <dsp:cNvPr id="0" name=""/>
        <dsp:cNvSpPr/>
      </dsp:nvSpPr>
      <dsp:spPr>
        <a:xfrm>
          <a:off x="952384" y="2896785"/>
          <a:ext cx="168373" cy="168373"/>
        </a:xfrm>
        <a:prstGeom prst="ellipse">
          <a:avLst/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CD0CC4-B9B3-4745-9E01-0C7E25CB9919}">
      <dsp:nvSpPr>
        <dsp:cNvPr id="0" name=""/>
        <dsp:cNvSpPr/>
      </dsp:nvSpPr>
      <dsp:spPr>
        <a:xfrm>
          <a:off x="423769" y="2765884"/>
          <a:ext cx="1508890" cy="1169713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218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kern="1200" dirty="0">
            <a:solidFill>
              <a:srgbClr val="FF0000"/>
            </a:solidFill>
          </a:endParaRPr>
        </a:p>
      </dsp:txBody>
      <dsp:txXfrm>
        <a:off x="423769" y="2765884"/>
        <a:ext cx="1508890" cy="1169713"/>
      </dsp:txXfrm>
    </dsp:sp>
    <dsp:sp modelId="{E3027B32-B7C5-49D9-AF47-AA5E423C6E06}">
      <dsp:nvSpPr>
        <dsp:cNvPr id="0" name=""/>
        <dsp:cNvSpPr/>
      </dsp:nvSpPr>
      <dsp:spPr>
        <a:xfrm>
          <a:off x="3323579" y="1429687"/>
          <a:ext cx="304368" cy="304368"/>
        </a:xfrm>
        <a:prstGeom prst="ellipse">
          <a:avLst/>
        </a:prstGeom>
        <a:solidFill>
          <a:srgbClr val="00B0F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7EA310-55C6-4A9F-AFF0-19AD79FA8A3E}">
      <dsp:nvSpPr>
        <dsp:cNvPr id="0" name=""/>
        <dsp:cNvSpPr/>
      </dsp:nvSpPr>
      <dsp:spPr>
        <a:xfrm>
          <a:off x="2990840" y="1668873"/>
          <a:ext cx="2245819" cy="2201813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278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kern="1200" dirty="0">
            <a:solidFill>
              <a:srgbClr val="00B0F0"/>
            </a:solidFill>
          </a:endParaRPr>
        </a:p>
      </dsp:txBody>
      <dsp:txXfrm>
        <a:off x="2990840" y="1668873"/>
        <a:ext cx="2245819" cy="2201813"/>
      </dsp:txXfrm>
    </dsp:sp>
    <dsp:sp modelId="{45C2C9B5-54C4-4A1E-852D-913530242709}">
      <dsp:nvSpPr>
        <dsp:cNvPr id="0" name=""/>
        <dsp:cNvSpPr/>
      </dsp:nvSpPr>
      <dsp:spPr>
        <a:xfrm>
          <a:off x="5545936" y="800312"/>
          <a:ext cx="420934" cy="420934"/>
        </a:xfrm>
        <a:prstGeom prst="ellipse">
          <a:avLst/>
        </a:prstGeom>
        <a:solidFill>
          <a:srgbClr val="00B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FFD425-FAB2-4BAB-9043-4176A45FEF42}">
      <dsp:nvSpPr>
        <dsp:cNvPr id="0" name=""/>
        <dsp:cNvSpPr/>
      </dsp:nvSpPr>
      <dsp:spPr>
        <a:xfrm>
          <a:off x="4175783" y="1258565"/>
          <a:ext cx="2300139" cy="800827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3045" tIns="0" rIns="0" bIns="0" numCol="1" spcCol="1270" anchor="t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kern="1200" dirty="0">
            <a:solidFill>
              <a:srgbClr val="00B050"/>
            </a:solidFill>
          </a:endParaRPr>
        </a:p>
      </dsp:txBody>
      <dsp:txXfrm>
        <a:off x="4175783" y="1258565"/>
        <a:ext cx="2300139" cy="8008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95F453-F64D-43CF-93BF-7EB0427E952A}">
      <dsp:nvSpPr>
        <dsp:cNvPr id="0" name=""/>
        <dsp:cNvSpPr/>
      </dsp:nvSpPr>
      <dsp:spPr>
        <a:xfrm>
          <a:off x="0" y="5625"/>
          <a:ext cx="6411729" cy="41896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Tujuan</a:t>
          </a:r>
          <a:r>
            <a:rPr lang="en-US" sz="1800" b="1" kern="1200" dirty="0"/>
            <a:t> </a:t>
          </a:r>
          <a:r>
            <a:rPr lang="en-US" sz="1800" b="1" kern="1200" dirty="0" err="1"/>
            <a:t>Evaluasi</a:t>
          </a:r>
          <a:r>
            <a:rPr lang="en-US" sz="1800" b="1" kern="1200" dirty="0"/>
            <a:t> </a:t>
          </a:r>
          <a:r>
            <a:rPr lang="en-US" sz="1800" b="1" kern="1200" dirty="0" err="1"/>
            <a:t>Diri</a:t>
          </a:r>
          <a:endParaRPr lang="en-US" sz="1800" kern="1200" dirty="0"/>
        </a:p>
      </dsp:txBody>
      <dsp:txXfrm>
        <a:off x="20452" y="26077"/>
        <a:ext cx="6370825" cy="378058"/>
      </dsp:txXfrm>
    </dsp:sp>
    <dsp:sp modelId="{9DC30CB3-5443-4E4F-8798-717384E476F7}">
      <dsp:nvSpPr>
        <dsp:cNvPr id="0" name=""/>
        <dsp:cNvSpPr/>
      </dsp:nvSpPr>
      <dsp:spPr>
        <a:xfrm>
          <a:off x="0" y="424588"/>
          <a:ext cx="6411729" cy="1021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572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d-ID" sz="1800" kern="1200" dirty="0">
              <a:solidFill>
                <a:srgbClr val="FF0000"/>
              </a:solidFill>
            </a:rPr>
            <a:t>U</a:t>
          </a:r>
          <a:r>
            <a:rPr lang="en-US" sz="1800" kern="1200" dirty="0" err="1">
              <a:solidFill>
                <a:srgbClr val="FF0000"/>
              </a:solidFill>
            </a:rPr>
            <a:t>paya</a:t>
          </a:r>
          <a:r>
            <a:rPr lang="en-US" sz="1800" kern="1200" dirty="0">
              <a:solidFill>
                <a:srgbClr val="FF0000"/>
              </a:solidFill>
            </a:rPr>
            <a:t> </a:t>
          </a:r>
          <a:r>
            <a:rPr lang="en-US" sz="1800" kern="1200" dirty="0" err="1">
              <a:solidFill>
                <a:srgbClr val="FF0000"/>
              </a:solidFill>
            </a:rPr>
            <a:t>sistematik</a:t>
          </a:r>
          <a:r>
            <a:rPr lang="en-US" sz="1800" kern="1200" dirty="0">
              <a:solidFill>
                <a:srgbClr val="FF0000"/>
              </a:solidFill>
            </a:rPr>
            <a:t> </a:t>
          </a:r>
          <a:r>
            <a:rPr lang="en-US" sz="1800" kern="1200" dirty="0" err="1">
              <a:solidFill>
                <a:srgbClr val="FF0000"/>
              </a:solidFill>
            </a:rPr>
            <a:t>untuk</a:t>
          </a:r>
          <a:r>
            <a:rPr lang="en-US" sz="1800" kern="1200" dirty="0">
              <a:solidFill>
                <a:srgbClr val="FF0000"/>
              </a:solidFill>
            </a:rPr>
            <a:t> </a:t>
          </a:r>
          <a:r>
            <a:rPr lang="en-US" sz="1800" kern="1200" dirty="0" err="1">
              <a:solidFill>
                <a:srgbClr val="FF0000"/>
              </a:solidFill>
            </a:rPr>
            <a:t>menghimpun</a:t>
          </a:r>
          <a:r>
            <a:rPr lang="en-US" sz="1800" kern="1200" dirty="0">
              <a:solidFill>
                <a:srgbClr val="FF0000"/>
              </a:solidFill>
            </a:rPr>
            <a:t> </a:t>
          </a:r>
          <a:r>
            <a:rPr lang="en-US" sz="1800" kern="1200" dirty="0" err="1">
              <a:solidFill>
                <a:srgbClr val="FF0000"/>
              </a:solidFill>
            </a:rPr>
            <a:t>dan</a:t>
          </a:r>
          <a:r>
            <a:rPr lang="en-US" sz="1800" kern="1200" dirty="0">
              <a:solidFill>
                <a:srgbClr val="FF0000"/>
              </a:solidFill>
            </a:rPr>
            <a:t> </a:t>
          </a:r>
          <a:r>
            <a:rPr lang="en-US" sz="1800" kern="1200" dirty="0" err="1">
              <a:solidFill>
                <a:srgbClr val="FF0000"/>
              </a:solidFill>
            </a:rPr>
            <a:t>mengolah</a:t>
          </a:r>
          <a:r>
            <a:rPr lang="en-US" sz="1800" kern="1200" dirty="0">
              <a:solidFill>
                <a:srgbClr val="FF0000"/>
              </a:solidFill>
            </a:rPr>
            <a:t> data (</a:t>
          </a:r>
          <a:r>
            <a:rPr lang="en-US" sz="1800" kern="1200" dirty="0" err="1">
              <a:solidFill>
                <a:srgbClr val="FF0000"/>
              </a:solidFill>
            </a:rPr>
            <a:t>fakta</a:t>
          </a:r>
          <a:r>
            <a:rPr lang="en-US" sz="1800" kern="1200" dirty="0">
              <a:solidFill>
                <a:srgbClr val="FF0000"/>
              </a:solidFill>
            </a:rPr>
            <a:t> </a:t>
          </a:r>
          <a:r>
            <a:rPr lang="en-US" sz="1800" kern="1200" dirty="0" err="1">
              <a:solidFill>
                <a:srgbClr val="FF0000"/>
              </a:solidFill>
            </a:rPr>
            <a:t>dan</a:t>
          </a:r>
          <a:r>
            <a:rPr lang="en-US" sz="1800" kern="1200" dirty="0">
              <a:solidFill>
                <a:srgbClr val="FF0000"/>
              </a:solidFill>
            </a:rPr>
            <a:t> </a:t>
          </a:r>
          <a:r>
            <a:rPr lang="en-US" sz="1800" kern="1200" dirty="0" err="1">
              <a:solidFill>
                <a:srgbClr val="FF0000"/>
              </a:solidFill>
            </a:rPr>
            <a:t>informasi</a:t>
          </a:r>
          <a:r>
            <a:rPr lang="en-US" sz="1800" kern="1200" dirty="0">
              <a:solidFill>
                <a:srgbClr val="FF0000"/>
              </a:solidFill>
            </a:rPr>
            <a:t>) yang </a:t>
          </a:r>
          <a:r>
            <a:rPr lang="en-US" sz="1800" kern="1200" dirty="0" err="1">
              <a:solidFill>
                <a:srgbClr val="FF0000"/>
              </a:solidFill>
            </a:rPr>
            <a:t>handal</a:t>
          </a:r>
          <a:r>
            <a:rPr lang="en-US" sz="1800" kern="1200" dirty="0">
              <a:solidFill>
                <a:srgbClr val="FF0000"/>
              </a:solidFill>
            </a:rPr>
            <a:t> </a:t>
          </a:r>
          <a:r>
            <a:rPr lang="en-US" sz="1800" kern="1200" dirty="0" err="1">
              <a:solidFill>
                <a:srgbClr val="FF0000"/>
              </a:solidFill>
            </a:rPr>
            <a:t>dan</a:t>
          </a:r>
          <a:r>
            <a:rPr lang="en-US" sz="1800" kern="1200" dirty="0">
              <a:solidFill>
                <a:srgbClr val="FF0000"/>
              </a:solidFill>
            </a:rPr>
            <a:t> </a:t>
          </a:r>
          <a:r>
            <a:rPr lang="en-US" sz="1800" kern="1200" dirty="0" err="1">
              <a:solidFill>
                <a:srgbClr val="FF0000"/>
              </a:solidFill>
            </a:rPr>
            <a:t>sahih</a:t>
          </a:r>
          <a:r>
            <a:rPr lang="en-US" sz="1800" kern="1200" dirty="0"/>
            <a:t>,</a:t>
          </a:r>
          <a:r>
            <a:rPr lang="en-US" sz="1800" kern="1200" dirty="0">
              <a:sym typeface="Wingdings" panose="05000000000000000000" pitchFamily="2" charset="2"/>
            </a:rPr>
            <a:t> </a:t>
          </a:r>
          <a:r>
            <a:rPr lang="en-US" sz="1800" kern="1200" dirty="0" err="1">
              <a:sym typeface="Wingdings" panose="05000000000000000000" pitchFamily="2" charset="2"/>
            </a:rPr>
            <a:t>kesimpulan</a:t>
          </a:r>
          <a:r>
            <a:rPr lang="en-US" sz="1800" kern="1200" dirty="0">
              <a:sym typeface="Wingdings" panose="05000000000000000000" pitchFamily="2" charset="2"/>
            </a:rPr>
            <a:t> </a:t>
          </a:r>
          <a:r>
            <a:rPr lang="en-US" sz="1800" kern="1200" dirty="0"/>
            <a:t> </a:t>
          </a:r>
          <a:r>
            <a:rPr lang="en-US" sz="1800" kern="1200" dirty="0" err="1"/>
            <a:t>sebagai</a:t>
          </a:r>
          <a:r>
            <a:rPr lang="en-US" sz="1800" kern="1200" dirty="0"/>
            <a:t> </a:t>
          </a:r>
          <a:r>
            <a:rPr lang="en-US" sz="1800" kern="1200" dirty="0" err="1"/>
            <a:t>landasan</a:t>
          </a:r>
          <a:r>
            <a:rPr lang="en-US" sz="1800" kern="1200" dirty="0"/>
            <a:t> </a:t>
          </a:r>
          <a:r>
            <a:rPr lang="en-US" sz="1800" kern="1200" dirty="0" err="1"/>
            <a:t>tindakan</a:t>
          </a:r>
          <a:r>
            <a:rPr lang="en-US" sz="1800" kern="1200" dirty="0"/>
            <a:t> </a:t>
          </a:r>
          <a:r>
            <a:rPr lang="en-US" sz="1800" kern="1200" dirty="0" err="1"/>
            <a:t>manajemen</a:t>
          </a:r>
          <a:r>
            <a:rPr lang="en-US" sz="1800" kern="1200" dirty="0"/>
            <a:t> </a:t>
          </a:r>
          <a:r>
            <a:rPr lang="en-US" sz="1800" kern="1200" dirty="0" err="1"/>
            <a:t>untuk</a:t>
          </a:r>
          <a:r>
            <a:rPr lang="en-US" sz="1800" kern="1200" dirty="0"/>
            <a:t> </a:t>
          </a:r>
          <a:r>
            <a:rPr lang="en-US" sz="1800" kern="1200" dirty="0" err="1"/>
            <a:t>mengelola</a:t>
          </a:r>
          <a:r>
            <a:rPr lang="en-US" sz="1800" kern="1200" dirty="0"/>
            <a:t> </a:t>
          </a:r>
          <a:r>
            <a:rPr lang="en-US" sz="1800" kern="1200" dirty="0" err="1"/>
            <a:t>kelangsungan</a:t>
          </a:r>
          <a:r>
            <a:rPr lang="en-US" sz="1800" kern="1200" dirty="0"/>
            <a:t> UPPS </a:t>
          </a:r>
          <a:r>
            <a:rPr lang="en-US" sz="1800" kern="1200" dirty="0" err="1"/>
            <a:t>atau</a:t>
          </a:r>
          <a:r>
            <a:rPr lang="en-US" sz="1800" kern="1200" dirty="0"/>
            <a:t> program </a:t>
          </a:r>
          <a:r>
            <a:rPr lang="en-US" sz="1800" kern="1200" dirty="0" err="1"/>
            <a:t>studi</a:t>
          </a:r>
          <a:r>
            <a:rPr lang="en-US" sz="1800" kern="1200" dirty="0"/>
            <a:t>.</a:t>
          </a:r>
        </a:p>
      </dsp:txBody>
      <dsp:txXfrm>
        <a:off x="0" y="424588"/>
        <a:ext cx="6411729" cy="1021710"/>
      </dsp:txXfrm>
    </dsp:sp>
    <dsp:sp modelId="{BB10665E-3681-48AF-8D13-2B8A0C41A91D}">
      <dsp:nvSpPr>
        <dsp:cNvPr id="0" name=""/>
        <dsp:cNvSpPr/>
      </dsp:nvSpPr>
      <dsp:spPr>
        <a:xfrm>
          <a:off x="0" y="1446298"/>
          <a:ext cx="6411729" cy="418962"/>
        </a:xfrm>
        <a:prstGeom prst="roundRec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Kebutuhan minimum yang harus dipenuhi</a:t>
          </a:r>
          <a:endParaRPr lang="en-US" sz="1800" kern="1200"/>
        </a:p>
      </dsp:txBody>
      <dsp:txXfrm>
        <a:off x="20452" y="1466750"/>
        <a:ext cx="6370825" cy="378058"/>
      </dsp:txXfrm>
    </dsp:sp>
    <dsp:sp modelId="{B743F4D8-190D-4A42-998B-34D5037B107C}">
      <dsp:nvSpPr>
        <dsp:cNvPr id="0" name=""/>
        <dsp:cNvSpPr/>
      </dsp:nvSpPr>
      <dsp:spPr>
        <a:xfrm>
          <a:off x="0" y="1865261"/>
          <a:ext cx="6411729" cy="530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572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 err="1"/>
            <a:t>Masukan</a:t>
          </a:r>
          <a:r>
            <a:rPr lang="en-US" sz="1800" kern="1200" dirty="0"/>
            <a:t>, proses, </a:t>
          </a:r>
          <a:r>
            <a:rPr lang="en-US" sz="1800" kern="1200" dirty="0" err="1"/>
            <a:t>luaran</a:t>
          </a:r>
          <a:r>
            <a:rPr lang="en-US" sz="1800" kern="1200" dirty="0"/>
            <a:t>, </a:t>
          </a:r>
          <a:r>
            <a:rPr lang="en-US" sz="1800" kern="1200" dirty="0" err="1"/>
            <a:t>dan</a:t>
          </a:r>
          <a:r>
            <a:rPr lang="en-US" sz="1800" kern="1200" dirty="0"/>
            <a:t> </a:t>
          </a:r>
          <a:r>
            <a:rPr lang="en-US" sz="1800" kern="1200" dirty="0" err="1"/>
            <a:t>capaian</a:t>
          </a:r>
          <a:r>
            <a:rPr lang="en-US" sz="1800" kern="1200" dirty="0"/>
            <a:t> </a:t>
          </a:r>
          <a:r>
            <a:rPr lang="en-US" sz="1800" kern="1200" dirty="0" err="1"/>
            <a:t>harus</a:t>
          </a:r>
          <a:r>
            <a:rPr lang="en-US" sz="1800" kern="1200" dirty="0"/>
            <a:t> </a:t>
          </a:r>
          <a:r>
            <a:rPr lang="en-US" sz="1800" kern="1200" dirty="0" err="1"/>
            <a:t>memenuhi</a:t>
          </a:r>
          <a:r>
            <a:rPr lang="en-US" sz="1800" kern="1200" dirty="0"/>
            <a:t> </a:t>
          </a:r>
          <a:r>
            <a:rPr lang="en-US" sz="1800" b="1" kern="1200" dirty="0" err="1">
              <a:solidFill>
                <a:srgbClr val="0000FF"/>
              </a:solidFill>
            </a:rPr>
            <a:t>kebutuhan</a:t>
          </a:r>
          <a:r>
            <a:rPr lang="en-US" sz="1800" b="1" kern="1200" dirty="0">
              <a:solidFill>
                <a:srgbClr val="0000FF"/>
              </a:solidFill>
            </a:rPr>
            <a:t> minimum SN DIKTI</a:t>
          </a:r>
          <a:r>
            <a:rPr lang="en-US" sz="1800" kern="1200" dirty="0"/>
            <a:t>. </a:t>
          </a:r>
          <a:r>
            <a:rPr lang="en-US" sz="1800" b="1" kern="1200" dirty="0"/>
            <a:t> </a:t>
          </a:r>
          <a:endParaRPr lang="en-US" sz="1800" kern="1200" dirty="0"/>
        </a:p>
      </dsp:txBody>
      <dsp:txXfrm>
        <a:off x="0" y="1865261"/>
        <a:ext cx="6411729" cy="530888"/>
      </dsp:txXfrm>
    </dsp:sp>
    <dsp:sp modelId="{0C6250E1-16C7-4468-9673-D02DD1169685}">
      <dsp:nvSpPr>
        <dsp:cNvPr id="0" name=""/>
        <dsp:cNvSpPr/>
      </dsp:nvSpPr>
      <dsp:spPr>
        <a:xfrm>
          <a:off x="0" y="2396149"/>
          <a:ext cx="6411729" cy="418962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Masukan</a:t>
          </a:r>
          <a:r>
            <a:rPr lang="id-ID" sz="1800" b="1" kern="1200" dirty="0"/>
            <a:t> (input)</a:t>
          </a:r>
          <a:endParaRPr lang="en-US" sz="1800" kern="1200" dirty="0"/>
        </a:p>
      </dsp:txBody>
      <dsp:txXfrm>
        <a:off x="20452" y="2416601"/>
        <a:ext cx="6370825" cy="378058"/>
      </dsp:txXfrm>
    </dsp:sp>
    <dsp:sp modelId="{7438BCAD-2F7D-41A1-8E95-AE8439AF2BF6}">
      <dsp:nvSpPr>
        <dsp:cNvPr id="0" name=""/>
        <dsp:cNvSpPr/>
      </dsp:nvSpPr>
      <dsp:spPr>
        <a:xfrm>
          <a:off x="0" y="2815112"/>
          <a:ext cx="6411729" cy="530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572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solidFill>
                <a:srgbClr val="FF0000"/>
              </a:solidFill>
            </a:rPr>
            <a:t>(1) </a:t>
          </a:r>
          <a:r>
            <a:rPr lang="en-US" sz="1800" b="1" kern="1200" dirty="0" err="1">
              <a:solidFill>
                <a:srgbClr val="FF0000"/>
              </a:solidFill>
            </a:rPr>
            <a:t>sumber</a:t>
          </a:r>
          <a:r>
            <a:rPr lang="en-US" sz="1800" b="1" kern="1200" dirty="0">
              <a:solidFill>
                <a:srgbClr val="FF0000"/>
              </a:solidFill>
            </a:rPr>
            <a:t> </a:t>
          </a:r>
          <a:r>
            <a:rPr lang="en-US" sz="1800" b="1" kern="1200" dirty="0" err="1">
              <a:solidFill>
                <a:srgbClr val="FF0000"/>
              </a:solidFill>
            </a:rPr>
            <a:t>daya</a:t>
          </a:r>
          <a:r>
            <a:rPr lang="en-US" sz="1800" b="1" kern="1200" dirty="0">
              <a:solidFill>
                <a:srgbClr val="FF0000"/>
              </a:solidFill>
            </a:rPr>
            <a:t> </a:t>
          </a:r>
          <a:r>
            <a:rPr lang="en-US" sz="1800" b="1" kern="1200" dirty="0" err="1">
              <a:solidFill>
                <a:srgbClr val="FF0000"/>
              </a:solidFill>
            </a:rPr>
            <a:t>berwujud</a:t>
          </a:r>
          <a:r>
            <a:rPr lang="en-US" sz="1800" b="1" kern="1200" dirty="0">
              <a:solidFill>
                <a:srgbClr val="FF0000"/>
              </a:solidFill>
            </a:rPr>
            <a:t> </a:t>
          </a:r>
          <a:r>
            <a:rPr lang="en-US" sz="1800" kern="1200" dirty="0">
              <a:solidFill>
                <a:srgbClr val="FF0000"/>
              </a:solidFill>
            </a:rPr>
            <a:t>(</a:t>
          </a:r>
          <a:r>
            <a:rPr lang="en-US" sz="1800" b="1" i="1" kern="1200" dirty="0">
              <a:solidFill>
                <a:srgbClr val="FF0000"/>
              </a:solidFill>
            </a:rPr>
            <a:t>tangible</a:t>
          </a:r>
          <a:r>
            <a:rPr lang="en-US" sz="1800" kern="1200" dirty="0"/>
            <a:t> </a:t>
          </a:r>
          <a:r>
            <a:rPr lang="en-US" sz="1800" kern="1200" dirty="0" err="1"/>
            <a:t>dan</a:t>
          </a:r>
          <a:r>
            <a:rPr lang="en-US" sz="1800" kern="1200" dirty="0"/>
            <a:t> </a:t>
          </a:r>
          <a:r>
            <a:rPr lang="en-US" sz="1800" kern="1200" dirty="0">
              <a:solidFill>
                <a:srgbClr val="FF0000"/>
              </a:solidFill>
            </a:rPr>
            <a:t>(2) </a:t>
          </a:r>
          <a:r>
            <a:rPr lang="en-US" sz="1800" b="1" kern="1200" dirty="0" err="1">
              <a:solidFill>
                <a:srgbClr val="FF0000"/>
              </a:solidFill>
            </a:rPr>
            <a:t>sumber</a:t>
          </a:r>
          <a:r>
            <a:rPr lang="en-US" sz="1800" b="1" kern="1200" dirty="0">
              <a:solidFill>
                <a:srgbClr val="FF0000"/>
              </a:solidFill>
            </a:rPr>
            <a:t> </a:t>
          </a:r>
          <a:r>
            <a:rPr lang="en-US" sz="1800" b="1" kern="1200" dirty="0" err="1">
              <a:solidFill>
                <a:srgbClr val="FF0000"/>
              </a:solidFill>
            </a:rPr>
            <a:t>daya</a:t>
          </a:r>
          <a:r>
            <a:rPr lang="en-US" sz="1800" b="1" kern="1200" dirty="0">
              <a:solidFill>
                <a:srgbClr val="FF0000"/>
              </a:solidFill>
            </a:rPr>
            <a:t> </a:t>
          </a:r>
          <a:r>
            <a:rPr lang="en-US" sz="1800" b="1" kern="1200" dirty="0" err="1">
              <a:solidFill>
                <a:srgbClr val="FF0000"/>
              </a:solidFill>
            </a:rPr>
            <a:t>tidak</a:t>
          </a:r>
          <a:r>
            <a:rPr lang="en-US" sz="1800" b="1" kern="1200" dirty="0">
              <a:solidFill>
                <a:srgbClr val="FF0000"/>
              </a:solidFill>
            </a:rPr>
            <a:t> </a:t>
          </a:r>
          <a:r>
            <a:rPr lang="en-US" sz="1800" b="1" kern="1200" dirty="0" err="1">
              <a:solidFill>
                <a:srgbClr val="FF0000"/>
              </a:solidFill>
            </a:rPr>
            <a:t>berwujud</a:t>
          </a:r>
          <a:r>
            <a:rPr lang="en-US" sz="1800" b="1" kern="1200" dirty="0">
              <a:solidFill>
                <a:srgbClr val="FF0000"/>
              </a:solidFill>
            </a:rPr>
            <a:t> </a:t>
          </a:r>
          <a:r>
            <a:rPr lang="en-US" sz="1800" kern="1200" dirty="0">
              <a:solidFill>
                <a:srgbClr val="FF0000"/>
              </a:solidFill>
            </a:rPr>
            <a:t>(</a:t>
          </a:r>
          <a:r>
            <a:rPr lang="en-US" sz="1800" b="1" i="1" kern="1200" dirty="0">
              <a:solidFill>
                <a:srgbClr val="FF0000"/>
              </a:solidFill>
            </a:rPr>
            <a:t>intangible</a:t>
          </a:r>
          <a:r>
            <a:rPr lang="en-US" sz="1800" kern="1200" dirty="0"/>
            <a:t>)</a:t>
          </a:r>
        </a:p>
      </dsp:txBody>
      <dsp:txXfrm>
        <a:off x="0" y="2815112"/>
        <a:ext cx="6411729" cy="530888"/>
      </dsp:txXfrm>
    </dsp:sp>
    <dsp:sp modelId="{D6978E3E-6F50-4722-857B-924D7D7BF191}">
      <dsp:nvSpPr>
        <dsp:cNvPr id="0" name=""/>
        <dsp:cNvSpPr/>
      </dsp:nvSpPr>
      <dsp:spPr>
        <a:xfrm>
          <a:off x="0" y="3346001"/>
          <a:ext cx="6411729" cy="418962"/>
        </a:xfrm>
        <a:prstGeom prst="roundRec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Proses</a:t>
          </a:r>
          <a:endParaRPr lang="en-US" sz="1800" kern="1200"/>
        </a:p>
      </dsp:txBody>
      <dsp:txXfrm>
        <a:off x="20452" y="3366453"/>
        <a:ext cx="6370825" cy="378058"/>
      </dsp:txXfrm>
    </dsp:sp>
    <dsp:sp modelId="{F7AFCEDC-DACF-487F-B7ED-E0728F7D7B31}">
      <dsp:nvSpPr>
        <dsp:cNvPr id="0" name=""/>
        <dsp:cNvSpPr/>
      </dsp:nvSpPr>
      <dsp:spPr>
        <a:xfrm>
          <a:off x="0" y="3764963"/>
          <a:ext cx="6411729" cy="841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572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 err="1">
              <a:solidFill>
                <a:srgbClr val="FF0000"/>
              </a:solidFill>
            </a:rPr>
            <a:t>Mendayagunakan</a:t>
          </a:r>
          <a:r>
            <a:rPr lang="en-US" sz="1800" kern="1200" dirty="0">
              <a:solidFill>
                <a:srgbClr val="FF0000"/>
              </a:solidFill>
            </a:rPr>
            <a:t> </a:t>
          </a:r>
          <a:r>
            <a:rPr lang="en-US" sz="1800" kern="1200" dirty="0" err="1">
              <a:solidFill>
                <a:srgbClr val="FF0000"/>
              </a:solidFill>
            </a:rPr>
            <a:t>sistem</a:t>
          </a:r>
          <a:r>
            <a:rPr lang="en-US" sz="1800" kern="1200" dirty="0">
              <a:solidFill>
                <a:srgbClr val="FF0000"/>
              </a:solidFill>
            </a:rPr>
            <a:t>, </a:t>
          </a:r>
          <a:r>
            <a:rPr lang="en-US" sz="1800" kern="1200" dirty="0" err="1">
              <a:solidFill>
                <a:srgbClr val="FF0000"/>
              </a:solidFill>
            </a:rPr>
            <a:t>sumberdaya</a:t>
          </a:r>
          <a:r>
            <a:rPr lang="en-US" sz="1800" kern="1200" dirty="0">
              <a:solidFill>
                <a:srgbClr val="FF0000"/>
              </a:solidFill>
            </a:rPr>
            <a:t> </a:t>
          </a:r>
          <a:r>
            <a:rPr lang="en-US" sz="1800" kern="1200" dirty="0"/>
            <a:t>yang </a:t>
          </a:r>
          <a:r>
            <a:rPr lang="en-US" sz="1800" kern="1200" dirty="0" err="1"/>
            <a:t>tersedia</a:t>
          </a:r>
          <a:r>
            <a:rPr lang="en-US" sz="1800" kern="1200" dirty="0"/>
            <a:t> </a:t>
          </a:r>
          <a:r>
            <a:rPr lang="en-US" sz="1800" kern="1200" dirty="0" err="1"/>
            <a:t>untuk</a:t>
          </a:r>
          <a:r>
            <a:rPr lang="en-US" sz="1800" kern="1200" dirty="0"/>
            <a:t> </a:t>
          </a:r>
          <a:r>
            <a:rPr lang="en-US" sz="1800" kern="1200" dirty="0" err="1"/>
            <a:t>mencapai</a:t>
          </a:r>
          <a:r>
            <a:rPr lang="en-US" sz="1800" kern="1200" dirty="0"/>
            <a:t> </a:t>
          </a:r>
          <a:r>
            <a:rPr lang="en-US" sz="1800" kern="1200" dirty="0" err="1"/>
            <a:t>tujuan</a:t>
          </a:r>
          <a:r>
            <a:rPr lang="en-US" sz="1800" kern="1200" dirty="0"/>
            <a:t> yang </a:t>
          </a:r>
          <a:r>
            <a:rPr lang="en-US" sz="1800" kern="1200" dirty="0" err="1"/>
            <a:t>telah</a:t>
          </a:r>
          <a:r>
            <a:rPr lang="en-US" sz="1800" kern="1200" dirty="0"/>
            <a:t> </a:t>
          </a:r>
          <a:r>
            <a:rPr lang="en-US" sz="1800" kern="1200" dirty="0" err="1"/>
            <a:t>ditetapkan</a:t>
          </a:r>
          <a:r>
            <a:rPr lang="en-US" sz="1800" kern="1200" dirty="0"/>
            <a:t>.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 err="1"/>
            <a:t>Mencakup</a:t>
          </a:r>
          <a:r>
            <a:rPr lang="en-US" sz="1800" kern="1200" dirty="0"/>
            <a:t> </a:t>
          </a:r>
          <a:r>
            <a:rPr lang="en-US" sz="1800" kern="1200" dirty="0" err="1"/>
            <a:t>seluruh</a:t>
          </a:r>
          <a:r>
            <a:rPr lang="en-US" sz="1800" kern="1200" dirty="0"/>
            <a:t> </a:t>
          </a:r>
          <a:r>
            <a:rPr lang="en-US" sz="1800" kern="1200" dirty="0" err="1">
              <a:solidFill>
                <a:srgbClr val="FF0000"/>
              </a:solidFill>
            </a:rPr>
            <a:t>seluruh</a:t>
          </a:r>
          <a:r>
            <a:rPr lang="en-US" sz="1800" kern="1200" dirty="0">
              <a:solidFill>
                <a:srgbClr val="FF0000"/>
              </a:solidFill>
            </a:rPr>
            <a:t> </a:t>
          </a:r>
          <a:r>
            <a:rPr lang="en-US" sz="1800" kern="1200" dirty="0" err="1">
              <a:solidFill>
                <a:srgbClr val="FF0000"/>
              </a:solidFill>
            </a:rPr>
            <a:t>aspek</a:t>
          </a:r>
          <a:endParaRPr lang="en-US" sz="1800" kern="1200" dirty="0"/>
        </a:p>
      </dsp:txBody>
      <dsp:txXfrm>
        <a:off x="0" y="3764963"/>
        <a:ext cx="6411729" cy="841408"/>
      </dsp:txXfrm>
    </dsp:sp>
    <dsp:sp modelId="{2DEDA631-A163-4BBA-9953-02E40868F95B}">
      <dsp:nvSpPr>
        <dsp:cNvPr id="0" name=""/>
        <dsp:cNvSpPr/>
      </dsp:nvSpPr>
      <dsp:spPr>
        <a:xfrm>
          <a:off x="0" y="4606372"/>
          <a:ext cx="6411729" cy="418962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Luaran dan Capaian </a:t>
          </a:r>
          <a:endParaRPr lang="en-US" sz="1800" kern="1200"/>
        </a:p>
      </dsp:txBody>
      <dsp:txXfrm>
        <a:off x="20452" y="4626824"/>
        <a:ext cx="6370825" cy="378058"/>
      </dsp:txXfrm>
    </dsp:sp>
    <dsp:sp modelId="{A730551C-AD14-47EA-8567-2FF41910E193}">
      <dsp:nvSpPr>
        <dsp:cNvPr id="0" name=""/>
        <dsp:cNvSpPr/>
      </dsp:nvSpPr>
      <dsp:spPr>
        <a:xfrm>
          <a:off x="0" y="5025334"/>
          <a:ext cx="6411729" cy="1322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572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kern="1200" dirty="0" err="1">
              <a:solidFill>
                <a:srgbClr val="FF0000"/>
              </a:solidFill>
            </a:rPr>
            <a:t>Luaran</a:t>
          </a:r>
          <a:r>
            <a:rPr lang="id-ID" sz="1800" b="1" kern="1200" dirty="0"/>
            <a:t>:</a:t>
          </a:r>
          <a:r>
            <a:rPr lang="en-US" sz="1800" kern="1200" dirty="0"/>
            <a:t> </a:t>
          </a:r>
          <a:r>
            <a:rPr lang="en-US" sz="1800" kern="1200" dirty="0" err="1"/>
            <a:t>hasil</a:t>
          </a:r>
          <a:r>
            <a:rPr lang="en-US" sz="1800" kern="1200" dirty="0"/>
            <a:t> </a:t>
          </a:r>
          <a:r>
            <a:rPr lang="en-US" sz="1800" kern="1200" dirty="0" err="1"/>
            <a:t>langsung</a:t>
          </a:r>
          <a:r>
            <a:rPr lang="en-US" sz="1800" kern="1200" dirty="0"/>
            <a:t> </a:t>
          </a:r>
          <a:r>
            <a:rPr lang="en-US" sz="1800" kern="1200" dirty="0" err="1"/>
            <a:t>dari</a:t>
          </a:r>
          <a:r>
            <a:rPr lang="en-US" sz="1800" kern="1200" dirty="0"/>
            <a:t> </a:t>
          </a:r>
          <a:r>
            <a:rPr lang="en-US" sz="1800" kern="1200" dirty="0" err="1"/>
            <a:t>sebuah</a:t>
          </a:r>
          <a:r>
            <a:rPr lang="en-US" sz="1800" kern="1200" dirty="0"/>
            <a:t> proses, </a:t>
          </a:r>
          <a:r>
            <a:rPr lang="en-US" sz="1800" kern="1200" dirty="0" err="1"/>
            <a:t>atau</a:t>
          </a:r>
          <a:r>
            <a:rPr lang="en-US" sz="1800" kern="1200" dirty="0"/>
            <a:t> </a:t>
          </a:r>
          <a:r>
            <a:rPr lang="en-US" sz="1800" kern="1200" dirty="0" err="1"/>
            <a:t>hasil</a:t>
          </a:r>
          <a:r>
            <a:rPr lang="en-US" sz="1800" kern="1200" dirty="0"/>
            <a:t> </a:t>
          </a:r>
          <a:r>
            <a:rPr lang="en-US" sz="1800" kern="1200" dirty="0" err="1"/>
            <a:t>dari</a:t>
          </a:r>
          <a:r>
            <a:rPr lang="en-US" sz="1800" kern="1200" dirty="0"/>
            <a:t> </a:t>
          </a:r>
          <a:r>
            <a:rPr lang="en-US" sz="1800" kern="1200" dirty="0" err="1"/>
            <a:t>aktivitas</a:t>
          </a:r>
          <a:r>
            <a:rPr lang="en-US" sz="1800" kern="1200" dirty="0"/>
            <a:t>/</a:t>
          </a:r>
          <a:r>
            <a:rPr lang="en-US" sz="1800" kern="1200" dirty="0" err="1"/>
            <a:t>kegiatan</a:t>
          </a:r>
          <a:r>
            <a:rPr lang="en-US" sz="1800" kern="1200" dirty="0"/>
            <a:t> </a:t>
          </a:r>
          <a:r>
            <a:rPr lang="en-US" sz="1800" kern="1200" dirty="0" err="1"/>
            <a:t>atau</a:t>
          </a:r>
          <a:r>
            <a:rPr lang="en-US" sz="1800" kern="1200" dirty="0"/>
            <a:t> </a:t>
          </a:r>
          <a:r>
            <a:rPr lang="en-US" sz="1800" kern="1200" dirty="0" err="1"/>
            <a:t>pelayanan</a:t>
          </a:r>
          <a:r>
            <a:rPr lang="en-US" sz="1800" kern="1200" dirty="0"/>
            <a:t> yang </a:t>
          </a:r>
          <a:r>
            <a:rPr lang="en-US" sz="1800" kern="1200" dirty="0" err="1"/>
            <a:t>diukur</a:t>
          </a:r>
          <a:r>
            <a:rPr lang="en-US" sz="1800" kern="1200" dirty="0"/>
            <a:t> </a:t>
          </a:r>
          <a:r>
            <a:rPr lang="en-US" sz="1800" kern="1200" dirty="0" err="1"/>
            <a:t>dengan</a:t>
          </a:r>
          <a:r>
            <a:rPr lang="en-US" sz="1800" kern="1200" dirty="0"/>
            <a:t> </a:t>
          </a:r>
          <a:r>
            <a:rPr lang="en-US" sz="1800" kern="1200" dirty="0" err="1"/>
            <a:t>menggunakan</a:t>
          </a:r>
          <a:r>
            <a:rPr lang="en-US" sz="1800" kern="1200" dirty="0"/>
            <a:t> </a:t>
          </a:r>
          <a:r>
            <a:rPr lang="en-US" sz="1800" kern="1200" dirty="0" err="1"/>
            <a:t>ukuran</a:t>
          </a:r>
          <a:r>
            <a:rPr lang="en-US" sz="1800" kern="1200" dirty="0"/>
            <a:t> </a:t>
          </a:r>
          <a:r>
            <a:rPr lang="en-US" sz="1800" kern="1200" dirty="0" err="1"/>
            <a:t>tertentu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kern="1200" dirty="0" err="1">
              <a:solidFill>
                <a:srgbClr val="FF0000"/>
              </a:solidFill>
            </a:rPr>
            <a:t>Capaian</a:t>
          </a:r>
          <a:r>
            <a:rPr lang="id-ID" sz="1800" b="1" kern="1200" dirty="0"/>
            <a:t>:</a:t>
          </a:r>
          <a:r>
            <a:rPr lang="en-US" sz="1800" kern="1200" dirty="0"/>
            <a:t> </a:t>
          </a:r>
          <a:r>
            <a:rPr lang="en-US" sz="1800" kern="1200" dirty="0" err="1"/>
            <a:t>dampak</a:t>
          </a:r>
          <a:r>
            <a:rPr lang="en-US" sz="1800" kern="1200" dirty="0"/>
            <a:t> yang </a:t>
          </a:r>
          <a:r>
            <a:rPr lang="en-US" sz="1800" kern="1200" dirty="0" err="1"/>
            <a:t>ditimbulkan</a:t>
          </a:r>
          <a:r>
            <a:rPr lang="en-US" sz="1800" kern="1200" dirty="0"/>
            <a:t> </a:t>
          </a:r>
          <a:r>
            <a:rPr lang="en-US" sz="1800" kern="1200" dirty="0" err="1"/>
            <a:t>dari</a:t>
          </a:r>
          <a:r>
            <a:rPr lang="en-US" sz="1800" kern="1200" dirty="0"/>
            <a:t> </a:t>
          </a:r>
          <a:r>
            <a:rPr lang="en-US" sz="1800" kern="1200" dirty="0" err="1"/>
            <a:t>luaran</a:t>
          </a:r>
          <a:r>
            <a:rPr lang="en-US" sz="1800" kern="1200" dirty="0"/>
            <a:t> </a:t>
          </a:r>
          <a:r>
            <a:rPr lang="en-US" sz="1800" kern="1200" dirty="0" err="1"/>
            <a:t>terhadap</a:t>
          </a:r>
          <a:r>
            <a:rPr lang="en-US" sz="1800" kern="1200" dirty="0"/>
            <a:t> para </a:t>
          </a:r>
          <a:r>
            <a:rPr lang="en-US" sz="1800" kern="1200" dirty="0" err="1"/>
            <a:t>pemangku</a:t>
          </a:r>
          <a:r>
            <a:rPr lang="en-US" sz="1800" kern="1200" dirty="0"/>
            <a:t> </a:t>
          </a:r>
          <a:r>
            <a:rPr lang="en-US" sz="1800" kern="1200" dirty="0" err="1"/>
            <a:t>kepentingan</a:t>
          </a:r>
          <a:endParaRPr lang="en-US" sz="1800" kern="1200" dirty="0"/>
        </a:p>
      </dsp:txBody>
      <dsp:txXfrm>
        <a:off x="0" y="5025334"/>
        <a:ext cx="6411729" cy="13222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95F453-F64D-43CF-93BF-7EB0427E952A}">
      <dsp:nvSpPr>
        <dsp:cNvPr id="0" name=""/>
        <dsp:cNvSpPr/>
      </dsp:nvSpPr>
      <dsp:spPr>
        <a:xfrm>
          <a:off x="0" y="0"/>
          <a:ext cx="6411729" cy="5241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Efisiensi</a:t>
          </a:r>
          <a:endParaRPr lang="en-US" sz="1800" kern="1200" dirty="0"/>
        </a:p>
      </dsp:txBody>
      <dsp:txXfrm>
        <a:off x="25587" y="25587"/>
        <a:ext cx="6360555" cy="472986"/>
      </dsp:txXfrm>
    </dsp:sp>
    <dsp:sp modelId="{9DC30CB3-5443-4E4F-8798-717384E476F7}">
      <dsp:nvSpPr>
        <dsp:cNvPr id="0" name=""/>
        <dsp:cNvSpPr/>
      </dsp:nvSpPr>
      <dsp:spPr>
        <a:xfrm>
          <a:off x="0" y="539331"/>
          <a:ext cx="6411729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572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d-ID" sz="2000" b="1" kern="1200" dirty="0">
              <a:solidFill>
                <a:srgbClr val="FF0000"/>
              </a:solidFill>
            </a:rPr>
            <a:t>K</a:t>
          </a:r>
          <a:r>
            <a:rPr lang="en-US" sz="2000" b="1" kern="1200" dirty="0" err="1">
              <a:solidFill>
                <a:srgbClr val="FF0000"/>
              </a:solidFill>
            </a:rPr>
            <a:t>esesuaian</a:t>
          </a:r>
          <a:r>
            <a:rPr lang="en-US" sz="2000" b="1" kern="1200" dirty="0">
              <a:solidFill>
                <a:srgbClr val="FF0000"/>
              </a:solidFill>
            </a:rPr>
            <a:t> </a:t>
          </a:r>
          <a:r>
            <a:rPr lang="en-US" sz="2000" b="1" kern="1200" dirty="0" err="1">
              <a:solidFill>
                <a:srgbClr val="FF0000"/>
              </a:solidFill>
            </a:rPr>
            <a:t>antara</a:t>
          </a:r>
          <a:r>
            <a:rPr lang="en-US" sz="2000" b="1" kern="1200" dirty="0">
              <a:solidFill>
                <a:srgbClr val="FF0000"/>
              </a:solidFill>
            </a:rPr>
            <a:t> input </a:t>
          </a:r>
          <a:r>
            <a:rPr lang="en-US" sz="2000" b="1" kern="1200" dirty="0" err="1">
              <a:solidFill>
                <a:srgbClr val="FF0000"/>
              </a:solidFill>
            </a:rPr>
            <a:t>dan</a:t>
          </a:r>
          <a:r>
            <a:rPr lang="en-US" sz="2000" b="1" kern="1200" dirty="0">
              <a:solidFill>
                <a:srgbClr val="FF0000"/>
              </a:solidFill>
            </a:rPr>
            <a:t> proses</a:t>
          </a:r>
          <a:endParaRPr lang="en-US" sz="1300" b="0" kern="1200" dirty="0"/>
        </a:p>
      </dsp:txBody>
      <dsp:txXfrm>
        <a:off x="0" y="539331"/>
        <a:ext cx="6411729" cy="463680"/>
      </dsp:txXfrm>
    </dsp:sp>
    <dsp:sp modelId="{BB10665E-3681-48AF-8D13-2B8A0C41A91D}">
      <dsp:nvSpPr>
        <dsp:cNvPr id="0" name=""/>
        <dsp:cNvSpPr/>
      </dsp:nvSpPr>
      <dsp:spPr>
        <a:xfrm>
          <a:off x="0" y="1003011"/>
          <a:ext cx="6411729" cy="524160"/>
        </a:xfrm>
        <a:prstGeom prst="roundRect">
          <a:avLst/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Produktivitas</a:t>
          </a:r>
          <a:endParaRPr lang="en-US" sz="1800" kern="1200" dirty="0"/>
        </a:p>
      </dsp:txBody>
      <dsp:txXfrm>
        <a:off x="25587" y="1028598"/>
        <a:ext cx="6360555" cy="472986"/>
      </dsp:txXfrm>
    </dsp:sp>
    <dsp:sp modelId="{B743F4D8-190D-4A42-998B-34D5037B107C}">
      <dsp:nvSpPr>
        <dsp:cNvPr id="0" name=""/>
        <dsp:cNvSpPr/>
      </dsp:nvSpPr>
      <dsp:spPr>
        <a:xfrm>
          <a:off x="0" y="1527171"/>
          <a:ext cx="6411729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572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d-ID" sz="1800" b="1" kern="1200" dirty="0">
              <a:solidFill>
                <a:srgbClr val="FF0000"/>
              </a:solidFill>
            </a:rPr>
            <a:t>K</a:t>
          </a:r>
          <a:r>
            <a:rPr lang="en-US" sz="1800" b="1" kern="1200" dirty="0" err="1">
              <a:solidFill>
                <a:srgbClr val="FF0000"/>
              </a:solidFill>
            </a:rPr>
            <a:t>esesuaian</a:t>
          </a:r>
          <a:r>
            <a:rPr lang="en-US" sz="1800" b="1" kern="1200" dirty="0">
              <a:solidFill>
                <a:srgbClr val="FF0000"/>
              </a:solidFill>
            </a:rPr>
            <a:t> </a:t>
          </a:r>
          <a:r>
            <a:rPr lang="en-US" sz="1800" b="1" kern="1200" dirty="0" err="1">
              <a:solidFill>
                <a:srgbClr val="FF0000"/>
              </a:solidFill>
            </a:rPr>
            <a:t>antara</a:t>
          </a:r>
          <a:r>
            <a:rPr lang="en-US" sz="1800" b="1" kern="1200" dirty="0">
              <a:solidFill>
                <a:srgbClr val="FF0000"/>
              </a:solidFill>
            </a:rPr>
            <a:t> proses </a:t>
          </a:r>
          <a:r>
            <a:rPr lang="en-US" sz="1800" b="1" kern="1200" dirty="0" err="1">
              <a:solidFill>
                <a:srgbClr val="FF0000"/>
              </a:solidFill>
            </a:rPr>
            <a:t>dengan</a:t>
          </a:r>
          <a:r>
            <a:rPr lang="en-US" sz="1800" b="1" kern="1200" dirty="0">
              <a:solidFill>
                <a:srgbClr val="FF0000"/>
              </a:solidFill>
            </a:rPr>
            <a:t> </a:t>
          </a:r>
          <a:r>
            <a:rPr lang="en-US" sz="1800" b="1" kern="1200" dirty="0" err="1">
              <a:solidFill>
                <a:srgbClr val="FF0000"/>
              </a:solidFill>
            </a:rPr>
            <a:t>luaran</a:t>
          </a:r>
          <a:r>
            <a:rPr lang="en-US" sz="1800" b="1" kern="1200" dirty="0">
              <a:solidFill>
                <a:srgbClr val="FF0000"/>
              </a:solidFill>
            </a:rPr>
            <a:t> yang </a:t>
          </a:r>
          <a:r>
            <a:rPr lang="en-US" sz="1800" b="1" kern="1200" dirty="0" err="1">
              <a:solidFill>
                <a:srgbClr val="FF0000"/>
              </a:solidFill>
            </a:rPr>
            <a:t>dihasilkan</a:t>
          </a:r>
          <a:r>
            <a:rPr lang="en-US" sz="1300" kern="1200" dirty="0"/>
            <a:t>, </a:t>
          </a:r>
        </a:p>
      </dsp:txBody>
      <dsp:txXfrm>
        <a:off x="0" y="1527171"/>
        <a:ext cx="6411729" cy="463680"/>
      </dsp:txXfrm>
    </dsp:sp>
    <dsp:sp modelId="{0C6250E1-16C7-4468-9673-D02DD1169685}">
      <dsp:nvSpPr>
        <dsp:cNvPr id="0" name=""/>
        <dsp:cNvSpPr/>
      </dsp:nvSpPr>
      <dsp:spPr>
        <a:xfrm>
          <a:off x="0" y="1990851"/>
          <a:ext cx="6411729" cy="524160"/>
        </a:xfrm>
        <a:prstGeom prst="roundRect">
          <a:avLst/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Efektivitas</a:t>
          </a:r>
          <a:endParaRPr lang="en-US" sz="1800" kern="1200" dirty="0"/>
        </a:p>
      </dsp:txBody>
      <dsp:txXfrm>
        <a:off x="25587" y="2016438"/>
        <a:ext cx="6360555" cy="472986"/>
      </dsp:txXfrm>
    </dsp:sp>
    <dsp:sp modelId="{7438BCAD-2F7D-41A1-8E95-AE8439AF2BF6}">
      <dsp:nvSpPr>
        <dsp:cNvPr id="0" name=""/>
        <dsp:cNvSpPr/>
      </dsp:nvSpPr>
      <dsp:spPr>
        <a:xfrm>
          <a:off x="0" y="2515011"/>
          <a:ext cx="6411729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572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d-ID" sz="1800" b="1" kern="1200" dirty="0">
              <a:solidFill>
                <a:srgbClr val="FF0000"/>
              </a:solidFill>
            </a:rPr>
            <a:t>K</a:t>
          </a:r>
          <a:r>
            <a:rPr lang="en-US" sz="1800" b="1" kern="1200" dirty="0" err="1">
              <a:solidFill>
                <a:srgbClr val="FF0000"/>
              </a:solidFill>
            </a:rPr>
            <a:t>esesuaian</a:t>
          </a:r>
          <a:r>
            <a:rPr lang="en-US" sz="1800" b="1" kern="1200" dirty="0">
              <a:solidFill>
                <a:srgbClr val="FF0000"/>
              </a:solidFill>
            </a:rPr>
            <a:t> </a:t>
          </a:r>
          <a:r>
            <a:rPr lang="en-US" sz="1800" b="1" kern="1200" dirty="0" err="1">
              <a:solidFill>
                <a:srgbClr val="FF0000"/>
              </a:solidFill>
            </a:rPr>
            <a:t>antara</a:t>
          </a:r>
          <a:r>
            <a:rPr lang="en-US" sz="1800" b="1" kern="1200" dirty="0">
              <a:solidFill>
                <a:srgbClr val="FF0000"/>
              </a:solidFill>
            </a:rPr>
            <a:t> </a:t>
          </a:r>
          <a:r>
            <a:rPr lang="en-US" sz="1800" b="1" kern="1200" dirty="0" err="1">
              <a:solidFill>
                <a:srgbClr val="FF0000"/>
              </a:solidFill>
            </a:rPr>
            <a:t>tujuan</a:t>
          </a:r>
          <a:r>
            <a:rPr lang="en-US" sz="1800" b="1" kern="1200" dirty="0">
              <a:solidFill>
                <a:srgbClr val="FF0000"/>
              </a:solidFill>
            </a:rPr>
            <a:t> </a:t>
          </a:r>
          <a:r>
            <a:rPr lang="en-US" sz="1800" b="1" kern="1200" dirty="0" err="1">
              <a:solidFill>
                <a:srgbClr val="FF0000"/>
              </a:solidFill>
            </a:rPr>
            <a:t>atau</a:t>
          </a:r>
          <a:r>
            <a:rPr lang="en-US" sz="1800" b="1" kern="1200" dirty="0">
              <a:solidFill>
                <a:srgbClr val="FF0000"/>
              </a:solidFill>
            </a:rPr>
            <a:t> </a:t>
          </a:r>
          <a:r>
            <a:rPr lang="en-US" sz="1800" b="1" kern="1200" dirty="0" err="1">
              <a:solidFill>
                <a:srgbClr val="FF0000"/>
              </a:solidFill>
            </a:rPr>
            <a:t>sasaran</a:t>
          </a:r>
          <a:r>
            <a:rPr lang="en-US" sz="1800" b="1" kern="1200" dirty="0">
              <a:solidFill>
                <a:srgbClr val="FF0000"/>
              </a:solidFill>
            </a:rPr>
            <a:t> </a:t>
          </a:r>
          <a:r>
            <a:rPr lang="en-US" sz="1800" b="1" kern="1200" dirty="0" err="1">
              <a:solidFill>
                <a:srgbClr val="FF0000"/>
              </a:solidFill>
            </a:rPr>
            <a:t>dengan</a:t>
          </a:r>
          <a:r>
            <a:rPr lang="en-US" sz="1800" b="1" kern="1200" dirty="0">
              <a:solidFill>
                <a:srgbClr val="FF0000"/>
              </a:solidFill>
            </a:rPr>
            <a:t> </a:t>
          </a:r>
          <a:r>
            <a:rPr lang="en-US" sz="1800" b="1" kern="1200" dirty="0" err="1">
              <a:solidFill>
                <a:srgbClr val="FF0000"/>
              </a:solidFill>
            </a:rPr>
            <a:t>luaran</a:t>
          </a:r>
          <a:r>
            <a:rPr lang="en-US" sz="1800" b="1" kern="1200" dirty="0">
              <a:solidFill>
                <a:srgbClr val="FF0000"/>
              </a:solidFill>
            </a:rPr>
            <a:t> yang </a:t>
          </a:r>
          <a:r>
            <a:rPr lang="en-US" sz="1800" b="1" kern="1200" dirty="0" err="1">
              <a:solidFill>
                <a:srgbClr val="FF0000"/>
              </a:solidFill>
            </a:rPr>
            <a:t>dihasilkan</a:t>
          </a:r>
          <a:r>
            <a:rPr lang="en-US" sz="2000" kern="1200" dirty="0"/>
            <a:t>, </a:t>
          </a:r>
          <a:endParaRPr lang="en-US" sz="1200" kern="1200" dirty="0"/>
        </a:p>
      </dsp:txBody>
      <dsp:txXfrm>
        <a:off x="0" y="2515011"/>
        <a:ext cx="6411729" cy="579600"/>
      </dsp:txXfrm>
    </dsp:sp>
    <dsp:sp modelId="{D6978E3E-6F50-4722-857B-924D7D7BF191}">
      <dsp:nvSpPr>
        <dsp:cNvPr id="0" name=""/>
        <dsp:cNvSpPr/>
      </dsp:nvSpPr>
      <dsp:spPr>
        <a:xfrm>
          <a:off x="0" y="3094611"/>
          <a:ext cx="6411729" cy="524160"/>
        </a:xfrm>
        <a:prstGeom prst="roundRect">
          <a:avLst/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Akuntabilitas</a:t>
          </a:r>
          <a:endParaRPr lang="en-US" sz="1800" kern="1200" dirty="0"/>
        </a:p>
      </dsp:txBody>
      <dsp:txXfrm>
        <a:off x="25587" y="3120198"/>
        <a:ext cx="6360555" cy="472986"/>
      </dsp:txXfrm>
    </dsp:sp>
    <dsp:sp modelId="{F7AFCEDC-DACF-487F-B7ED-E0728F7D7B31}">
      <dsp:nvSpPr>
        <dsp:cNvPr id="0" name=""/>
        <dsp:cNvSpPr/>
      </dsp:nvSpPr>
      <dsp:spPr>
        <a:xfrm>
          <a:off x="0" y="3618771"/>
          <a:ext cx="6411729" cy="550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572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d-ID" sz="1800" b="1" kern="1200" dirty="0">
              <a:solidFill>
                <a:srgbClr val="FF0000"/>
              </a:solidFill>
            </a:rPr>
            <a:t>T</a:t>
          </a:r>
          <a:r>
            <a:rPr lang="en-US" sz="1800" b="1" kern="1200" dirty="0" err="1">
              <a:solidFill>
                <a:srgbClr val="FF0000"/>
              </a:solidFill>
            </a:rPr>
            <a:t>ingkat</a:t>
          </a:r>
          <a:r>
            <a:rPr lang="en-US" sz="1800" b="1" kern="1200" dirty="0">
              <a:solidFill>
                <a:srgbClr val="FF0000"/>
              </a:solidFill>
            </a:rPr>
            <a:t> </a:t>
          </a:r>
          <a:r>
            <a:rPr lang="en-US" sz="1800" b="1" kern="1200" dirty="0" err="1">
              <a:solidFill>
                <a:srgbClr val="FF0000"/>
              </a:solidFill>
            </a:rPr>
            <a:t>pertanggungjawaban</a:t>
          </a:r>
          <a:r>
            <a:rPr lang="en-US" sz="1800" b="1" kern="1200" dirty="0">
              <a:solidFill>
                <a:srgbClr val="FF0000"/>
              </a:solidFill>
            </a:rPr>
            <a:t> yang </a:t>
          </a:r>
          <a:r>
            <a:rPr lang="en-US" sz="1800" b="1" kern="1200" dirty="0" err="1">
              <a:solidFill>
                <a:srgbClr val="FF0000"/>
              </a:solidFill>
            </a:rPr>
            <a:t>menyangkut</a:t>
          </a:r>
          <a:r>
            <a:rPr lang="en-US" sz="1800" b="1" kern="1200" dirty="0">
              <a:solidFill>
                <a:srgbClr val="FF0000"/>
              </a:solidFill>
            </a:rPr>
            <a:t> </a:t>
          </a:r>
          <a:r>
            <a:rPr lang="en-US" sz="1800" b="1" kern="1200" dirty="0" err="1">
              <a:solidFill>
                <a:srgbClr val="FF0000"/>
              </a:solidFill>
            </a:rPr>
            <a:t>bagaimana</a:t>
          </a:r>
          <a:r>
            <a:rPr lang="en-US" sz="1800" b="1" kern="1200" dirty="0">
              <a:solidFill>
                <a:srgbClr val="FF0000"/>
              </a:solidFill>
            </a:rPr>
            <a:t> </a:t>
          </a:r>
          <a:r>
            <a:rPr lang="en-US" sz="1800" b="1" kern="1200" dirty="0" err="1">
              <a:solidFill>
                <a:srgbClr val="FF0000"/>
              </a:solidFill>
            </a:rPr>
            <a:t>sumberdaya</a:t>
          </a:r>
          <a:r>
            <a:rPr lang="en-US" sz="1800" b="1" kern="1200" dirty="0">
              <a:solidFill>
                <a:srgbClr val="FF0000"/>
              </a:solidFill>
            </a:rPr>
            <a:t> </a:t>
          </a:r>
          <a:r>
            <a:rPr lang="en-US" sz="1800" b="1" kern="1200" dirty="0" err="1">
              <a:solidFill>
                <a:srgbClr val="FF0000"/>
              </a:solidFill>
            </a:rPr>
            <a:t>institusi</a:t>
          </a:r>
          <a:r>
            <a:rPr lang="en-US" sz="1800" b="1" kern="1200" dirty="0">
              <a:solidFill>
                <a:srgbClr val="FF0000"/>
              </a:solidFill>
            </a:rPr>
            <a:t> </a:t>
          </a:r>
          <a:r>
            <a:rPr lang="en-US" sz="1800" b="1" kern="1200" dirty="0" err="1">
              <a:solidFill>
                <a:srgbClr val="FF0000"/>
              </a:solidFill>
            </a:rPr>
            <a:t>pendidikan</a:t>
          </a:r>
          <a:r>
            <a:rPr lang="en-US" sz="1800" b="1" kern="1200" dirty="0">
              <a:solidFill>
                <a:srgbClr val="FF0000"/>
              </a:solidFill>
            </a:rPr>
            <a:t> </a:t>
          </a:r>
          <a:r>
            <a:rPr lang="en-US" sz="1800" b="1" kern="1200" dirty="0" err="1">
              <a:solidFill>
                <a:srgbClr val="FF0000"/>
              </a:solidFill>
            </a:rPr>
            <a:t>tinggi</a:t>
          </a:r>
          <a:r>
            <a:rPr lang="en-US" sz="1800" b="1" kern="1200" dirty="0">
              <a:solidFill>
                <a:srgbClr val="FF0000"/>
              </a:solidFill>
            </a:rPr>
            <a:t> </a:t>
          </a:r>
          <a:r>
            <a:rPr lang="en-US" sz="1800" b="1" kern="1200" dirty="0" err="1">
              <a:solidFill>
                <a:srgbClr val="FF0000"/>
              </a:solidFill>
            </a:rPr>
            <a:t>dimanfaatkan</a:t>
          </a:r>
          <a:r>
            <a:rPr lang="en-US" sz="1200" kern="1200" dirty="0"/>
            <a:t>. </a:t>
          </a:r>
        </a:p>
      </dsp:txBody>
      <dsp:txXfrm>
        <a:off x="0" y="3618771"/>
        <a:ext cx="6411729" cy="550620"/>
      </dsp:txXfrm>
    </dsp:sp>
    <dsp:sp modelId="{2DEDA631-A163-4BBA-9953-02E40868F95B}">
      <dsp:nvSpPr>
        <dsp:cNvPr id="0" name=""/>
        <dsp:cNvSpPr/>
      </dsp:nvSpPr>
      <dsp:spPr>
        <a:xfrm>
          <a:off x="0" y="4157570"/>
          <a:ext cx="6411729" cy="524160"/>
        </a:xfrm>
        <a:prstGeom prst="roundRect">
          <a:avLst/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Suasana</a:t>
          </a:r>
          <a:r>
            <a:rPr lang="en-US" sz="1800" b="1" kern="1200" dirty="0"/>
            <a:t> </a:t>
          </a:r>
          <a:r>
            <a:rPr lang="en-US" sz="1800" b="1" kern="1200" dirty="0" err="1"/>
            <a:t>Akademik</a:t>
          </a:r>
          <a:endParaRPr lang="en-US" sz="1800" kern="1200" dirty="0"/>
        </a:p>
      </dsp:txBody>
      <dsp:txXfrm>
        <a:off x="25587" y="4183157"/>
        <a:ext cx="6360555" cy="472986"/>
      </dsp:txXfrm>
    </dsp:sp>
    <dsp:sp modelId="{A730551C-AD14-47EA-8567-2FF41910E193}">
      <dsp:nvSpPr>
        <dsp:cNvPr id="0" name=""/>
        <dsp:cNvSpPr/>
      </dsp:nvSpPr>
      <dsp:spPr>
        <a:xfrm>
          <a:off x="0" y="4693551"/>
          <a:ext cx="6411729" cy="550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572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d-ID" sz="1800" b="1" kern="1200" dirty="0">
              <a:solidFill>
                <a:srgbClr val="FF0000"/>
              </a:solidFill>
            </a:rPr>
            <a:t>T</a:t>
          </a:r>
          <a:r>
            <a:rPr lang="en-US" sz="1800" b="1" kern="1200" dirty="0" err="1">
              <a:solidFill>
                <a:srgbClr val="FF0000"/>
              </a:solidFill>
            </a:rPr>
            <a:t>ingkat</a:t>
          </a:r>
          <a:r>
            <a:rPr lang="en-US" sz="1800" b="1" kern="1200" dirty="0">
              <a:solidFill>
                <a:srgbClr val="FF0000"/>
              </a:solidFill>
            </a:rPr>
            <a:t> </a:t>
          </a:r>
          <a:r>
            <a:rPr lang="en-US" sz="1800" b="1" kern="1200" dirty="0" err="1">
              <a:solidFill>
                <a:srgbClr val="FF0000"/>
              </a:solidFill>
            </a:rPr>
            <a:t>kepuasan</a:t>
          </a:r>
          <a:r>
            <a:rPr lang="en-US" sz="1800" b="1" kern="1200" dirty="0">
              <a:solidFill>
                <a:srgbClr val="FF0000"/>
              </a:solidFill>
            </a:rPr>
            <a:t> </a:t>
          </a:r>
          <a:r>
            <a:rPr lang="en-US" sz="1800" b="1" kern="1200" dirty="0" err="1">
              <a:solidFill>
                <a:srgbClr val="FF0000"/>
              </a:solidFill>
            </a:rPr>
            <a:t>dan</a:t>
          </a:r>
          <a:r>
            <a:rPr lang="en-US" sz="1800" b="1" kern="1200" dirty="0">
              <a:solidFill>
                <a:srgbClr val="FF0000"/>
              </a:solidFill>
            </a:rPr>
            <a:t> </a:t>
          </a:r>
          <a:r>
            <a:rPr lang="en-US" sz="1800" b="1" kern="1200" dirty="0" err="1">
              <a:solidFill>
                <a:srgbClr val="FF0000"/>
              </a:solidFill>
            </a:rPr>
            <a:t>motivasi</a:t>
          </a:r>
          <a:r>
            <a:rPr lang="en-US" sz="1800" b="1" kern="1200" dirty="0">
              <a:solidFill>
                <a:srgbClr val="FF0000"/>
              </a:solidFill>
            </a:rPr>
            <a:t> </a:t>
          </a:r>
          <a:r>
            <a:rPr lang="en-US" sz="1800" b="1" kern="1200" dirty="0" err="1">
              <a:solidFill>
                <a:srgbClr val="FF0000"/>
              </a:solidFill>
            </a:rPr>
            <a:t>sivitas</a:t>
          </a:r>
          <a:r>
            <a:rPr lang="en-US" sz="1800" b="1" kern="1200" dirty="0">
              <a:solidFill>
                <a:srgbClr val="FF0000"/>
              </a:solidFill>
            </a:rPr>
            <a:t> </a:t>
          </a:r>
          <a:r>
            <a:rPr lang="en-US" sz="1800" b="1" kern="1200" dirty="0" err="1">
              <a:solidFill>
                <a:srgbClr val="FF0000"/>
              </a:solidFill>
            </a:rPr>
            <a:t>akademika</a:t>
          </a:r>
          <a:r>
            <a:rPr lang="en-US" sz="1800" kern="1200" dirty="0">
              <a:solidFill>
                <a:srgbClr val="FF0000"/>
              </a:solidFill>
            </a:rPr>
            <a:t> </a:t>
          </a:r>
          <a:r>
            <a:rPr lang="en-US" sz="1800" kern="1200" dirty="0" err="1"/>
            <a:t>untuk</a:t>
          </a:r>
          <a:r>
            <a:rPr lang="en-US" sz="1800" kern="1200" dirty="0"/>
            <a:t> </a:t>
          </a:r>
          <a:r>
            <a:rPr lang="en-US" sz="1800" kern="1200" dirty="0" err="1"/>
            <a:t>mencapai</a:t>
          </a:r>
          <a:r>
            <a:rPr lang="en-US" sz="1800" kern="1200" dirty="0"/>
            <a:t> </a:t>
          </a:r>
          <a:r>
            <a:rPr lang="en-US" sz="1800" kern="1200" dirty="0" err="1"/>
            <a:t>tujuan</a:t>
          </a:r>
          <a:r>
            <a:rPr lang="en-US" sz="1800" kern="1200" dirty="0"/>
            <a:t> </a:t>
          </a:r>
          <a:r>
            <a:rPr lang="id-ID" sz="1800" kern="1200" dirty="0"/>
            <a:t>program studi</a:t>
          </a:r>
          <a:r>
            <a:rPr lang="en-US" sz="1800" kern="1200" dirty="0"/>
            <a:t>. </a:t>
          </a:r>
        </a:p>
      </dsp:txBody>
      <dsp:txXfrm>
        <a:off x="0" y="4693551"/>
        <a:ext cx="6411729" cy="550620"/>
      </dsp:txXfrm>
    </dsp:sp>
    <dsp:sp modelId="{D2D630EE-C109-4E93-BA07-03321C5EAE52}">
      <dsp:nvSpPr>
        <dsp:cNvPr id="0" name=""/>
        <dsp:cNvSpPr/>
      </dsp:nvSpPr>
      <dsp:spPr>
        <a:xfrm>
          <a:off x="0" y="5244171"/>
          <a:ext cx="6411729" cy="52416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Kemampuan</a:t>
          </a:r>
          <a:r>
            <a:rPr lang="en-US" sz="1800" b="1" kern="1200" dirty="0"/>
            <a:t> </a:t>
          </a:r>
          <a:r>
            <a:rPr lang="en-US" sz="1800" b="1" kern="1200" dirty="0" err="1"/>
            <a:t>Inovatif</a:t>
          </a:r>
          <a:endParaRPr lang="en-US" sz="1800" kern="1200" dirty="0"/>
        </a:p>
      </dsp:txBody>
      <dsp:txXfrm>
        <a:off x="25587" y="5269758"/>
        <a:ext cx="6360555" cy="472986"/>
      </dsp:txXfrm>
    </dsp:sp>
    <dsp:sp modelId="{23F3AF34-2715-49E5-9F52-529EF0CC3006}">
      <dsp:nvSpPr>
        <dsp:cNvPr id="0" name=""/>
        <dsp:cNvSpPr/>
      </dsp:nvSpPr>
      <dsp:spPr>
        <a:xfrm>
          <a:off x="0" y="5768332"/>
          <a:ext cx="6411729" cy="550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572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d-ID" sz="1800" b="1" kern="1200" dirty="0">
              <a:solidFill>
                <a:srgbClr val="FF0000"/>
              </a:solidFill>
            </a:rPr>
            <a:t>K</a:t>
          </a:r>
          <a:r>
            <a:rPr lang="en-US" sz="1800" b="1" kern="1200" dirty="0" err="1">
              <a:solidFill>
                <a:srgbClr val="FF0000"/>
              </a:solidFill>
            </a:rPr>
            <a:t>emampuan</a:t>
          </a:r>
          <a:r>
            <a:rPr lang="en-US" sz="1800" b="1" kern="1200" dirty="0">
              <a:solidFill>
                <a:srgbClr val="FF0000"/>
              </a:solidFill>
            </a:rPr>
            <a:t> UPPS </a:t>
          </a:r>
          <a:r>
            <a:rPr lang="en-US" sz="1800" b="1" kern="1200" dirty="0" err="1">
              <a:solidFill>
                <a:srgbClr val="FF0000"/>
              </a:solidFill>
            </a:rPr>
            <a:t>dalam</a:t>
          </a:r>
          <a:r>
            <a:rPr lang="en-US" sz="1800" b="1" kern="1200" dirty="0">
              <a:solidFill>
                <a:srgbClr val="FF0000"/>
              </a:solidFill>
            </a:rPr>
            <a:t> </a:t>
          </a:r>
          <a:r>
            <a:rPr lang="en-US" sz="1800" b="1" kern="1200" dirty="0" err="1">
              <a:solidFill>
                <a:srgbClr val="FF0000"/>
              </a:solidFill>
            </a:rPr>
            <a:t>menghasilkan</a:t>
          </a:r>
          <a:r>
            <a:rPr lang="en-US" sz="1800" b="1" kern="1200" dirty="0">
              <a:solidFill>
                <a:srgbClr val="FF0000"/>
              </a:solidFill>
            </a:rPr>
            <a:t> </a:t>
          </a:r>
          <a:r>
            <a:rPr lang="en-US" sz="1800" b="1" kern="1200" dirty="0" err="1">
              <a:solidFill>
                <a:srgbClr val="FF0000"/>
              </a:solidFill>
            </a:rPr>
            <a:t>nilai</a:t>
          </a:r>
          <a:r>
            <a:rPr lang="en-US" sz="1800" b="1" kern="1200" dirty="0">
              <a:solidFill>
                <a:srgbClr val="FF0000"/>
              </a:solidFill>
            </a:rPr>
            <a:t> </a:t>
          </a:r>
          <a:r>
            <a:rPr lang="en-US" sz="1800" b="1" kern="1200" dirty="0" err="1">
              <a:solidFill>
                <a:srgbClr val="FF0000"/>
              </a:solidFill>
            </a:rPr>
            <a:t>tambah</a:t>
          </a:r>
          <a:r>
            <a:rPr lang="en-US" sz="1800" b="1" kern="1200" dirty="0">
              <a:solidFill>
                <a:srgbClr val="FF0000"/>
              </a:solidFill>
            </a:rPr>
            <a:t> </a:t>
          </a:r>
          <a:r>
            <a:rPr lang="en-US" sz="1800" b="1" kern="1200" dirty="0" err="1">
              <a:solidFill>
                <a:srgbClr val="FF0000"/>
              </a:solidFill>
            </a:rPr>
            <a:t>pada</a:t>
          </a:r>
          <a:r>
            <a:rPr lang="en-US" sz="1800" b="1" kern="1200" dirty="0">
              <a:solidFill>
                <a:srgbClr val="FF0000"/>
              </a:solidFill>
            </a:rPr>
            <a:t> </a:t>
          </a:r>
          <a:r>
            <a:rPr lang="en-US" sz="1800" b="1" kern="1200" dirty="0" err="1">
              <a:solidFill>
                <a:srgbClr val="FF0000"/>
              </a:solidFill>
            </a:rPr>
            <a:t>luaran</a:t>
          </a:r>
          <a:r>
            <a:rPr lang="en-US" sz="1800" b="1" kern="1200" dirty="0">
              <a:solidFill>
                <a:srgbClr val="FF0000"/>
              </a:solidFill>
            </a:rPr>
            <a:t> program </a:t>
          </a:r>
          <a:r>
            <a:rPr lang="en-US" sz="1800" b="1" kern="1200" dirty="0" err="1">
              <a:solidFill>
                <a:srgbClr val="FF0000"/>
              </a:solidFill>
            </a:rPr>
            <a:t>studi</a:t>
          </a:r>
          <a:r>
            <a:rPr lang="en-US" sz="1800" b="1" kern="1200" dirty="0">
              <a:solidFill>
                <a:srgbClr val="FF0000"/>
              </a:solidFill>
            </a:rPr>
            <a:t> yang </a:t>
          </a:r>
          <a:r>
            <a:rPr lang="en-US" sz="1800" b="1" kern="1200" dirty="0" err="1">
              <a:solidFill>
                <a:srgbClr val="FF0000"/>
              </a:solidFill>
            </a:rPr>
            <a:t>diakreditasi</a:t>
          </a:r>
          <a:r>
            <a:rPr lang="en-US" sz="1100" b="1" kern="1200" dirty="0">
              <a:solidFill>
                <a:srgbClr val="0000FF"/>
              </a:solidFill>
            </a:rPr>
            <a:t>.</a:t>
          </a:r>
          <a:endParaRPr lang="en-US" sz="1100" kern="1200" dirty="0"/>
        </a:p>
      </dsp:txBody>
      <dsp:txXfrm>
        <a:off x="0" y="5768332"/>
        <a:ext cx="6411729" cy="5506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95F453-F64D-43CF-93BF-7EB0427E952A}">
      <dsp:nvSpPr>
        <dsp:cNvPr id="0" name=""/>
        <dsp:cNvSpPr/>
      </dsp:nvSpPr>
      <dsp:spPr>
        <a:xfrm>
          <a:off x="0" y="133586"/>
          <a:ext cx="6604951" cy="50368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 err="1"/>
            <a:t>Inisiasi</a:t>
          </a:r>
          <a:r>
            <a:rPr lang="en-US" sz="2100" b="1" kern="1200" dirty="0"/>
            <a:t> </a:t>
          </a:r>
          <a:endParaRPr lang="en-US" sz="2100" kern="1200" dirty="0"/>
        </a:p>
      </dsp:txBody>
      <dsp:txXfrm>
        <a:off x="24588" y="158174"/>
        <a:ext cx="6555775" cy="454509"/>
      </dsp:txXfrm>
    </dsp:sp>
    <dsp:sp modelId="{9DC30CB3-5443-4E4F-8798-717384E476F7}">
      <dsp:nvSpPr>
        <dsp:cNvPr id="0" name=""/>
        <dsp:cNvSpPr/>
      </dsp:nvSpPr>
      <dsp:spPr>
        <a:xfrm>
          <a:off x="0" y="637271"/>
          <a:ext cx="6604951" cy="956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707" tIns="26670" rIns="149352" bIns="2667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 err="1"/>
            <a:t>Suatu</a:t>
          </a:r>
          <a:r>
            <a:rPr lang="en-US" sz="1600" kern="1200" dirty="0"/>
            <a:t> </a:t>
          </a:r>
          <a:r>
            <a:rPr lang="en-US" sz="1600" kern="1200" dirty="0" err="1"/>
            <a:t>prakarsa</a:t>
          </a:r>
          <a:r>
            <a:rPr lang="en-US" sz="1600" kern="1200" dirty="0"/>
            <a:t> yang </a:t>
          </a:r>
          <a:r>
            <a:rPr lang="en-US" sz="1600" kern="1200" dirty="0" err="1"/>
            <a:t>didasari</a:t>
          </a:r>
          <a:r>
            <a:rPr lang="en-US" sz="1600" kern="1200" dirty="0"/>
            <a:t> </a:t>
          </a:r>
          <a:r>
            <a:rPr lang="en-US" sz="1600" kern="1200" dirty="0" err="1"/>
            <a:t>atas</a:t>
          </a:r>
          <a:r>
            <a:rPr lang="en-US" sz="1600" kern="1200" dirty="0"/>
            <a:t> </a:t>
          </a:r>
          <a:r>
            <a:rPr lang="en-US" sz="1600" kern="1200" dirty="0" err="1"/>
            <a:t>pemahaman</a:t>
          </a:r>
          <a:r>
            <a:rPr lang="en-US" sz="1600" kern="1200" dirty="0"/>
            <a:t> </a:t>
          </a:r>
          <a:r>
            <a:rPr lang="en-US" sz="1600" kern="1200" dirty="0" err="1"/>
            <a:t>terhadap</a:t>
          </a:r>
          <a:r>
            <a:rPr lang="en-US" sz="1600" kern="1200" dirty="0"/>
            <a:t> </a:t>
          </a:r>
          <a:r>
            <a:rPr lang="en-US" sz="1600" kern="1200" dirty="0" err="1"/>
            <a:t>beberapa</a:t>
          </a:r>
          <a:r>
            <a:rPr lang="en-US" sz="1600" kern="1200" dirty="0"/>
            <a:t> </a:t>
          </a:r>
          <a:r>
            <a:rPr lang="en-US" sz="1600" kern="1200" dirty="0" err="1"/>
            <a:t>persyaratan</a:t>
          </a:r>
          <a:r>
            <a:rPr lang="en-US" sz="1600" kern="1200" dirty="0"/>
            <a:t> </a:t>
          </a:r>
          <a:r>
            <a:rPr lang="en-US" sz="1600" kern="1200" dirty="0" err="1"/>
            <a:t>untuk</a:t>
          </a:r>
          <a:r>
            <a:rPr lang="en-US" sz="1600" kern="1200" dirty="0"/>
            <a:t> </a:t>
          </a:r>
          <a:r>
            <a:rPr lang="en-US" sz="1600" kern="1200" dirty="0" err="1"/>
            <a:t>pembuatan</a:t>
          </a:r>
          <a:r>
            <a:rPr lang="en-US" sz="1600" kern="1200" dirty="0"/>
            <a:t> </a:t>
          </a:r>
          <a:r>
            <a:rPr lang="en-US" sz="1600" kern="1200" dirty="0" err="1"/>
            <a:t>rencana</a:t>
          </a:r>
          <a:r>
            <a:rPr lang="id-ID" sz="1600" kern="1200" dirty="0"/>
            <a:t> </a:t>
          </a:r>
          <a:r>
            <a:rPr lang="en-US" sz="1600" kern="1200" dirty="0" err="1"/>
            <a:t>pengembangan</a:t>
          </a:r>
          <a:r>
            <a:rPr lang="en-US" sz="1600" kern="1200" dirty="0"/>
            <a:t>. </a:t>
          </a:r>
          <a:r>
            <a:rPr lang="en-US" sz="1600" kern="1200" dirty="0" err="1"/>
            <a:t>Pimpinan</a:t>
          </a:r>
          <a:r>
            <a:rPr lang="en-US" sz="1600" kern="1200" dirty="0"/>
            <a:t> UPPS, </a:t>
          </a:r>
          <a:r>
            <a:rPr lang="en-US" sz="1600" kern="1200" dirty="0" err="1"/>
            <a:t>dapat</a:t>
          </a:r>
          <a:r>
            <a:rPr lang="en-US" sz="1600" kern="1200" dirty="0"/>
            <a:t> </a:t>
          </a:r>
          <a:r>
            <a:rPr lang="en-US" sz="1600" kern="1200" dirty="0" err="1"/>
            <a:t>memberikan</a:t>
          </a:r>
          <a:r>
            <a:rPr lang="en-US" sz="1600" kern="1200" dirty="0"/>
            <a:t> </a:t>
          </a:r>
          <a:r>
            <a:rPr lang="en-US" sz="1600" kern="1200" dirty="0" err="1"/>
            <a:t>kontribusi</a:t>
          </a:r>
          <a:r>
            <a:rPr lang="en-US" sz="1600" kern="1200" dirty="0"/>
            <a:t> yang </a:t>
          </a:r>
          <a:r>
            <a:rPr lang="en-US" sz="1600" kern="1200" dirty="0" err="1"/>
            <a:t>visioner</a:t>
          </a:r>
          <a:r>
            <a:rPr lang="en-US" sz="1600" kern="1200" dirty="0"/>
            <a:t> </a:t>
          </a:r>
          <a:r>
            <a:rPr lang="en-US" sz="1600" kern="1200" dirty="0" err="1"/>
            <a:t>dalam</a:t>
          </a:r>
          <a:r>
            <a:rPr lang="en-US" sz="1600" kern="1200" dirty="0"/>
            <a:t> </a:t>
          </a:r>
          <a:r>
            <a:rPr lang="en-US" sz="1600" kern="1200" dirty="0" err="1"/>
            <a:t>pembuatan</a:t>
          </a:r>
          <a:r>
            <a:rPr lang="en-US" sz="1600" kern="1200" dirty="0"/>
            <a:t> </a:t>
          </a:r>
          <a:r>
            <a:rPr lang="en-US" sz="1600" kern="1200" dirty="0" err="1"/>
            <a:t>suatu</a:t>
          </a:r>
          <a:r>
            <a:rPr lang="en-US" sz="1600" kern="1200" dirty="0"/>
            <a:t> </a:t>
          </a:r>
          <a:r>
            <a:rPr lang="en-US" sz="1600" kern="1200" dirty="0" err="1"/>
            <a:t>rencana</a:t>
          </a:r>
          <a:r>
            <a:rPr lang="en-US" sz="1600" kern="1200" dirty="0"/>
            <a:t> yang </a:t>
          </a:r>
          <a:r>
            <a:rPr lang="en-US" sz="1600" kern="1200" dirty="0" err="1"/>
            <a:t>diinginkan</a:t>
          </a:r>
          <a:r>
            <a:rPr lang="en-US" sz="1600" kern="1200" dirty="0"/>
            <a:t>.</a:t>
          </a:r>
          <a:endParaRPr lang="en-US" sz="1600" b="0" kern="1200" dirty="0"/>
        </a:p>
      </dsp:txBody>
      <dsp:txXfrm>
        <a:off x="0" y="637271"/>
        <a:ext cx="6604951" cy="956340"/>
      </dsp:txXfrm>
    </dsp:sp>
    <dsp:sp modelId="{BB10665E-3681-48AF-8D13-2B8A0C41A91D}">
      <dsp:nvSpPr>
        <dsp:cNvPr id="0" name=""/>
        <dsp:cNvSpPr/>
      </dsp:nvSpPr>
      <dsp:spPr>
        <a:xfrm>
          <a:off x="0" y="1593611"/>
          <a:ext cx="6604951" cy="503685"/>
        </a:xfrm>
        <a:prstGeom prst="roundRec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 err="1"/>
            <a:t>Idealisme</a:t>
          </a:r>
          <a:r>
            <a:rPr lang="en-US" sz="2100" b="1" kern="1200" dirty="0"/>
            <a:t> </a:t>
          </a:r>
          <a:endParaRPr lang="en-US" sz="2100" kern="1200" dirty="0"/>
        </a:p>
      </dsp:txBody>
      <dsp:txXfrm>
        <a:off x="24588" y="1618199"/>
        <a:ext cx="6555775" cy="454509"/>
      </dsp:txXfrm>
    </dsp:sp>
    <dsp:sp modelId="{B743F4D8-190D-4A42-998B-34D5037B107C}">
      <dsp:nvSpPr>
        <dsp:cNvPr id="0" name=""/>
        <dsp:cNvSpPr/>
      </dsp:nvSpPr>
      <dsp:spPr>
        <a:xfrm>
          <a:off x="0" y="2097296"/>
          <a:ext cx="6604951" cy="499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707" tIns="26670" rIns="149352" bIns="2667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 err="1"/>
            <a:t>Rencana</a:t>
          </a:r>
          <a:r>
            <a:rPr lang="en-US" sz="1600" kern="1200" dirty="0"/>
            <a:t> </a:t>
          </a:r>
          <a:r>
            <a:rPr lang="en-US" sz="1600" kern="1200" dirty="0" err="1"/>
            <a:t>adalah</a:t>
          </a:r>
          <a:r>
            <a:rPr lang="en-US" sz="1600" kern="1200" dirty="0"/>
            <a:t> </a:t>
          </a:r>
          <a:r>
            <a:rPr lang="en-US" sz="1600" kern="1200" dirty="0" err="1"/>
            <a:t>suatu</a:t>
          </a:r>
          <a:r>
            <a:rPr lang="en-US" sz="1600" kern="1200" dirty="0"/>
            <a:t> </a:t>
          </a:r>
          <a:r>
            <a:rPr lang="en-US" sz="1600" kern="1200" dirty="0" err="1"/>
            <a:t>pengintegrasian</a:t>
          </a:r>
          <a:r>
            <a:rPr lang="en-US" sz="1600" kern="1200" dirty="0"/>
            <a:t> </a:t>
          </a:r>
          <a:r>
            <a:rPr lang="en-US" sz="1600" kern="1200" dirty="0" err="1"/>
            <a:t>antara</a:t>
          </a:r>
          <a:r>
            <a:rPr lang="en-US" sz="1600" kern="1200" dirty="0"/>
            <a:t> </a:t>
          </a:r>
          <a:r>
            <a:rPr lang="en-US" sz="1600" kern="1200" dirty="0" err="1"/>
            <a:t>gagasan</a:t>
          </a:r>
          <a:r>
            <a:rPr lang="en-US" sz="1600" kern="1200" dirty="0"/>
            <a:t> (idea) </a:t>
          </a:r>
          <a:r>
            <a:rPr lang="en-US" sz="1600" kern="1200" dirty="0" err="1"/>
            <a:t>dengan</a:t>
          </a:r>
          <a:r>
            <a:rPr lang="en-US" sz="1600" kern="1200" dirty="0"/>
            <a:t> </a:t>
          </a:r>
          <a:r>
            <a:rPr lang="en-US" sz="1600" kern="1200" dirty="0" err="1"/>
            <a:t>idealisme</a:t>
          </a:r>
          <a:r>
            <a:rPr lang="en-US" sz="1600" kern="1200" dirty="0"/>
            <a:t>, </a:t>
          </a:r>
          <a:r>
            <a:rPr lang="en-US" sz="1600" kern="1200" dirty="0" err="1"/>
            <a:t>alat</a:t>
          </a:r>
          <a:r>
            <a:rPr lang="en-US" sz="1600" kern="1200" dirty="0"/>
            <a:t> </a:t>
          </a:r>
          <a:r>
            <a:rPr lang="en-US" sz="1600" kern="1200" dirty="0" err="1"/>
            <a:t>pengambilan</a:t>
          </a:r>
          <a:r>
            <a:rPr lang="en-US" sz="1600" kern="1200" dirty="0"/>
            <a:t> </a:t>
          </a:r>
          <a:r>
            <a:rPr lang="en-US" sz="1600" kern="1200" dirty="0" err="1"/>
            <a:t>keputusan</a:t>
          </a:r>
          <a:endParaRPr lang="en-US" sz="1600" kern="1200" dirty="0"/>
        </a:p>
      </dsp:txBody>
      <dsp:txXfrm>
        <a:off x="0" y="2097296"/>
        <a:ext cx="6604951" cy="499904"/>
      </dsp:txXfrm>
    </dsp:sp>
    <dsp:sp modelId="{0C6250E1-16C7-4468-9673-D02DD1169685}">
      <dsp:nvSpPr>
        <dsp:cNvPr id="0" name=""/>
        <dsp:cNvSpPr/>
      </dsp:nvSpPr>
      <dsp:spPr>
        <a:xfrm>
          <a:off x="0" y="2597201"/>
          <a:ext cx="6604951" cy="503685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 err="1"/>
            <a:t>Informasi</a:t>
          </a:r>
          <a:endParaRPr lang="en-US" sz="2100" kern="1200" dirty="0"/>
        </a:p>
      </dsp:txBody>
      <dsp:txXfrm>
        <a:off x="24588" y="2621789"/>
        <a:ext cx="6555775" cy="454509"/>
      </dsp:txXfrm>
    </dsp:sp>
    <dsp:sp modelId="{7438BCAD-2F7D-41A1-8E95-AE8439AF2BF6}">
      <dsp:nvSpPr>
        <dsp:cNvPr id="0" name=""/>
        <dsp:cNvSpPr/>
      </dsp:nvSpPr>
      <dsp:spPr>
        <a:xfrm>
          <a:off x="0" y="3100886"/>
          <a:ext cx="6604951" cy="499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707" tIns="26670" rIns="149352" bIns="2667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 err="1"/>
            <a:t>Kualitas</a:t>
          </a:r>
          <a:r>
            <a:rPr lang="en-US" sz="1600" kern="1200" dirty="0"/>
            <a:t> </a:t>
          </a:r>
          <a:r>
            <a:rPr lang="en-US" sz="1600" kern="1200" dirty="0" err="1"/>
            <a:t>suatu</a:t>
          </a:r>
          <a:r>
            <a:rPr lang="en-US" sz="1600" kern="1200" dirty="0"/>
            <a:t> </a:t>
          </a:r>
          <a:r>
            <a:rPr lang="en-US" sz="1600" kern="1200" dirty="0" err="1"/>
            <a:t>rencana</a:t>
          </a:r>
          <a:r>
            <a:rPr lang="en-US" sz="1600" kern="1200" dirty="0"/>
            <a:t> </a:t>
          </a:r>
          <a:r>
            <a:rPr lang="en-US" sz="1600" kern="1200" dirty="0" err="1"/>
            <a:t>sangat</a:t>
          </a:r>
          <a:r>
            <a:rPr lang="en-US" sz="1600" kern="1200" dirty="0"/>
            <a:t> </a:t>
          </a:r>
          <a:r>
            <a:rPr lang="en-US" sz="1600" kern="1200" dirty="0" err="1"/>
            <a:t>ditentukan</a:t>
          </a:r>
          <a:r>
            <a:rPr lang="en-US" sz="1600" kern="1200" dirty="0"/>
            <a:t> </a:t>
          </a:r>
          <a:r>
            <a:rPr lang="en-US" sz="1600" kern="1200" dirty="0" err="1"/>
            <a:t>oleh</a:t>
          </a:r>
          <a:r>
            <a:rPr lang="en-US" sz="1600" kern="1200" dirty="0"/>
            <a:t> </a:t>
          </a:r>
          <a:r>
            <a:rPr lang="en-US" sz="1600" kern="1200" dirty="0" err="1"/>
            <a:t>adanya</a:t>
          </a:r>
          <a:r>
            <a:rPr lang="en-US" sz="1600" kern="1200" dirty="0"/>
            <a:t> data </a:t>
          </a:r>
          <a:r>
            <a:rPr lang="en-US" sz="1600" kern="1200" dirty="0" err="1"/>
            <a:t>dan</a:t>
          </a:r>
          <a:r>
            <a:rPr lang="en-US" sz="1600" kern="1200" dirty="0"/>
            <a:t> </a:t>
          </a:r>
          <a:r>
            <a:rPr lang="en-US" sz="1600" kern="1200" dirty="0" err="1"/>
            <a:t>informasi</a:t>
          </a:r>
          <a:r>
            <a:rPr lang="en-US" sz="1600" kern="1200" dirty="0"/>
            <a:t> yang </a:t>
          </a:r>
          <a:r>
            <a:rPr lang="en-US" sz="1600" kern="1200" dirty="0" err="1"/>
            <a:t>relevan</a:t>
          </a:r>
          <a:r>
            <a:rPr lang="en-US" sz="1600" kern="1200" dirty="0"/>
            <a:t>. </a:t>
          </a:r>
        </a:p>
      </dsp:txBody>
      <dsp:txXfrm>
        <a:off x="0" y="3100886"/>
        <a:ext cx="6604951" cy="499904"/>
      </dsp:txXfrm>
    </dsp:sp>
    <dsp:sp modelId="{D6978E3E-6F50-4722-857B-924D7D7BF191}">
      <dsp:nvSpPr>
        <dsp:cNvPr id="0" name=""/>
        <dsp:cNvSpPr/>
      </dsp:nvSpPr>
      <dsp:spPr>
        <a:xfrm>
          <a:off x="0" y="3600791"/>
          <a:ext cx="6604951" cy="503685"/>
        </a:xfrm>
        <a:prstGeom prst="roundRec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 err="1"/>
            <a:t>Identifikasi</a:t>
          </a:r>
          <a:endParaRPr lang="en-US" sz="2100" kern="1200" dirty="0"/>
        </a:p>
      </dsp:txBody>
      <dsp:txXfrm>
        <a:off x="24588" y="3625379"/>
        <a:ext cx="6555775" cy="454509"/>
      </dsp:txXfrm>
    </dsp:sp>
    <dsp:sp modelId="{F7AFCEDC-DACF-487F-B7ED-E0728F7D7B31}">
      <dsp:nvSpPr>
        <dsp:cNvPr id="0" name=""/>
        <dsp:cNvSpPr/>
      </dsp:nvSpPr>
      <dsp:spPr>
        <a:xfrm>
          <a:off x="0" y="4104476"/>
          <a:ext cx="6604951" cy="738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707" tIns="26670" rIns="149352" bIns="2667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 err="1"/>
            <a:t>Hasil</a:t>
          </a:r>
          <a:r>
            <a:rPr lang="en-US" sz="1600" kern="1200" dirty="0"/>
            <a:t> </a:t>
          </a:r>
          <a:r>
            <a:rPr lang="en-US" sz="1600" kern="1200" dirty="0" err="1"/>
            <a:t>evaluasi</a:t>
          </a:r>
          <a:r>
            <a:rPr lang="en-US" sz="1600" kern="1200" dirty="0"/>
            <a:t> </a:t>
          </a:r>
          <a:r>
            <a:rPr lang="en-US" sz="1600" kern="1200" dirty="0" err="1"/>
            <a:t>dan</a:t>
          </a:r>
          <a:r>
            <a:rPr lang="en-US" sz="1600" kern="1200" dirty="0"/>
            <a:t> </a:t>
          </a:r>
          <a:r>
            <a:rPr lang="en-US" sz="1600" kern="1200" dirty="0" err="1"/>
            <a:t>analisis</a:t>
          </a:r>
          <a:r>
            <a:rPr lang="en-US" sz="1600" kern="1200" dirty="0"/>
            <a:t> </a:t>
          </a:r>
          <a:r>
            <a:rPr lang="en-US" sz="1600" kern="1200" dirty="0" err="1"/>
            <a:t>akan</a:t>
          </a:r>
          <a:r>
            <a:rPr lang="en-US" sz="1600" kern="1200" dirty="0"/>
            <a:t> </a:t>
          </a:r>
          <a:r>
            <a:rPr lang="en-US" sz="1600" kern="1200" dirty="0" err="1"/>
            <a:t>menjadi</a:t>
          </a:r>
          <a:r>
            <a:rPr lang="en-US" sz="1600" kern="1200" dirty="0"/>
            <a:t> </a:t>
          </a:r>
          <a:r>
            <a:rPr lang="en-US" sz="1600" kern="1200" dirty="0" err="1"/>
            <a:t>dasar</a:t>
          </a:r>
          <a:r>
            <a:rPr lang="en-US" sz="1600" kern="1200" dirty="0"/>
            <a:t>/</a:t>
          </a:r>
          <a:r>
            <a:rPr lang="en-US" sz="1600" kern="1200" dirty="0" err="1"/>
            <a:t>landasan</a:t>
          </a:r>
          <a:r>
            <a:rPr lang="en-US" sz="1600" kern="1200" dirty="0"/>
            <a:t> </a:t>
          </a:r>
          <a:r>
            <a:rPr lang="en-US" sz="1600" kern="1200" dirty="0" err="1"/>
            <a:t>untuk</a:t>
          </a:r>
          <a:r>
            <a:rPr lang="en-US" sz="1600" kern="1200" dirty="0"/>
            <a:t> </a:t>
          </a:r>
          <a:r>
            <a:rPr lang="en-US" sz="1600" kern="1200" dirty="0" err="1"/>
            <a:t>mengidentifikasi</a:t>
          </a:r>
          <a:r>
            <a:rPr lang="en-US" sz="1600" kern="1200" dirty="0"/>
            <a:t> </a:t>
          </a:r>
          <a:r>
            <a:rPr lang="en-US" sz="1600" kern="1200" dirty="0" err="1"/>
            <a:t>isu-isu</a:t>
          </a:r>
          <a:r>
            <a:rPr lang="en-US" sz="1600" kern="1200" dirty="0"/>
            <a:t> </a:t>
          </a:r>
          <a:r>
            <a:rPr lang="en-US" sz="1600" kern="1200" dirty="0" err="1"/>
            <a:t>strategis</a:t>
          </a:r>
          <a:r>
            <a:rPr lang="en-US" sz="1600" kern="1200" dirty="0"/>
            <a:t>, </a:t>
          </a:r>
          <a:r>
            <a:rPr lang="en-US" sz="1600" kern="1200" dirty="0" err="1"/>
            <a:t>permasalahan</a:t>
          </a:r>
          <a:r>
            <a:rPr lang="en-US" sz="1600" kern="1200" dirty="0"/>
            <a:t> </a:t>
          </a:r>
          <a:r>
            <a:rPr lang="en-US" sz="1600" kern="1200" dirty="0" err="1"/>
            <a:t>atau</a:t>
          </a:r>
          <a:r>
            <a:rPr lang="en-US" sz="1600" kern="1200" dirty="0"/>
            <a:t> program-program </a:t>
          </a:r>
          <a:r>
            <a:rPr lang="en-US" sz="1600" kern="1200" dirty="0" err="1"/>
            <a:t>unggulan</a:t>
          </a:r>
          <a:endParaRPr lang="en-US" sz="1600" kern="1200" dirty="0"/>
        </a:p>
      </dsp:txBody>
      <dsp:txXfrm>
        <a:off x="0" y="4104476"/>
        <a:ext cx="6604951" cy="738990"/>
      </dsp:txXfrm>
    </dsp:sp>
    <dsp:sp modelId="{2DEDA631-A163-4BBA-9953-02E40868F95B}">
      <dsp:nvSpPr>
        <dsp:cNvPr id="0" name=""/>
        <dsp:cNvSpPr/>
      </dsp:nvSpPr>
      <dsp:spPr>
        <a:xfrm>
          <a:off x="0" y="4827600"/>
          <a:ext cx="6604951" cy="503685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100" b="1" kern="1200" dirty="0"/>
            <a:t>Insepsi (</a:t>
          </a:r>
          <a:r>
            <a:rPr lang="en-US" sz="2100" b="1" kern="1200" dirty="0" err="1"/>
            <a:t>Pembuatan</a:t>
          </a:r>
          <a:r>
            <a:rPr lang="en-US" sz="2100" b="1" kern="1200" dirty="0"/>
            <a:t> </a:t>
          </a:r>
          <a:r>
            <a:rPr lang="en-US" sz="2100" b="1" kern="1200" dirty="0" err="1"/>
            <a:t>Rencana</a:t>
          </a:r>
          <a:r>
            <a:rPr lang="en-US" sz="2100" b="1" kern="1200" dirty="0"/>
            <a:t> </a:t>
          </a:r>
          <a:r>
            <a:rPr lang="en-US" sz="2100" b="1" kern="1200" dirty="0" err="1"/>
            <a:t>Awal</a:t>
          </a:r>
          <a:r>
            <a:rPr lang="id-ID" sz="2100" b="1" kern="1200" dirty="0"/>
            <a:t>)</a:t>
          </a:r>
          <a:endParaRPr lang="en-US" sz="2100" kern="1200" dirty="0"/>
        </a:p>
      </dsp:txBody>
      <dsp:txXfrm>
        <a:off x="24588" y="4852188"/>
        <a:ext cx="6555775" cy="454509"/>
      </dsp:txXfrm>
    </dsp:sp>
    <dsp:sp modelId="{A730551C-AD14-47EA-8567-2FF41910E193}">
      <dsp:nvSpPr>
        <dsp:cNvPr id="0" name=""/>
        <dsp:cNvSpPr/>
      </dsp:nvSpPr>
      <dsp:spPr>
        <a:xfrm>
          <a:off x="0" y="5347151"/>
          <a:ext cx="6604951" cy="738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707" tIns="26670" rIns="149352" bIns="2667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 err="1"/>
            <a:t>Rencana</a:t>
          </a:r>
          <a:r>
            <a:rPr lang="en-US" sz="1600" kern="1200" dirty="0"/>
            <a:t> </a:t>
          </a:r>
          <a:r>
            <a:rPr lang="en-US" sz="1600" kern="1200" dirty="0" err="1"/>
            <a:t>awal</a:t>
          </a:r>
          <a:r>
            <a:rPr lang="en-US" sz="1600" kern="1200" dirty="0"/>
            <a:t> yang </a:t>
          </a:r>
          <a:r>
            <a:rPr lang="en-US" sz="1600" kern="1200" dirty="0" err="1"/>
            <a:t>sifatnya</a:t>
          </a:r>
          <a:r>
            <a:rPr lang="en-US" sz="1600" kern="1200" dirty="0"/>
            <a:t> global, </a:t>
          </a:r>
          <a:r>
            <a:rPr lang="en-US" sz="1600" kern="1200" dirty="0" err="1"/>
            <a:t>ringkas</a:t>
          </a:r>
          <a:r>
            <a:rPr lang="en-US" sz="1600" kern="1200" dirty="0"/>
            <a:t> </a:t>
          </a:r>
          <a:r>
            <a:rPr lang="en-US" sz="1600" kern="1200" dirty="0" err="1"/>
            <a:t>dan</a:t>
          </a:r>
          <a:r>
            <a:rPr lang="en-US" sz="1600" kern="1200" dirty="0"/>
            <a:t> </a:t>
          </a:r>
          <a:r>
            <a:rPr lang="en-US" sz="1600" kern="1200" dirty="0" err="1"/>
            <a:t>merupakan</a:t>
          </a:r>
          <a:r>
            <a:rPr lang="en-US" sz="1600" kern="1200" dirty="0"/>
            <a:t> </a:t>
          </a:r>
          <a:r>
            <a:rPr lang="en-US" sz="1600" kern="1200" dirty="0" err="1"/>
            <a:t>ikhtisar</a:t>
          </a:r>
          <a:r>
            <a:rPr lang="en-US" sz="1600" kern="1200" dirty="0"/>
            <a:t>/</a:t>
          </a:r>
          <a:r>
            <a:rPr lang="en-US" sz="1600" kern="1200" dirty="0" err="1"/>
            <a:t>rangkuman</a:t>
          </a:r>
          <a:r>
            <a:rPr lang="en-US" sz="1600" kern="1200" dirty="0"/>
            <a:t> </a:t>
          </a:r>
          <a:r>
            <a:rPr lang="en-US" sz="1600" kern="1200" dirty="0" err="1"/>
            <a:t>dari</a:t>
          </a:r>
          <a:r>
            <a:rPr lang="en-US" sz="1600" kern="1200" dirty="0"/>
            <a:t> </a:t>
          </a:r>
          <a:r>
            <a:rPr lang="en-US" sz="1600" kern="1200" dirty="0" err="1"/>
            <a:t>jabaran</a:t>
          </a:r>
          <a:r>
            <a:rPr lang="en-US" sz="1600" kern="1200" dirty="0"/>
            <a:t> </a:t>
          </a:r>
          <a:r>
            <a:rPr lang="en-US" sz="1600" kern="1200" dirty="0" err="1"/>
            <a:t>rencana</a:t>
          </a:r>
          <a:r>
            <a:rPr lang="en-US" sz="1600" kern="1200" dirty="0"/>
            <a:t> </a:t>
          </a:r>
          <a:r>
            <a:rPr lang="en-US" sz="1600" kern="1200" dirty="0" err="1"/>
            <a:t>pengembangan</a:t>
          </a:r>
          <a:r>
            <a:rPr lang="en-US" sz="1600" kern="1200" dirty="0"/>
            <a:t> yang </a:t>
          </a:r>
          <a:r>
            <a:rPr lang="en-US" sz="1600" kern="1200" dirty="0" err="1"/>
            <a:t>kompleks</a:t>
          </a:r>
          <a:r>
            <a:rPr lang="en-US" sz="1600" kern="1200" dirty="0"/>
            <a:t> </a:t>
          </a:r>
          <a:r>
            <a:rPr lang="en-US" sz="1600" kern="1200" dirty="0" err="1"/>
            <a:t>dan</a:t>
          </a:r>
          <a:r>
            <a:rPr lang="en-US" sz="1600" kern="1200" dirty="0"/>
            <a:t> </a:t>
          </a:r>
          <a:r>
            <a:rPr lang="en-US" sz="1600" kern="1200" dirty="0" err="1"/>
            <a:t>rinci</a:t>
          </a:r>
          <a:r>
            <a:rPr lang="id-ID" sz="1600" kern="1200" dirty="0"/>
            <a:t>.</a:t>
          </a:r>
          <a:endParaRPr lang="en-US" sz="1600" kern="1200" dirty="0"/>
        </a:p>
      </dsp:txBody>
      <dsp:txXfrm>
        <a:off x="0" y="5347151"/>
        <a:ext cx="6604951" cy="7389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95F453-F64D-43CF-93BF-7EB0427E952A}">
      <dsp:nvSpPr>
        <dsp:cNvPr id="0" name=""/>
        <dsp:cNvSpPr/>
      </dsp:nvSpPr>
      <dsp:spPr>
        <a:xfrm>
          <a:off x="0" y="271713"/>
          <a:ext cx="6604951" cy="4797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Penetapan</a:t>
          </a:r>
          <a:r>
            <a:rPr lang="en-US" sz="2000" b="1" kern="1200" dirty="0"/>
            <a:t> Tim </a:t>
          </a:r>
          <a:r>
            <a:rPr lang="en-US" sz="2000" b="1" kern="1200" dirty="0" err="1"/>
            <a:t>Penyusun</a:t>
          </a:r>
          <a:r>
            <a:rPr lang="en-US" sz="2000" b="1" kern="1200" dirty="0"/>
            <a:t> (Task Force) </a:t>
          </a:r>
          <a:r>
            <a:rPr lang="en-US" sz="2000" b="1" kern="1200" dirty="0" err="1"/>
            <a:t>Laporan</a:t>
          </a:r>
          <a:r>
            <a:rPr lang="en-US" sz="2000" b="1" kern="1200" dirty="0"/>
            <a:t> </a:t>
          </a:r>
          <a:r>
            <a:rPr lang="en-US" sz="2000" b="1" kern="1200" dirty="0" err="1"/>
            <a:t>Evaluasi</a:t>
          </a:r>
          <a:r>
            <a:rPr lang="en-US" sz="2000" b="1" kern="1200" dirty="0"/>
            <a:t> </a:t>
          </a:r>
          <a:r>
            <a:rPr lang="en-US" sz="2000" b="1" kern="1200" dirty="0" err="1"/>
            <a:t>Diri</a:t>
          </a:r>
          <a:endParaRPr lang="en-US" sz="2000" kern="1200" dirty="0"/>
        </a:p>
      </dsp:txBody>
      <dsp:txXfrm>
        <a:off x="23417" y="295130"/>
        <a:ext cx="6558117" cy="432866"/>
      </dsp:txXfrm>
    </dsp:sp>
    <dsp:sp modelId="{9DC30CB3-5443-4E4F-8798-717384E476F7}">
      <dsp:nvSpPr>
        <dsp:cNvPr id="0" name=""/>
        <dsp:cNvSpPr/>
      </dsp:nvSpPr>
      <dsp:spPr>
        <a:xfrm>
          <a:off x="0" y="751414"/>
          <a:ext cx="6604951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707" tIns="25400" rIns="142240" bIns="2540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600" b="0" kern="1200" dirty="0"/>
        </a:p>
      </dsp:txBody>
      <dsp:txXfrm>
        <a:off x="0" y="751414"/>
        <a:ext cx="6604951" cy="331200"/>
      </dsp:txXfrm>
    </dsp:sp>
    <dsp:sp modelId="{BB10665E-3681-48AF-8D13-2B8A0C41A91D}">
      <dsp:nvSpPr>
        <dsp:cNvPr id="0" name=""/>
        <dsp:cNvSpPr/>
      </dsp:nvSpPr>
      <dsp:spPr>
        <a:xfrm>
          <a:off x="0" y="1082614"/>
          <a:ext cx="6604951" cy="479700"/>
        </a:xfrm>
        <a:prstGeom prst="roundRect">
          <a:avLst/>
        </a:prstGeom>
        <a:solidFill>
          <a:schemeClr val="accent5">
            <a:hueOff val="-1225557"/>
            <a:satOff val="-1705"/>
            <a:lumOff val="-6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Penyusunan</a:t>
          </a:r>
          <a:r>
            <a:rPr lang="en-US" sz="2000" b="1" kern="1200" dirty="0"/>
            <a:t> </a:t>
          </a:r>
          <a:r>
            <a:rPr lang="en-US" sz="2000" b="1" kern="1200" dirty="0" err="1"/>
            <a:t>Jadwal</a:t>
          </a:r>
          <a:r>
            <a:rPr lang="en-US" sz="2000" b="1" kern="1200" dirty="0"/>
            <a:t> </a:t>
          </a:r>
          <a:r>
            <a:rPr lang="en-US" sz="2000" b="1" kern="1200" dirty="0" err="1"/>
            <a:t>Kerja</a:t>
          </a:r>
          <a:r>
            <a:rPr lang="en-US" sz="2000" b="1" kern="1200" dirty="0"/>
            <a:t> Tim Task Force</a:t>
          </a:r>
          <a:endParaRPr lang="en-US" sz="2000" kern="1200" dirty="0"/>
        </a:p>
      </dsp:txBody>
      <dsp:txXfrm>
        <a:off x="23417" y="1106031"/>
        <a:ext cx="6558117" cy="432866"/>
      </dsp:txXfrm>
    </dsp:sp>
    <dsp:sp modelId="{B743F4D8-190D-4A42-998B-34D5037B107C}">
      <dsp:nvSpPr>
        <dsp:cNvPr id="0" name=""/>
        <dsp:cNvSpPr/>
      </dsp:nvSpPr>
      <dsp:spPr>
        <a:xfrm>
          <a:off x="0" y="1562314"/>
          <a:ext cx="6604951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707" tIns="25400" rIns="142240" bIns="2540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600" kern="1200" dirty="0"/>
        </a:p>
      </dsp:txBody>
      <dsp:txXfrm>
        <a:off x="0" y="1562314"/>
        <a:ext cx="6604951" cy="331200"/>
      </dsp:txXfrm>
    </dsp:sp>
    <dsp:sp modelId="{0C6250E1-16C7-4468-9673-D02DD1169685}">
      <dsp:nvSpPr>
        <dsp:cNvPr id="0" name=""/>
        <dsp:cNvSpPr/>
      </dsp:nvSpPr>
      <dsp:spPr>
        <a:xfrm>
          <a:off x="0" y="1893514"/>
          <a:ext cx="6604951" cy="479700"/>
        </a:xfrm>
        <a:prstGeom prst="round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Pembagian</a:t>
          </a:r>
          <a:r>
            <a:rPr lang="en-US" sz="2000" b="1" kern="1200" dirty="0"/>
            <a:t> </a:t>
          </a:r>
          <a:r>
            <a:rPr lang="en-US" sz="2000" b="1" kern="1200" dirty="0" err="1"/>
            <a:t>Kerja</a:t>
          </a:r>
          <a:endParaRPr lang="en-US" sz="2000" kern="1200" dirty="0"/>
        </a:p>
      </dsp:txBody>
      <dsp:txXfrm>
        <a:off x="23417" y="1916931"/>
        <a:ext cx="6558117" cy="432866"/>
      </dsp:txXfrm>
    </dsp:sp>
    <dsp:sp modelId="{7438BCAD-2F7D-41A1-8E95-AE8439AF2BF6}">
      <dsp:nvSpPr>
        <dsp:cNvPr id="0" name=""/>
        <dsp:cNvSpPr/>
      </dsp:nvSpPr>
      <dsp:spPr>
        <a:xfrm>
          <a:off x="0" y="2373214"/>
          <a:ext cx="6604951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707" tIns="25400" rIns="142240" bIns="2540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600" kern="1200" dirty="0"/>
        </a:p>
      </dsp:txBody>
      <dsp:txXfrm>
        <a:off x="0" y="2373214"/>
        <a:ext cx="6604951" cy="331200"/>
      </dsp:txXfrm>
    </dsp:sp>
    <dsp:sp modelId="{D6978E3E-6F50-4722-857B-924D7D7BF191}">
      <dsp:nvSpPr>
        <dsp:cNvPr id="0" name=""/>
        <dsp:cNvSpPr/>
      </dsp:nvSpPr>
      <dsp:spPr>
        <a:xfrm>
          <a:off x="0" y="2704414"/>
          <a:ext cx="6604951" cy="479700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Pengumpulan</a:t>
          </a:r>
          <a:r>
            <a:rPr lang="en-US" sz="2000" b="1" kern="1200" dirty="0"/>
            <a:t> </a:t>
          </a:r>
          <a:r>
            <a:rPr lang="en-US" sz="2000" b="1" kern="1200" dirty="0" err="1"/>
            <a:t>dan</a:t>
          </a:r>
          <a:r>
            <a:rPr lang="en-US" sz="2000" b="1" kern="1200" dirty="0"/>
            <a:t> </a:t>
          </a:r>
          <a:r>
            <a:rPr lang="en-US" sz="2000" b="1" kern="1200" dirty="0" err="1"/>
            <a:t>Analisis</a:t>
          </a:r>
          <a:r>
            <a:rPr lang="en-US" sz="2000" b="1" kern="1200" dirty="0"/>
            <a:t> Data</a:t>
          </a:r>
          <a:endParaRPr lang="en-US" sz="2000" kern="1200" dirty="0"/>
        </a:p>
      </dsp:txBody>
      <dsp:txXfrm>
        <a:off x="23417" y="2727831"/>
        <a:ext cx="6558117" cy="432866"/>
      </dsp:txXfrm>
    </dsp:sp>
    <dsp:sp modelId="{F7AFCEDC-DACF-487F-B7ED-E0728F7D7B31}">
      <dsp:nvSpPr>
        <dsp:cNvPr id="0" name=""/>
        <dsp:cNvSpPr/>
      </dsp:nvSpPr>
      <dsp:spPr>
        <a:xfrm>
          <a:off x="0" y="3184114"/>
          <a:ext cx="6604951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707" tIns="25400" rIns="142240" bIns="2540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600" kern="1200" dirty="0"/>
        </a:p>
      </dsp:txBody>
      <dsp:txXfrm>
        <a:off x="0" y="3184114"/>
        <a:ext cx="6604951" cy="331200"/>
      </dsp:txXfrm>
    </dsp:sp>
    <dsp:sp modelId="{2DEDA631-A163-4BBA-9953-02E40868F95B}">
      <dsp:nvSpPr>
        <dsp:cNvPr id="0" name=""/>
        <dsp:cNvSpPr/>
      </dsp:nvSpPr>
      <dsp:spPr>
        <a:xfrm>
          <a:off x="0" y="3508203"/>
          <a:ext cx="6604951" cy="479700"/>
        </a:xfrm>
        <a:prstGeom prst="round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Penulisan</a:t>
          </a:r>
          <a:r>
            <a:rPr lang="en-US" sz="2000" b="1" kern="1200" dirty="0"/>
            <a:t> LED</a:t>
          </a:r>
          <a:endParaRPr lang="en-US" sz="2000" kern="1200" dirty="0"/>
        </a:p>
      </dsp:txBody>
      <dsp:txXfrm>
        <a:off x="23417" y="3531620"/>
        <a:ext cx="6558117" cy="432866"/>
      </dsp:txXfrm>
    </dsp:sp>
    <dsp:sp modelId="{A730551C-AD14-47EA-8567-2FF41910E193}">
      <dsp:nvSpPr>
        <dsp:cNvPr id="0" name=""/>
        <dsp:cNvSpPr/>
      </dsp:nvSpPr>
      <dsp:spPr>
        <a:xfrm>
          <a:off x="0" y="3995014"/>
          <a:ext cx="6604951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707" tIns="25400" rIns="142240" bIns="2540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600" kern="1200" dirty="0"/>
        </a:p>
      </dsp:txBody>
      <dsp:txXfrm>
        <a:off x="0" y="3995014"/>
        <a:ext cx="6604951" cy="331200"/>
      </dsp:txXfrm>
    </dsp:sp>
    <dsp:sp modelId="{D2D630EE-C109-4E93-BA07-03321C5EAE52}">
      <dsp:nvSpPr>
        <dsp:cNvPr id="0" name=""/>
        <dsp:cNvSpPr/>
      </dsp:nvSpPr>
      <dsp:spPr>
        <a:xfrm>
          <a:off x="0" y="4326214"/>
          <a:ext cx="6604951" cy="479700"/>
        </a:xfrm>
        <a:prstGeom prst="roundRect">
          <a:avLst/>
        </a:prstGeom>
        <a:solidFill>
          <a:schemeClr val="accent5">
            <a:hueOff val="-6127787"/>
            <a:satOff val="-8523"/>
            <a:lumOff val="-32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Sosialisasi</a:t>
          </a:r>
          <a:r>
            <a:rPr lang="en-US" sz="2000" b="1" kern="1200" dirty="0"/>
            <a:t> LED</a:t>
          </a:r>
          <a:endParaRPr lang="en-US" sz="2000" kern="1200" dirty="0"/>
        </a:p>
      </dsp:txBody>
      <dsp:txXfrm>
        <a:off x="23417" y="4349631"/>
        <a:ext cx="6558117" cy="432866"/>
      </dsp:txXfrm>
    </dsp:sp>
    <dsp:sp modelId="{23F3AF34-2715-49E5-9F52-529EF0CC3006}">
      <dsp:nvSpPr>
        <dsp:cNvPr id="0" name=""/>
        <dsp:cNvSpPr/>
      </dsp:nvSpPr>
      <dsp:spPr>
        <a:xfrm>
          <a:off x="0" y="4805914"/>
          <a:ext cx="6604951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707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600" kern="1200" dirty="0"/>
        </a:p>
      </dsp:txBody>
      <dsp:txXfrm>
        <a:off x="0" y="4805914"/>
        <a:ext cx="6604951" cy="331200"/>
      </dsp:txXfrm>
    </dsp:sp>
    <dsp:sp modelId="{3A0457DA-DDB8-4110-925B-CFA3955C25B0}">
      <dsp:nvSpPr>
        <dsp:cNvPr id="0" name=""/>
        <dsp:cNvSpPr/>
      </dsp:nvSpPr>
      <dsp:spPr>
        <a:xfrm>
          <a:off x="0" y="5137114"/>
          <a:ext cx="6604951" cy="47970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Perbaikan</a:t>
          </a:r>
          <a:r>
            <a:rPr lang="en-US" sz="2000" b="1" kern="1200" dirty="0"/>
            <a:t> LED</a:t>
          </a:r>
          <a:endParaRPr lang="en-US" sz="2000" kern="1200" dirty="0"/>
        </a:p>
      </dsp:txBody>
      <dsp:txXfrm>
        <a:off x="23417" y="5160531"/>
        <a:ext cx="6558117" cy="432866"/>
      </dsp:txXfrm>
    </dsp:sp>
    <dsp:sp modelId="{5B4B98BC-F355-4510-8CCF-F032AE7AC684}">
      <dsp:nvSpPr>
        <dsp:cNvPr id="0" name=""/>
        <dsp:cNvSpPr/>
      </dsp:nvSpPr>
      <dsp:spPr>
        <a:xfrm>
          <a:off x="0" y="5616814"/>
          <a:ext cx="6604951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707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600" kern="1200" dirty="0"/>
        </a:p>
      </dsp:txBody>
      <dsp:txXfrm>
        <a:off x="0" y="5616814"/>
        <a:ext cx="6604951" cy="3312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D3333C-EB85-4B6B-B7F6-150302844B00}">
      <dsp:nvSpPr>
        <dsp:cNvPr id="0" name=""/>
        <dsp:cNvSpPr/>
      </dsp:nvSpPr>
      <dsp:spPr>
        <a:xfrm>
          <a:off x="0" y="76139"/>
          <a:ext cx="8591550" cy="7675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/>
            <a:t>Eksternal</a:t>
          </a:r>
          <a:endParaRPr lang="en-US" sz="3200" kern="1200" dirty="0"/>
        </a:p>
      </dsp:txBody>
      <dsp:txXfrm>
        <a:off x="37467" y="113606"/>
        <a:ext cx="8516616" cy="692586"/>
      </dsp:txXfrm>
    </dsp:sp>
    <dsp:sp modelId="{AA993D0E-832E-4A8D-8428-F89ECEE5FED2}">
      <dsp:nvSpPr>
        <dsp:cNvPr id="0" name=""/>
        <dsp:cNvSpPr/>
      </dsp:nvSpPr>
      <dsp:spPr>
        <a:xfrm>
          <a:off x="0" y="843659"/>
          <a:ext cx="8591550" cy="15566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782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b="1" kern="1200" dirty="0"/>
            <a:t>O</a:t>
          </a:r>
          <a:r>
            <a:rPr lang="en-US" sz="2500" kern="1200" dirty="0"/>
            <a:t>pportunities/</a:t>
          </a:r>
          <a:r>
            <a:rPr lang="en-US" sz="2500" b="1" u="sng" kern="1200" dirty="0" err="1"/>
            <a:t>P</a:t>
          </a:r>
          <a:r>
            <a:rPr lang="en-US" sz="2500" kern="1200" dirty="0" err="1"/>
            <a:t>eluang</a:t>
          </a:r>
          <a:r>
            <a:rPr lang="en-US" sz="2500" kern="1200" dirty="0"/>
            <a:t>:  </a:t>
          </a:r>
          <a:r>
            <a:rPr lang="en-US" sz="2500" kern="1200" dirty="0" err="1"/>
            <a:t>faktor-faktor</a:t>
          </a:r>
          <a:r>
            <a:rPr lang="en-US" sz="2500" kern="1200" dirty="0"/>
            <a:t> </a:t>
          </a:r>
          <a:r>
            <a:rPr lang="en-US" sz="2500" kern="1200" dirty="0" err="1"/>
            <a:t>eksternal</a:t>
          </a:r>
          <a:r>
            <a:rPr lang="en-US" sz="2500" kern="1200" dirty="0"/>
            <a:t> yang </a:t>
          </a:r>
          <a:r>
            <a:rPr lang="en-US" sz="2500" kern="1200" dirty="0" err="1"/>
            <a:t>menguntungkan</a:t>
          </a:r>
          <a:r>
            <a:rPr lang="en-US" sz="2500" kern="1200" dirty="0"/>
            <a:t> </a:t>
          </a:r>
          <a:r>
            <a:rPr lang="en-US" sz="2500" kern="1200" dirty="0" err="1"/>
            <a:t>institusi</a:t>
          </a:r>
          <a:r>
            <a:rPr lang="en-US" sz="2500" kern="1200" dirty="0"/>
            <a:t>.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b="1" kern="1200" dirty="0"/>
            <a:t>T</a:t>
          </a:r>
          <a:r>
            <a:rPr lang="en-US" sz="2500" kern="1200" dirty="0"/>
            <a:t>hreats/</a:t>
          </a:r>
          <a:r>
            <a:rPr lang="en-US" sz="2500" b="1" u="sng" kern="1200" dirty="0" err="1"/>
            <a:t>An</a:t>
          </a:r>
          <a:r>
            <a:rPr lang="en-US" sz="2500" kern="1200" dirty="0" err="1"/>
            <a:t>caman</a:t>
          </a:r>
          <a:r>
            <a:rPr lang="en-US" sz="2500" kern="1200" dirty="0"/>
            <a:t>: </a:t>
          </a:r>
          <a:r>
            <a:rPr lang="en-US" sz="2500" kern="1200" dirty="0" err="1"/>
            <a:t>faktor-faktor</a:t>
          </a:r>
          <a:r>
            <a:rPr lang="en-US" sz="2500" kern="1200" dirty="0"/>
            <a:t> </a:t>
          </a:r>
          <a:r>
            <a:rPr lang="en-US" sz="2500" kern="1200" dirty="0" err="1"/>
            <a:t>eksternal</a:t>
          </a:r>
          <a:r>
            <a:rPr lang="en-US" sz="2500" kern="1200" dirty="0"/>
            <a:t> yang </a:t>
          </a:r>
          <a:r>
            <a:rPr lang="en-US" sz="2500" kern="1200" dirty="0" err="1"/>
            <a:t>tidak</a:t>
          </a:r>
          <a:r>
            <a:rPr lang="en-US" sz="2500" kern="1200" dirty="0"/>
            <a:t> </a:t>
          </a:r>
          <a:r>
            <a:rPr lang="en-US" sz="2500" kern="1200" dirty="0" err="1"/>
            <a:t>menguntungkan</a:t>
          </a:r>
          <a:r>
            <a:rPr lang="en-US" sz="2500" kern="1200" dirty="0"/>
            <a:t> </a:t>
          </a:r>
          <a:r>
            <a:rPr lang="en-US" sz="2500" kern="1200" dirty="0" err="1"/>
            <a:t>institusi</a:t>
          </a:r>
          <a:r>
            <a:rPr lang="en-US" sz="2500" kern="1200" dirty="0"/>
            <a:t>.</a:t>
          </a:r>
        </a:p>
      </dsp:txBody>
      <dsp:txXfrm>
        <a:off x="0" y="843659"/>
        <a:ext cx="8591550" cy="1556640"/>
      </dsp:txXfrm>
    </dsp:sp>
    <dsp:sp modelId="{7F0FDA21-83AB-4F1F-AF66-280876A01141}">
      <dsp:nvSpPr>
        <dsp:cNvPr id="0" name=""/>
        <dsp:cNvSpPr/>
      </dsp:nvSpPr>
      <dsp:spPr>
        <a:xfrm>
          <a:off x="0" y="2400300"/>
          <a:ext cx="8591550" cy="767520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Internal</a:t>
          </a:r>
        </a:p>
      </dsp:txBody>
      <dsp:txXfrm>
        <a:off x="37467" y="2437767"/>
        <a:ext cx="8516616" cy="692586"/>
      </dsp:txXfrm>
    </dsp:sp>
    <dsp:sp modelId="{911F5894-F1E6-443A-BD63-EB6667D3BFCF}">
      <dsp:nvSpPr>
        <dsp:cNvPr id="0" name=""/>
        <dsp:cNvSpPr/>
      </dsp:nvSpPr>
      <dsp:spPr>
        <a:xfrm>
          <a:off x="0" y="3167820"/>
          <a:ext cx="8591550" cy="15566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782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b="1" kern="1200"/>
            <a:t>S</a:t>
          </a:r>
          <a:r>
            <a:rPr lang="en-US" sz="2500" kern="1200"/>
            <a:t>trengths/</a:t>
          </a:r>
          <a:r>
            <a:rPr lang="en-US" sz="2500" b="1" u="sng" kern="1200"/>
            <a:t>Ke</a:t>
          </a:r>
          <a:r>
            <a:rPr lang="en-US" sz="2500" kern="1200"/>
            <a:t>kuatan:  nilai lebih (kekuatan) institusi dibanding lainnya.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b="1" kern="1200"/>
            <a:t>W</a:t>
          </a:r>
          <a:r>
            <a:rPr lang="en-US" sz="2500" kern="1200"/>
            <a:t>eaknesses/</a:t>
          </a:r>
          <a:r>
            <a:rPr lang="en-US" sz="2500" b="1" u="sng" kern="1200"/>
            <a:t>Ke</a:t>
          </a:r>
          <a:r>
            <a:rPr lang="en-US" sz="2500" kern="1200"/>
            <a:t>lemahan: kekurangan (kelemahan) institusi dibanding lainnya.</a:t>
          </a:r>
        </a:p>
      </dsp:txBody>
      <dsp:txXfrm>
        <a:off x="0" y="3167820"/>
        <a:ext cx="8591550" cy="15566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3878FE-D459-42BB-9B74-3E6F4D96BAA6}">
      <dsp:nvSpPr>
        <dsp:cNvPr id="0" name=""/>
        <dsp:cNvSpPr/>
      </dsp:nvSpPr>
      <dsp:spPr>
        <a:xfrm>
          <a:off x="0" y="72810"/>
          <a:ext cx="6342888" cy="7891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 err="1">
              <a:latin typeface="+mn-lt"/>
            </a:rPr>
            <a:t>Keterlibatan</a:t>
          </a:r>
          <a:r>
            <a:rPr lang="en-US" sz="2400" b="1" u="sng" kern="1200" dirty="0">
              <a:latin typeface="+mn-lt"/>
            </a:rPr>
            <a:t> </a:t>
          </a:r>
          <a:r>
            <a:rPr lang="en-US" sz="2400" b="1" u="sng" kern="1200" dirty="0" err="1">
              <a:latin typeface="+mn-lt"/>
            </a:rPr>
            <a:t>semua</a:t>
          </a:r>
          <a:r>
            <a:rPr lang="en-US" sz="2400" b="1" u="sng" kern="1200" dirty="0">
              <a:latin typeface="+mn-lt"/>
            </a:rPr>
            <a:t> </a:t>
          </a:r>
          <a:r>
            <a:rPr lang="en-US" sz="2400" b="1" u="sng" kern="1200" dirty="0" err="1">
              <a:latin typeface="+mn-lt"/>
            </a:rPr>
            <a:t>pihak</a:t>
          </a:r>
          <a:endParaRPr lang="en-US" sz="2400" b="0" kern="1200" dirty="0">
            <a:latin typeface="+mn-lt"/>
          </a:endParaRPr>
        </a:p>
      </dsp:txBody>
      <dsp:txXfrm>
        <a:off x="38525" y="111335"/>
        <a:ext cx="6265838" cy="712129"/>
      </dsp:txXfrm>
    </dsp:sp>
    <dsp:sp modelId="{7677E6A7-513C-4297-B956-9F121FEA9BE2}">
      <dsp:nvSpPr>
        <dsp:cNvPr id="0" name=""/>
        <dsp:cNvSpPr/>
      </dsp:nvSpPr>
      <dsp:spPr>
        <a:xfrm>
          <a:off x="0" y="980069"/>
          <a:ext cx="6342888" cy="767520"/>
        </a:xfrm>
        <a:prstGeom prst="roundRect">
          <a:avLst/>
        </a:prstGeom>
        <a:solidFill>
          <a:schemeClr val="accent5">
            <a:hueOff val="-1225557"/>
            <a:satOff val="-1705"/>
            <a:lumOff val="-65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 err="1">
              <a:latin typeface="+mn-lt"/>
            </a:rPr>
            <a:t>Keserbacakupan</a:t>
          </a:r>
          <a:endParaRPr lang="en-US" sz="2400" b="0" kern="1200" dirty="0">
            <a:latin typeface="+mn-lt"/>
          </a:endParaRPr>
        </a:p>
      </dsp:txBody>
      <dsp:txXfrm>
        <a:off x="37467" y="1017536"/>
        <a:ext cx="6267954" cy="692586"/>
      </dsp:txXfrm>
    </dsp:sp>
    <dsp:sp modelId="{0D4E095B-1F3F-47C7-BF4A-2E3FBADEE730}">
      <dsp:nvSpPr>
        <dsp:cNvPr id="0" name=""/>
        <dsp:cNvSpPr/>
      </dsp:nvSpPr>
      <dsp:spPr>
        <a:xfrm>
          <a:off x="0" y="1895350"/>
          <a:ext cx="6342888" cy="767520"/>
        </a:xfrm>
        <a:prstGeom prst="round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 err="1">
              <a:latin typeface="+mn-lt"/>
            </a:rPr>
            <a:t>Kualitas</a:t>
          </a:r>
          <a:r>
            <a:rPr lang="en-US" sz="2400" b="1" u="sng" kern="1200" dirty="0">
              <a:latin typeface="+mn-lt"/>
            </a:rPr>
            <a:t> data</a:t>
          </a:r>
          <a:endParaRPr lang="en-US" sz="2400" b="0" kern="1200" dirty="0">
            <a:latin typeface="+mn-lt"/>
          </a:endParaRPr>
        </a:p>
      </dsp:txBody>
      <dsp:txXfrm>
        <a:off x="37467" y="1932817"/>
        <a:ext cx="6267954" cy="692586"/>
      </dsp:txXfrm>
    </dsp:sp>
    <dsp:sp modelId="{077BA65D-C506-4B86-BCE8-D205BE2B5DBB}">
      <dsp:nvSpPr>
        <dsp:cNvPr id="0" name=""/>
        <dsp:cNvSpPr/>
      </dsp:nvSpPr>
      <dsp:spPr>
        <a:xfrm>
          <a:off x="0" y="2751269"/>
          <a:ext cx="6342888" cy="767520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 err="1">
              <a:latin typeface="+mn-lt"/>
            </a:rPr>
            <a:t>Kedalaman</a:t>
          </a:r>
          <a:r>
            <a:rPr lang="en-US" sz="2400" b="0" kern="1200" dirty="0">
              <a:latin typeface="+mn-lt"/>
            </a:rPr>
            <a:t> </a:t>
          </a:r>
          <a:r>
            <a:rPr lang="en-US" sz="2400" b="0" kern="1200" dirty="0" err="1">
              <a:latin typeface="+mn-lt"/>
            </a:rPr>
            <a:t>Analisis</a:t>
          </a:r>
          <a:endParaRPr lang="en-US" sz="2400" b="0" kern="1200" dirty="0">
            <a:latin typeface="+mn-lt"/>
          </a:endParaRPr>
        </a:p>
      </dsp:txBody>
      <dsp:txXfrm>
        <a:off x="37467" y="2788736"/>
        <a:ext cx="6267954" cy="692586"/>
      </dsp:txXfrm>
    </dsp:sp>
    <dsp:sp modelId="{D7D31739-5F24-400B-9D1F-A30FE0AC07A2}">
      <dsp:nvSpPr>
        <dsp:cNvPr id="0" name=""/>
        <dsp:cNvSpPr/>
      </dsp:nvSpPr>
      <dsp:spPr>
        <a:xfrm>
          <a:off x="0" y="3636869"/>
          <a:ext cx="6342888" cy="767520"/>
        </a:xfrm>
        <a:prstGeom prst="round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 err="1">
              <a:latin typeface="+mn-lt"/>
            </a:rPr>
            <a:t>Pendekatan</a:t>
          </a:r>
          <a:r>
            <a:rPr lang="en-US" sz="2400" b="0" kern="1200" dirty="0">
              <a:latin typeface="+mn-lt"/>
            </a:rPr>
            <a:t> </a:t>
          </a:r>
          <a:r>
            <a:rPr lang="en-US" sz="2400" b="0" kern="1200" dirty="0" err="1">
              <a:latin typeface="+mn-lt"/>
            </a:rPr>
            <a:t>inovatif</a:t>
          </a:r>
          <a:r>
            <a:rPr lang="en-US" sz="2400" b="0" kern="1200" dirty="0">
              <a:latin typeface="+mn-lt"/>
            </a:rPr>
            <a:t> </a:t>
          </a:r>
          <a:r>
            <a:rPr lang="en-US" sz="2400" b="0" kern="1200" dirty="0" err="1">
              <a:latin typeface="+mn-lt"/>
            </a:rPr>
            <a:t>dan</a:t>
          </a:r>
          <a:r>
            <a:rPr lang="en-US" sz="2400" b="0" kern="1200" dirty="0">
              <a:latin typeface="+mn-lt"/>
            </a:rPr>
            <a:t> </a:t>
          </a:r>
          <a:r>
            <a:rPr lang="en-US" sz="2400" b="0" kern="1200" dirty="0" err="1">
              <a:latin typeface="+mn-lt"/>
            </a:rPr>
            <a:t>kreatif</a:t>
          </a:r>
          <a:endParaRPr lang="en-US" sz="2400" b="0" kern="1200" dirty="0">
            <a:latin typeface="+mn-lt"/>
          </a:endParaRPr>
        </a:p>
      </dsp:txBody>
      <dsp:txXfrm>
        <a:off x="37467" y="3674336"/>
        <a:ext cx="6267954" cy="692586"/>
      </dsp:txXfrm>
    </dsp:sp>
    <dsp:sp modelId="{78C3CFF5-AE97-4045-B808-6F64AA95BDB7}">
      <dsp:nvSpPr>
        <dsp:cNvPr id="0" name=""/>
        <dsp:cNvSpPr/>
      </dsp:nvSpPr>
      <dsp:spPr>
        <a:xfrm>
          <a:off x="0" y="4522469"/>
          <a:ext cx="6342888" cy="767520"/>
        </a:xfrm>
        <a:prstGeom prst="roundRect">
          <a:avLst/>
        </a:prstGeom>
        <a:solidFill>
          <a:schemeClr val="accent5">
            <a:hueOff val="-6127787"/>
            <a:satOff val="-8523"/>
            <a:lumOff val="-326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 err="1">
              <a:latin typeface="+mn-lt"/>
            </a:rPr>
            <a:t>Kejujuran</a:t>
          </a:r>
          <a:endParaRPr lang="en-US" sz="2400" b="0" kern="1200" dirty="0">
            <a:latin typeface="+mn-lt"/>
          </a:endParaRPr>
        </a:p>
      </dsp:txBody>
      <dsp:txXfrm>
        <a:off x="37467" y="4559936"/>
        <a:ext cx="6267954" cy="692586"/>
      </dsp:txXfrm>
    </dsp:sp>
    <dsp:sp modelId="{21C1F4A9-A544-4697-AD65-F0744CE26E72}">
      <dsp:nvSpPr>
        <dsp:cNvPr id="0" name=""/>
        <dsp:cNvSpPr/>
      </dsp:nvSpPr>
      <dsp:spPr>
        <a:xfrm>
          <a:off x="0" y="5408069"/>
          <a:ext cx="6342888" cy="76752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 err="1">
              <a:latin typeface="+mn-lt"/>
            </a:rPr>
            <a:t>Rencana</a:t>
          </a:r>
          <a:r>
            <a:rPr lang="en-US" sz="2400" b="0" kern="1200" dirty="0">
              <a:latin typeface="+mn-lt"/>
            </a:rPr>
            <a:t> </a:t>
          </a:r>
          <a:r>
            <a:rPr lang="en-US" sz="2400" b="0" kern="1200" dirty="0" err="1">
              <a:latin typeface="+mn-lt"/>
            </a:rPr>
            <a:t>Pengembangan</a:t>
          </a:r>
          <a:endParaRPr lang="en-US" sz="2400" b="0" kern="1200" dirty="0">
            <a:latin typeface="+mn-lt"/>
          </a:endParaRPr>
        </a:p>
      </dsp:txBody>
      <dsp:txXfrm>
        <a:off x="37467" y="5445536"/>
        <a:ext cx="6267954" cy="692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53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Relationship Id="rId9" Type="http://schemas.openxmlformats.org/officeDocument/2006/relationships/image" Target="../media/image34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28.wmf"/><Relationship Id="rId7" Type="http://schemas.openxmlformats.org/officeDocument/2006/relationships/image" Target="../media/image37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6.wmf"/><Relationship Id="rId5" Type="http://schemas.openxmlformats.org/officeDocument/2006/relationships/image" Target="../media/image30.wmf"/><Relationship Id="rId10" Type="http://schemas.openxmlformats.org/officeDocument/2006/relationships/image" Target="../media/image40.wmf"/><Relationship Id="rId4" Type="http://schemas.openxmlformats.org/officeDocument/2006/relationships/image" Target="../media/image29.wmf"/><Relationship Id="rId9" Type="http://schemas.openxmlformats.org/officeDocument/2006/relationships/image" Target="../media/image3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7" Type="http://schemas.openxmlformats.org/officeDocument/2006/relationships/image" Target="../media/image42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4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43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28.wmf"/><Relationship Id="rId7" Type="http://schemas.openxmlformats.org/officeDocument/2006/relationships/image" Target="../media/image37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6.wmf"/><Relationship Id="rId5" Type="http://schemas.openxmlformats.org/officeDocument/2006/relationships/image" Target="../media/image30.wmf"/><Relationship Id="rId10" Type="http://schemas.openxmlformats.org/officeDocument/2006/relationships/image" Target="../media/image40.wmf"/><Relationship Id="rId4" Type="http://schemas.openxmlformats.org/officeDocument/2006/relationships/image" Target="../media/image29.wmf"/><Relationship Id="rId9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5FC7B-979D-43DF-9BB8-021BB744AE6A}" type="datetimeFigureOut">
              <a:rPr lang="en-US" smtClean="0"/>
              <a:t>6/30/19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3E1DD-6155-4E15-A530-012D32389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212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1A7FE-C8C3-4688-AEF4-022436698839}" type="datetimeFigureOut">
              <a:rPr lang="en-US" smtClean="0"/>
              <a:t>6/30/19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93C4E-F821-4101-8CB0-749129233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62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93C4E-F821-4101-8CB0-7491292331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60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alt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C7A2571-7A65-44CD-9C32-783F28F0A748}" type="slidenum">
              <a:rPr lang="en-GB" altLang="en-US" sz="1200">
                <a:latin typeface="Arial" panose="020B0604020202020204" pitchFamily="34" charset="0"/>
              </a:rPr>
              <a:pPr eaLnBrk="1" hangingPunct="1"/>
              <a:t>6</a:t>
            </a:fld>
            <a:endParaRPr lang="en-GB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113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alt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C7A2571-7A65-44CD-9C32-783F28F0A748}" type="slidenum">
              <a:rPr lang="en-GB" altLang="en-US" sz="1200">
                <a:latin typeface="Arial" panose="020B0604020202020204" pitchFamily="34" charset="0"/>
              </a:rPr>
              <a:pPr eaLnBrk="1" hangingPunct="1"/>
              <a:t>8</a:t>
            </a:fld>
            <a:endParaRPr lang="en-GB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341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it-IT"/>
              <a:t>Program Kompetisi Dikti - Evaluasi Diri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id-ID"/>
              <a:t>7-8 Desember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d-ID"/>
              <a:t>Komisi PHK BAN-PT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236DAD7-39B4-4815-AEE3-D7F2FB8508DA}" type="slidenum">
              <a:rPr lang="id-ID" smtClean="0"/>
              <a:pPr/>
              <a:t>29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15416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it-IT"/>
              <a:t>Program Kompetisi Dikti - Evaluasi Diri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id-ID"/>
              <a:t>7-8 Desember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d-ID"/>
              <a:t>Komisi PHK BAN-PT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236DAD7-39B4-4815-AEE3-D7F2FB8508DA}" type="slidenum">
              <a:rPr lang="id-ID" smtClean="0"/>
              <a:pPr/>
              <a:t>32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09436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it-IT"/>
              <a:t>Program Kompetisi Dikti - Evaluasi Diri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id-ID"/>
              <a:t>7-8 Desember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d-ID"/>
              <a:t>Komisi PHK BAN-PT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236DAD7-39B4-4815-AEE3-D7F2FB8508DA}" type="slidenum">
              <a:rPr lang="id-ID" smtClean="0"/>
              <a:pPr/>
              <a:t>37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79821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94787"/>
            <a:ext cx="7772400" cy="16151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8ABD9-210A-4A5D-9BA1-D7F2D2E1BF5E}" type="datetimeFigureOut">
              <a:rPr lang="en-US" smtClean="0"/>
              <a:t>6/30/19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8BD80-E318-4E94-A48C-CABE42C1285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423447" cy="120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141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8ABD9-210A-4A5D-9BA1-D7F2D2E1BF5E}" type="datetimeFigureOut">
              <a:rPr lang="en-US" smtClean="0"/>
              <a:t>6/30/19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8BD80-E318-4E94-A48C-CABE42C12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022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8ABD9-210A-4A5D-9BA1-D7F2D2E1BF5E}" type="datetimeFigureOut">
              <a:rPr lang="en-US" smtClean="0"/>
              <a:t>6/30/19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8BD80-E318-4E94-A48C-CABE42C12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68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-9435" y="6557855"/>
            <a:ext cx="9180000" cy="30777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83000">
                <a:schemeClr val="accent4">
                  <a:lumMod val="97000"/>
                  <a:lumOff val="3000"/>
                  <a:alpha val="46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1400" b="1" i="1" dirty="0">
                <a:solidFill>
                  <a:srgbClr val="0000FF"/>
                </a:solidFill>
                <a:latin typeface="+mn-lt"/>
              </a:rPr>
              <a:t>Sosialisasi instrumen</a:t>
            </a:r>
            <a:r>
              <a:rPr lang="id-ID" sz="1400" b="1" i="1" baseline="0" dirty="0">
                <a:solidFill>
                  <a:srgbClr val="0000FF"/>
                </a:solidFill>
                <a:latin typeface="+mn-lt"/>
              </a:rPr>
              <a:t> baru APS 4.0 BAN PT</a:t>
            </a:r>
            <a:endParaRPr lang="en-US" sz="1400" b="1" i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820" y="6579914"/>
            <a:ext cx="339432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02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8ABD9-210A-4A5D-9BA1-D7F2D2E1BF5E}" type="datetimeFigureOut">
              <a:rPr lang="en-US" smtClean="0"/>
              <a:t>6/30/19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8BD80-E318-4E94-A48C-CABE42C12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135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9435" y="6557855"/>
            <a:ext cx="9180000" cy="30777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83000">
                <a:schemeClr val="accent4">
                  <a:lumMod val="97000"/>
                  <a:lumOff val="3000"/>
                  <a:alpha val="46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1400" b="1" i="1" dirty="0">
                <a:solidFill>
                  <a:srgbClr val="0000FF"/>
                </a:solidFill>
                <a:latin typeface="+mn-lt"/>
              </a:rPr>
              <a:t>Sosialisasi instrumen</a:t>
            </a:r>
            <a:r>
              <a:rPr lang="id-ID" sz="1400" b="1" i="1" baseline="0" dirty="0">
                <a:solidFill>
                  <a:srgbClr val="0000FF"/>
                </a:solidFill>
                <a:latin typeface="+mn-lt"/>
              </a:rPr>
              <a:t> baru APT 3.0 BAN PT</a:t>
            </a:r>
            <a:endParaRPr lang="en-US" sz="1400" b="1" i="1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820" y="6579914"/>
            <a:ext cx="339432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937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-9435" y="6557855"/>
            <a:ext cx="9180000" cy="30777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83000">
                <a:schemeClr val="accent4">
                  <a:lumMod val="97000"/>
                  <a:lumOff val="3000"/>
                  <a:alpha val="46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1400" b="1" i="1" dirty="0">
                <a:solidFill>
                  <a:srgbClr val="0000FF"/>
                </a:solidFill>
                <a:latin typeface="+mn-lt"/>
              </a:rPr>
              <a:t>Sosialisasi instrumen</a:t>
            </a:r>
            <a:r>
              <a:rPr lang="id-ID" sz="1400" b="1" i="1" baseline="0" dirty="0">
                <a:solidFill>
                  <a:srgbClr val="0000FF"/>
                </a:solidFill>
                <a:latin typeface="+mn-lt"/>
              </a:rPr>
              <a:t> baru APT 3.0 BAN PT</a:t>
            </a:r>
            <a:endParaRPr lang="en-US" sz="1400" b="1" i="1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820" y="6579914"/>
            <a:ext cx="339432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494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8ABD9-210A-4A5D-9BA1-D7F2D2E1BF5E}" type="datetimeFigureOut">
              <a:rPr lang="en-US" smtClean="0"/>
              <a:t>6/30/19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8BD80-E318-4E94-A48C-CABE42C1285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-9435" y="6557855"/>
            <a:ext cx="9180000" cy="30777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83000">
                <a:schemeClr val="accent4">
                  <a:lumMod val="97000"/>
                  <a:lumOff val="3000"/>
                  <a:alpha val="46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1400" b="1" i="1" dirty="0">
                <a:solidFill>
                  <a:srgbClr val="0000FF"/>
                </a:solidFill>
                <a:latin typeface="+mn-lt"/>
              </a:rPr>
              <a:t>Sosialisasi instrumen</a:t>
            </a:r>
            <a:r>
              <a:rPr lang="id-ID" sz="1400" b="1" i="1" baseline="0" dirty="0">
                <a:solidFill>
                  <a:srgbClr val="0000FF"/>
                </a:solidFill>
                <a:latin typeface="+mn-lt"/>
              </a:rPr>
              <a:t> baru APS 4.0 BAN PT</a:t>
            </a:r>
            <a:endParaRPr lang="en-US" sz="1400" b="1" i="1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820" y="6579914"/>
            <a:ext cx="339432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354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8ABD9-210A-4A5D-9BA1-D7F2D2E1BF5E}" type="datetimeFigureOut">
              <a:rPr lang="en-US" smtClean="0"/>
              <a:t>6/30/19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8BD80-E318-4E94-A48C-CABE42C1285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-9435" y="6557855"/>
            <a:ext cx="9180000" cy="30777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83000">
                <a:schemeClr val="accent4">
                  <a:lumMod val="97000"/>
                  <a:lumOff val="3000"/>
                  <a:alpha val="46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1400" b="1" i="1" dirty="0">
                <a:solidFill>
                  <a:srgbClr val="0000FF"/>
                </a:solidFill>
                <a:latin typeface="+mn-lt"/>
              </a:rPr>
              <a:t>Sosialisasi instrumen</a:t>
            </a:r>
            <a:r>
              <a:rPr lang="id-ID" sz="1400" b="1" i="1" baseline="0" dirty="0">
                <a:solidFill>
                  <a:srgbClr val="0000FF"/>
                </a:solidFill>
                <a:latin typeface="+mn-lt"/>
              </a:rPr>
              <a:t> baru APS 4.0 BAN PT</a:t>
            </a:r>
            <a:endParaRPr lang="en-US" sz="1400" b="1" i="1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820" y="6579914"/>
            <a:ext cx="339432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152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8ABD9-210A-4A5D-9BA1-D7F2D2E1BF5E}" type="datetimeFigureOut">
              <a:rPr lang="en-US" smtClean="0"/>
              <a:t>6/30/19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8BD80-E318-4E94-A48C-CABE42C12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8ABD9-210A-4A5D-9BA1-D7F2D2E1BF5E}" type="datetimeFigureOut">
              <a:rPr lang="en-US" smtClean="0"/>
              <a:t>6/30/19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8BD80-E318-4E94-A48C-CABE42C12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208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8ABD9-210A-4A5D-9BA1-D7F2D2E1BF5E}" type="datetimeFigureOut">
              <a:rPr lang="en-US" smtClean="0"/>
              <a:t>6/30/19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8BD80-E318-4E94-A48C-CABE42C12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36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18.wmf"/><Relationship Id="rId18" Type="http://schemas.openxmlformats.org/officeDocument/2006/relationships/image" Target="../media/image19.wmf"/><Relationship Id="rId26" Type="http://schemas.openxmlformats.org/officeDocument/2006/relationships/image" Target="../media/image25.wmf"/><Relationship Id="rId3" Type="http://schemas.openxmlformats.org/officeDocument/2006/relationships/image" Target="../media/image12.wmf"/><Relationship Id="rId21" Type="http://schemas.openxmlformats.org/officeDocument/2006/relationships/oleObject" Target="../embeddings/oleObject5.bin"/><Relationship Id="rId7" Type="http://schemas.openxmlformats.org/officeDocument/2006/relationships/image" Target="../media/image16.wmf"/><Relationship Id="rId12" Type="http://schemas.openxmlformats.org/officeDocument/2006/relationships/image" Target="../media/image17.wmf"/><Relationship Id="rId17" Type="http://schemas.openxmlformats.org/officeDocument/2006/relationships/image" Target="../media/image10.wmf"/><Relationship Id="rId25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.bin"/><Relationship Id="rId20" Type="http://schemas.openxmlformats.org/officeDocument/2006/relationships/image" Target="../media/image21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11" Type="http://schemas.openxmlformats.org/officeDocument/2006/relationships/image" Target="../media/image8.wmf"/><Relationship Id="rId24" Type="http://schemas.openxmlformats.org/officeDocument/2006/relationships/image" Target="../media/image23.wmf"/><Relationship Id="rId5" Type="http://schemas.openxmlformats.org/officeDocument/2006/relationships/image" Target="../media/image14.wmf"/><Relationship Id="rId15" Type="http://schemas.openxmlformats.org/officeDocument/2006/relationships/image" Target="../media/image9.wmf"/><Relationship Id="rId23" Type="http://schemas.openxmlformats.org/officeDocument/2006/relationships/image" Target="../media/image22.wmf"/><Relationship Id="rId10" Type="http://schemas.openxmlformats.org/officeDocument/2006/relationships/oleObject" Target="../embeddings/oleObject2.bin"/><Relationship Id="rId19" Type="http://schemas.openxmlformats.org/officeDocument/2006/relationships/image" Target="../media/image20.wmf"/><Relationship Id="rId4" Type="http://schemas.openxmlformats.org/officeDocument/2006/relationships/image" Target="../media/image13.wmf"/><Relationship Id="rId9" Type="http://schemas.openxmlformats.org/officeDocument/2006/relationships/image" Target="../media/image7.wmf"/><Relationship Id="rId14" Type="http://schemas.openxmlformats.org/officeDocument/2006/relationships/oleObject" Target="../embeddings/oleObject3.bin"/><Relationship Id="rId22" Type="http://schemas.openxmlformats.org/officeDocument/2006/relationships/image" Target="../media/image11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image" Target="../media/image30.wmf"/><Relationship Id="rId18" Type="http://schemas.openxmlformats.org/officeDocument/2006/relationships/oleObject" Target="../embeddings/oleObject13.bin"/><Relationship Id="rId3" Type="http://schemas.openxmlformats.org/officeDocument/2006/relationships/oleObject" Target="../embeddings/oleObject6.bin"/><Relationship Id="rId21" Type="http://schemas.openxmlformats.org/officeDocument/2006/relationships/image" Target="../media/image34.wmf"/><Relationship Id="rId7" Type="http://schemas.openxmlformats.org/officeDocument/2006/relationships/oleObject" Target="../embeddings/oleObject8.bin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3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2.bin"/><Relationship Id="rId20" Type="http://schemas.openxmlformats.org/officeDocument/2006/relationships/oleObject" Target="../embeddings/oleObject14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wmf"/><Relationship Id="rId11" Type="http://schemas.openxmlformats.org/officeDocument/2006/relationships/image" Target="../media/image35.png"/><Relationship Id="rId5" Type="http://schemas.openxmlformats.org/officeDocument/2006/relationships/oleObject" Target="../embeddings/oleObject7.bin"/><Relationship Id="rId15" Type="http://schemas.openxmlformats.org/officeDocument/2006/relationships/image" Target="../media/image31.wmf"/><Relationship Id="rId10" Type="http://schemas.openxmlformats.org/officeDocument/2006/relationships/image" Target="../media/image29.wmf"/><Relationship Id="rId19" Type="http://schemas.openxmlformats.org/officeDocument/2006/relationships/image" Target="../media/image33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9.bin"/><Relationship Id="rId14" Type="http://schemas.openxmlformats.org/officeDocument/2006/relationships/oleObject" Target="../embeddings/oleObject11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image" Target="../media/image30.wmf"/><Relationship Id="rId18" Type="http://schemas.openxmlformats.org/officeDocument/2006/relationships/oleObject" Target="../embeddings/oleObject22.bin"/><Relationship Id="rId3" Type="http://schemas.openxmlformats.org/officeDocument/2006/relationships/oleObject" Target="../embeddings/oleObject15.bin"/><Relationship Id="rId21" Type="http://schemas.openxmlformats.org/officeDocument/2006/relationships/image" Target="../media/image39.wmf"/><Relationship Id="rId7" Type="http://schemas.openxmlformats.org/officeDocument/2006/relationships/oleObject" Target="../embeddings/oleObject17.bin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3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1.bin"/><Relationship Id="rId20" Type="http://schemas.openxmlformats.org/officeDocument/2006/relationships/oleObject" Target="../embeddings/oleObject23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wmf"/><Relationship Id="rId11" Type="http://schemas.openxmlformats.org/officeDocument/2006/relationships/image" Target="../media/image35.png"/><Relationship Id="rId5" Type="http://schemas.openxmlformats.org/officeDocument/2006/relationships/oleObject" Target="../embeddings/oleObject16.bin"/><Relationship Id="rId15" Type="http://schemas.openxmlformats.org/officeDocument/2006/relationships/image" Target="../media/image36.wmf"/><Relationship Id="rId23" Type="http://schemas.openxmlformats.org/officeDocument/2006/relationships/image" Target="../media/image40.wmf"/><Relationship Id="rId10" Type="http://schemas.openxmlformats.org/officeDocument/2006/relationships/image" Target="../media/image29.wmf"/><Relationship Id="rId19" Type="http://schemas.openxmlformats.org/officeDocument/2006/relationships/image" Target="../media/image38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18.bin"/><Relationship Id="rId14" Type="http://schemas.openxmlformats.org/officeDocument/2006/relationships/oleObject" Target="../embeddings/oleObject20.bin"/><Relationship Id="rId22" Type="http://schemas.openxmlformats.org/officeDocument/2006/relationships/oleObject" Target="../embeddings/oleObject2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image" Target="../media/image30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12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wmf"/><Relationship Id="rId11" Type="http://schemas.openxmlformats.org/officeDocument/2006/relationships/image" Target="../media/image35.png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28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image" Target="../media/image30.wmf"/><Relationship Id="rId18" Type="http://schemas.openxmlformats.org/officeDocument/2006/relationships/oleObject" Target="../embeddings/oleObject37.bin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oleObject" Target="../embeddings/oleObject34.bin"/><Relationship Id="rId17" Type="http://schemas.openxmlformats.org/officeDocument/2006/relationships/image" Target="../media/image4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6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wmf"/><Relationship Id="rId11" Type="http://schemas.openxmlformats.org/officeDocument/2006/relationships/image" Target="../media/image35.png"/><Relationship Id="rId5" Type="http://schemas.openxmlformats.org/officeDocument/2006/relationships/oleObject" Target="../embeddings/oleObject31.bin"/><Relationship Id="rId15" Type="http://schemas.openxmlformats.org/officeDocument/2006/relationships/image" Target="../media/image41.wmf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33.bin"/><Relationship Id="rId14" Type="http://schemas.openxmlformats.org/officeDocument/2006/relationships/oleObject" Target="../embeddings/oleObject35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image" Target="../media/image30.wmf"/><Relationship Id="rId18" Type="http://schemas.openxmlformats.org/officeDocument/2006/relationships/image" Target="../media/image43.wmf"/><Relationship Id="rId3" Type="http://schemas.openxmlformats.org/officeDocument/2006/relationships/oleObject" Target="../embeddings/oleObject38.bin"/><Relationship Id="rId21" Type="http://schemas.openxmlformats.org/officeDocument/2006/relationships/oleObject" Target="../embeddings/oleObject49.bin"/><Relationship Id="rId7" Type="http://schemas.openxmlformats.org/officeDocument/2006/relationships/oleObject" Target="../embeddings/oleObject40.bin"/><Relationship Id="rId12" Type="http://schemas.openxmlformats.org/officeDocument/2006/relationships/oleObject" Target="../embeddings/oleObject42.bin"/><Relationship Id="rId17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5.bin"/><Relationship Id="rId20" Type="http://schemas.openxmlformats.org/officeDocument/2006/relationships/oleObject" Target="../embeddings/oleObject48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wmf"/><Relationship Id="rId11" Type="http://schemas.openxmlformats.org/officeDocument/2006/relationships/image" Target="../media/image35.png"/><Relationship Id="rId5" Type="http://schemas.openxmlformats.org/officeDocument/2006/relationships/oleObject" Target="../embeddings/oleObject39.bin"/><Relationship Id="rId15" Type="http://schemas.openxmlformats.org/officeDocument/2006/relationships/oleObject" Target="../embeddings/oleObject44.bin"/><Relationship Id="rId23" Type="http://schemas.openxmlformats.org/officeDocument/2006/relationships/oleObject" Target="../embeddings/oleObject51.bin"/><Relationship Id="rId10" Type="http://schemas.openxmlformats.org/officeDocument/2006/relationships/image" Target="../media/image29.wmf"/><Relationship Id="rId19" Type="http://schemas.openxmlformats.org/officeDocument/2006/relationships/oleObject" Target="../embeddings/oleObject47.bin"/><Relationship Id="rId4" Type="http://schemas.openxmlformats.org/officeDocument/2006/relationships/image" Target="../media/image26.wmf"/><Relationship Id="rId9" Type="http://schemas.openxmlformats.org/officeDocument/2006/relationships/oleObject" Target="../embeddings/oleObject41.bin"/><Relationship Id="rId14" Type="http://schemas.openxmlformats.org/officeDocument/2006/relationships/oleObject" Target="../embeddings/oleObject43.bin"/><Relationship Id="rId22" Type="http://schemas.openxmlformats.org/officeDocument/2006/relationships/oleObject" Target="../embeddings/oleObject50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image" Target="../media/image30.wmf"/><Relationship Id="rId18" Type="http://schemas.openxmlformats.org/officeDocument/2006/relationships/oleObject" Target="../embeddings/oleObject59.bin"/><Relationship Id="rId3" Type="http://schemas.openxmlformats.org/officeDocument/2006/relationships/oleObject" Target="../embeddings/oleObject52.bin"/><Relationship Id="rId21" Type="http://schemas.openxmlformats.org/officeDocument/2006/relationships/image" Target="../media/image39.wmf"/><Relationship Id="rId7" Type="http://schemas.openxmlformats.org/officeDocument/2006/relationships/oleObject" Target="../embeddings/oleObject54.bin"/><Relationship Id="rId12" Type="http://schemas.openxmlformats.org/officeDocument/2006/relationships/oleObject" Target="../embeddings/oleObject56.bin"/><Relationship Id="rId17" Type="http://schemas.openxmlformats.org/officeDocument/2006/relationships/image" Target="../media/image3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8.bin"/><Relationship Id="rId20" Type="http://schemas.openxmlformats.org/officeDocument/2006/relationships/oleObject" Target="../embeddings/oleObject60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27.wmf"/><Relationship Id="rId11" Type="http://schemas.openxmlformats.org/officeDocument/2006/relationships/image" Target="../media/image35.png"/><Relationship Id="rId5" Type="http://schemas.openxmlformats.org/officeDocument/2006/relationships/oleObject" Target="../embeddings/oleObject53.bin"/><Relationship Id="rId15" Type="http://schemas.openxmlformats.org/officeDocument/2006/relationships/image" Target="../media/image36.wmf"/><Relationship Id="rId23" Type="http://schemas.openxmlformats.org/officeDocument/2006/relationships/image" Target="../media/image40.wmf"/><Relationship Id="rId10" Type="http://schemas.openxmlformats.org/officeDocument/2006/relationships/image" Target="../media/image29.wmf"/><Relationship Id="rId19" Type="http://schemas.openxmlformats.org/officeDocument/2006/relationships/image" Target="../media/image38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55.bin"/><Relationship Id="rId14" Type="http://schemas.openxmlformats.org/officeDocument/2006/relationships/oleObject" Target="../embeddings/oleObject57.bin"/><Relationship Id="rId22" Type="http://schemas.openxmlformats.org/officeDocument/2006/relationships/oleObject" Target="../embeddings/oleObject61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3" Type="http://schemas.openxmlformats.org/officeDocument/2006/relationships/image" Target="../media/image45.wmf"/><Relationship Id="rId7" Type="http://schemas.openxmlformats.org/officeDocument/2006/relationships/oleObject" Target="../embeddings/oleObject63.bin"/><Relationship Id="rId12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4.emf"/><Relationship Id="rId11" Type="http://schemas.openxmlformats.org/officeDocument/2006/relationships/oleObject" Target="../embeddings/oleObject65.bin"/><Relationship Id="rId5" Type="http://schemas.openxmlformats.org/officeDocument/2006/relationships/oleObject" Target="../embeddings/oleObject62.bin"/><Relationship Id="rId10" Type="http://schemas.openxmlformats.org/officeDocument/2006/relationships/image" Target="../media/image48.wmf"/><Relationship Id="rId4" Type="http://schemas.openxmlformats.org/officeDocument/2006/relationships/image" Target="../media/image46.wmf"/><Relationship Id="rId9" Type="http://schemas.openxmlformats.org/officeDocument/2006/relationships/image" Target="../media/image47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4.emf"/><Relationship Id="rId4" Type="http://schemas.openxmlformats.org/officeDocument/2006/relationships/oleObject" Target="../embeddings/oleObject66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7.wmf"/><Relationship Id="rId4" Type="http://schemas.openxmlformats.org/officeDocument/2006/relationships/image" Target="../media/image44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9.bin"/><Relationship Id="rId5" Type="http://schemas.openxmlformats.org/officeDocument/2006/relationships/image" Target="../media/image53.wmf"/><Relationship Id="rId4" Type="http://schemas.openxmlformats.org/officeDocument/2006/relationships/oleObject" Target="../embeddings/oleObject68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/F:/Sujarwo/KIMIA%2060/INTRO.MP3" TargetMode="Externa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8574" y="1243897"/>
            <a:ext cx="9143999" cy="2397032"/>
          </a:xfr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lang="id-ID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Instrumen Akreditasi Baru BAN PT</a:t>
            </a:r>
            <a:br>
              <a:rPr lang="id-ID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br>
              <a:rPr lang="id-ID" sz="2800" b="1" dirty="0">
                <a:latin typeface="+mn-lt"/>
              </a:rPr>
            </a:br>
            <a:r>
              <a:rPr lang="id-ID" sz="3600" b="1" i="1" dirty="0">
                <a:solidFill>
                  <a:srgbClr val="FF0000"/>
                </a:solidFill>
              </a:rPr>
              <a:t>Proses Penyusunan Laporan Evaluasi Diri</a:t>
            </a:r>
            <a:endParaRPr lang="en-US" sz="11500" i="1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76376" y="28486"/>
            <a:ext cx="7667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0" u="none" strike="noStrike" baseline="0" dirty="0">
                <a:solidFill>
                  <a:srgbClr val="0000FF"/>
                </a:solidFill>
              </a:rPr>
              <a:t>B</a:t>
            </a:r>
            <a:r>
              <a:rPr lang="id-ID" sz="2400" b="1" i="0" u="none" strike="noStrike" baseline="0" dirty="0">
                <a:solidFill>
                  <a:srgbClr val="0000FF"/>
                </a:solidFill>
              </a:rPr>
              <a:t>adan</a:t>
            </a:r>
            <a:r>
              <a:rPr lang="en-US" sz="2400" b="1" i="0" u="none" strike="noStrike" baseline="0" dirty="0">
                <a:solidFill>
                  <a:srgbClr val="0000FF"/>
                </a:solidFill>
              </a:rPr>
              <a:t> A</a:t>
            </a:r>
            <a:r>
              <a:rPr lang="id-ID" sz="2400" b="1" i="0" u="none" strike="noStrike" baseline="0" dirty="0">
                <a:solidFill>
                  <a:srgbClr val="0000FF"/>
                </a:solidFill>
              </a:rPr>
              <a:t>kreditasi</a:t>
            </a:r>
            <a:r>
              <a:rPr lang="en-US" sz="2400" b="1" i="0" u="none" strike="noStrike" baseline="0" dirty="0">
                <a:solidFill>
                  <a:srgbClr val="0000FF"/>
                </a:solidFill>
              </a:rPr>
              <a:t> N</a:t>
            </a:r>
            <a:r>
              <a:rPr lang="id-ID" sz="2400" b="1" i="0" u="none" strike="noStrike" baseline="0" dirty="0">
                <a:solidFill>
                  <a:srgbClr val="0000FF"/>
                </a:solidFill>
              </a:rPr>
              <a:t>asional </a:t>
            </a:r>
            <a:r>
              <a:rPr lang="en-US" sz="2400" b="1" i="0" u="none" strike="noStrike" baseline="0" dirty="0">
                <a:solidFill>
                  <a:srgbClr val="0000FF"/>
                </a:solidFill>
              </a:rPr>
              <a:t>P</a:t>
            </a:r>
            <a:r>
              <a:rPr lang="id-ID" sz="2400" b="1" i="0" u="none" strike="noStrike" baseline="0" dirty="0">
                <a:solidFill>
                  <a:srgbClr val="0000FF"/>
                </a:solidFill>
              </a:rPr>
              <a:t>erguruan</a:t>
            </a:r>
            <a:r>
              <a:rPr lang="en-US" sz="2400" b="1" i="0" u="none" strike="noStrike" baseline="0" dirty="0">
                <a:solidFill>
                  <a:srgbClr val="0000FF"/>
                </a:solidFill>
              </a:rPr>
              <a:t> T</a:t>
            </a:r>
            <a:r>
              <a:rPr lang="id-ID" sz="2400" b="1" i="0" u="none" strike="noStrike" baseline="0" dirty="0">
                <a:solidFill>
                  <a:srgbClr val="0000FF"/>
                </a:solidFill>
              </a:rPr>
              <a:t>inggi</a:t>
            </a:r>
            <a:r>
              <a:rPr lang="en-US" sz="2400" b="1" i="0" u="none" strike="noStrike" baseline="0" dirty="0">
                <a:solidFill>
                  <a:srgbClr val="0000FF"/>
                </a:solidFill>
              </a:rPr>
              <a:t> (BAN-PT)</a:t>
            </a:r>
          </a:p>
          <a:p>
            <a:pPr algn="ctr"/>
            <a:r>
              <a:rPr lang="en-US" sz="2400" b="1" i="1" u="none" strike="noStrike" baseline="0" dirty="0">
                <a:solidFill>
                  <a:srgbClr val="000000"/>
                </a:solidFill>
              </a:rPr>
              <a:t>National Accreditation Agency for</a:t>
            </a:r>
            <a:r>
              <a:rPr lang="id-ID" sz="2400" b="1" i="1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1" i="1" u="none" strike="noStrike" baseline="0" dirty="0">
                <a:solidFill>
                  <a:srgbClr val="000000"/>
                </a:solidFill>
              </a:rPr>
              <a:t>Higher Education (NAAHE)</a:t>
            </a:r>
            <a:endParaRPr lang="en-US" sz="24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5263376"/>
            <a:ext cx="9143999" cy="157557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d-ID" b="1" dirty="0">
                <a:solidFill>
                  <a:schemeClr val="bg1"/>
                </a:solidFill>
              </a:rPr>
              <a:t>Instrumen Akreditasi Program Studi (IAPS) Versi</a:t>
            </a:r>
            <a:r>
              <a:rPr lang="en-US" b="1" dirty="0">
                <a:solidFill>
                  <a:schemeClr val="bg1"/>
                </a:solidFill>
              </a:rPr>
              <a:t> 4.0</a:t>
            </a:r>
            <a:endParaRPr lang="id-ID" b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</a:rPr>
              <a:t>B</a:t>
            </a:r>
            <a:r>
              <a:rPr lang="id-ID" b="1" dirty="0">
                <a:solidFill>
                  <a:schemeClr val="bg1"/>
                </a:solidFill>
              </a:rPr>
              <a:t>adan Akreditasi Perguruan Tinggi</a:t>
            </a:r>
            <a:endParaRPr lang="en-US" b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</a:rPr>
              <a:t>Semarang – 1 </a:t>
            </a:r>
            <a:r>
              <a:rPr lang="en-US" b="1" dirty="0" err="1">
                <a:solidFill>
                  <a:schemeClr val="bg1"/>
                </a:solidFill>
              </a:rPr>
              <a:t>Juli</a:t>
            </a:r>
            <a:r>
              <a:rPr lang="en-US" b="1" dirty="0">
                <a:solidFill>
                  <a:schemeClr val="bg1"/>
                </a:solidFill>
              </a:rPr>
              <a:t> 2019</a:t>
            </a:r>
            <a:endParaRPr lang="id-ID" sz="18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423447" cy="12077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99" y="3808015"/>
            <a:ext cx="6858000" cy="1310637"/>
          </a:xfrm>
        </p:spPr>
        <p:txBody>
          <a:bodyPr>
            <a:norm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oleh: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Dr.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Ahyar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Yuniawan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, SE,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M.Si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 err="1"/>
              <a:t>Asesor</a:t>
            </a:r>
            <a:r>
              <a:rPr lang="en-US" b="1" dirty="0"/>
              <a:t> BANPT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132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2895" y="1797089"/>
            <a:ext cx="3921113" cy="309336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d-ID" sz="2800" b="1" dirty="0">
                <a:solidFill>
                  <a:schemeClr val="bg1"/>
                </a:solidFill>
              </a:rPr>
              <a:t>Panduan LED PS:</a:t>
            </a:r>
          </a:p>
          <a:p>
            <a:pPr algn="r"/>
            <a:r>
              <a:rPr lang="id-ID" sz="2800" b="1" i="1" dirty="0">
                <a:solidFill>
                  <a:schemeClr val="bg1"/>
                </a:solidFill>
              </a:rPr>
              <a:t>Kerangka konseptual penyusunan dan laporan evaluasi diri</a:t>
            </a:r>
            <a:endParaRPr lang="en-US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28008" y="316705"/>
            <a:ext cx="3120742" cy="79173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nn-N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Evaluasi Diri dan Pengembangan Program Studi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28006" y="1266413"/>
            <a:ext cx="3120743" cy="79173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Konsep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Evaluasi</a:t>
            </a:r>
            <a:r>
              <a:rPr lang="id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Diri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5928005" y="2177773"/>
            <a:ext cx="3120743" cy="79173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Indikator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Kinerja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Kualitas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5928004" y="3118129"/>
            <a:ext cx="3120743" cy="79173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Langkah-langkah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Penyusunan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Laporan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28002" y="4981734"/>
            <a:ext cx="3120743" cy="79173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Atribut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Laporan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Evaluasi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Baik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Oval 13"/>
          <p:cNvSpPr/>
          <p:nvPr/>
        </p:nvSpPr>
        <p:spPr>
          <a:xfrm>
            <a:off x="5187311" y="365284"/>
            <a:ext cx="642257" cy="66562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/>
              <a:t>I</a:t>
            </a:r>
            <a:endParaRPr lang="en-US" sz="2800" dirty="0"/>
          </a:p>
        </p:txBody>
      </p:sp>
      <p:sp>
        <p:nvSpPr>
          <p:cNvPr id="17" name="Oval 16"/>
          <p:cNvSpPr/>
          <p:nvPr/>
        </p:nvSpPr>
        <p:spPr>
          <a:xfrm>
            <a:off x="5118046" y="4942135"/>
            <a:ext cx="711520" cy="66562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/>
              <a:t>VI</a:t>
            </a:r>
            <a:endParaRPr lang="en-US" sz="2800" dirty="0"/>
          </a:p>
        </p:txBody>
      </p:sp>
      <p:sp>
        <p:nvSpPr>
          <p:cNvPr id="18" name="Oval 17"/>
          <p:cNvSpPr/>
          <p:nvPr/>
        </p:nvSpPr>
        <p:spPr>
          <a:xfrm>
            <a:off x="5187311" y="3181186"/>
            <a:ext cx="695460" cy="66562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/>
              <a:t>IV</a:t>
            </a:r>
            <a:endParaRPr lang="en-US" sz="2800" dirty="0"/>
          </a:p>
        </p:txBody>
      </p:sp>
      <p:sp>
        <p:nvSpPr>
          <p:cNvPr id="19" name="Oval 18"/>
          <p:cNvSpPr/>
          <p:nvPr/>
        </p:nvSpPr>
        <p:spPr>
          <a:xfrm>
            <a:off x="5187309" y="2208204"/>
            <a:ext cx="642257" cy="66562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/>
              <a:t>III</a:t>
            </a:r>
            <a:endParaRPr lang="en-US" sz="2800" dirty="0"/>
          </a:p>
        </p:txBody>
      </p:sp>
      <p:sp>
        <p:nvSpPr>
          <p:cNvPr id="20" name="Oval 19"/>
          <p:cNvSpPr/>
          <p:nvPr/>
        </p:nvSpPr>
        <p:spPr>
          <a:xfrm>
            <a:off x="5187311" y="1283693"/>
            <a:ext cx="642257" cy="66562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/>
              <a:t>II</a:t>
            </a:r>
            <a:endParaRPr lang="en-US" sz="2800" dirty="0"/>
          </a:p>
        </p:txBody>
      </p:sp>
      <p:sp>
        <p:nvSpPr>
          <p:cNvPr id="21" name="Chevron 20"/>
          <p:cNvSpPr/>
          <p:nvPr/>
        </p:nvSpPr>
        <p:spPr>
          <a:xfrm>
            <a:off x="4517572" y="823796"/>
            <a:ext cx="571300" cy="5039948"/>
          </a:xfrm>
          <a:prstGeom prst="chevron">
            <a:avLst>
              <a:gd name="adj" fmla="val 65391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187311" y="4059920"/>
            <a:ext cx="642257" cy="66562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/>
              <a:t>V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5928003" y="4010833"/>
            <a:ext cx="3120743" cy="79173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i-F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Pelaksanaan Penyusunan Laporan Evaluasi Diri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2325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1925" y="2176240"/>
            <a:ext cx="2557876" cy="18242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en-US" sz="2800" b="1" dirty="0"/>
              <a:t>E</a:t>
            </a:r>
            <a:r>
              <a:rPr lang="id-ID" sz="2800" b="1" dirty="0"/>
              <a:t>valuasi </a:t>
            </a:r>
            <a:r>
              <a:rPr lang="en-US" sz="2800" b="1" dirty="0"/>
              <a:t>D</a:t>
            </a:r>
            <a:r>
              <a:rPr lang="id-ID" sz="2800" b="1" dirty="0"/>
              <a:t>iri </a:t>
            </a:r>
            <a:r>
              <a:rPr lang="en-US" sz="2800" b="1" dirty="0"/>
              <a:t> </a:t>
            </a:r>
            <a:r>
              <a:rPr lang="id-ID" sz="2800" b="1" dirty="0"/>
              <a:t>&amp;</a:t>
            </a:r>
            <a:r>
              <a:rPr lang="en-US" sz="2800" b="1" dirty="0"/>
              <a:t> </a:t>
            </a:r>
            <a:r>
              <a:rPr lang="en-US" sz="2800" b="1" dirty="0" err="1"/>
              <a:t>Pengembangan</a:t>
            </a:r>
            <a:r>
              <a:rPr lang="en-US" sz="2800" b="1" dirty="0"/>
              <a:t> </a:t>
            </a:r>
            <a:r>
              <a:rPr lang="id-ID" sz="2800" b="1" dirty="0"/>
              <a:t>Program Studi</a:t>
            </a:r>
            <a:endParaRPr lang="en-US" sz="2800" b="1" dirty="0"/>
          </a:p>
        </p:txBody>
      </p:sp>
      <p:sp>
        <p:nvSpPr>
          <p:cNvPr id="17" name="Chevron 16"/>
          <p:cNvSpPr/>
          <p:nvPr/>
        </p:nvSpPr>
        <p:spPr>
          <a:xfrm>
            <a:off x="2602908" y="623634"/>
            <a:ext cx="571300" cy="5039948"/>
          </a:xfrm>
          <a:prstGeom prst="chevron">
            <a:avLst>
              <a:gd name="adj" fmla="val 65391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48050" y="45393"/>
            <a:ext cx="5359853" cy="63709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d-ID" sz="2400" dirty="0">
                <a:solidFill>
                  <a:srgbClr val="0000FF"/>
                </a:solidFill>
              </a:rPr>
              <a:t>Evaluasi Diri dan Pengembangan Program Studi: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FF"/>
                </a:solidFill>
              </a:rPr>
              <a:t>Dalam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rangka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peningkatan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mutu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secara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berkelanjutan</a:t>
            </a:r>
            <a:r>
              <a:rPr lang="en-US" sz="2400" dirty="0">
                <a:solidFill>
                  <a:srgbClr val="0000FF"/>
                </a:solidFill>
              </a:rPr>
              <a:t>, </a:t>
            </a:r>
            <a:r>
              <a:rPr lang="en-US" sz="2400" dirty="0" err="1">
                <a:solidFill>
                  <a:srgbClr val="0000FF"/>
                </a:solidFill>
              </a:rPr>
              <a:t>setiap</a:t>
            </a:r>
            <a:r>
              <a:rPr lang="en-US" sz="2400" dirty="0">
                <a:solidFill>
                  <a:srgbClr val="0000FF"/>
                </a:solidFill>
              </a:rPr>
              <a:t> Unit </a:t>
            </a:r>
            <a:r>
              <a:rPr lang="en-US" sz="2400" dirty="0" err="1">
                <a:solidFill>
                  <a:srgbClr val="0000FF"/>
                </a:solidFill>
              </a:rPr>
              <a:t>Pengelola</a:t>
            </a:r>
            <a:r>
              <a:rPr lang="en-US" sz="2400" dirty="0">
                <a:solidFill>
                  <a:srgbClr val="0000FF"/>
                </a:solidFill>
              </a:rPr>
              <a:t> Program </a:t>
            </a:r>
            <a:r>
              <a:rPr lang="en-US" sz="2400" dirty="0" err="1">
                <a:solidFill>
                  <a:srgbClr val="0000FF"/>
                </a:solidFill>
              </a:rPr>
              <a:t>Studi</a:t>
            </a:r>
            <a:r>
              <a:rPr lang="en-US" sz="2400" dirty="0">
                <a:solidFill>
                  <a:srgbClr val="0000FF"/>
                </a:solidFill>
              </a:rPr>
              <a:t> (UPPS) </a:t>
            </a:r>
            <a:r>
              <a:rPr lang="en-US" sz="2400" dirty="0" err="1">
                <a:solidFill>
                  <a:srgbClr val="0000FF"/>
                </a:solidFill>
              </a:rPr>
              <a:t>harus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merencanakan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seluruh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upaya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pengembangan</a:t>
            </a:r>
            <a:r>
              <a:rPr lang="en-US" sz="2400" dirty="0">
                <a:solidFill>
                  <a:srgbClr val="0000FF"/>
                </a:solidFill>
              </a:rPr>
              <a:t> program </a:t>
            </a:r>
            <a:r>
              <a:rPr lang="en-US" sz="2400" dirty="0" err="1">
                <a:solidFill>
                  <a:srgbClr val="0000FF"/>
                </a:solidFill>
              </a:rPr>
              <a:t>studi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berbasis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evaluasi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diri</a:t>
            </a:r>
            <a:r>
              <a:rPr lang="en-US" sz="2400" dirty="0">
                <a:solidFill>
                  <a:srgbClr val="FF0000"/>
                </a:solidFill>
              </a:rPr>
              <a:t> yang </a:t>
            </a:r>
            <a:r>
              <a:rPr lang="en-US" sz="2400" dirty="0" err="1">
                <a:solidFill>
                  <a:srgbClr val="FF0000"/>
                </a:solidFill>
              </a:rPr>
              <a:t>dilakukan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secara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komprehensif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dirty="0" err="1">
                <a:solidFill>
                  <a:srgbClr val="FF0000"/>
                </a:solidFill>
              </a:rPr>
              <a:t>terstruktur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sistematis</a:t>
            </a:r>
            <a:r>
              <a:rPr lang="en-US" sz="2400" dirty="0">
                <a:solidFill>
                  <a:srgbClr val="0000FF"/>
                </a:solidFill>
              </a:rPr>
              <a:t>.</a:t>
            </a:r>
            <a:endParaRPr lang="id-ID" sz="2400" dirty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FF"/>
                </a:solidFill>
              </a:rPr>
              <a:t>Evaluasi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diri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harus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digunakan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untuk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memahami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dengan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baik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mutu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dan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kondisi</a:t>
            </a:r>
            <a:r>
              <a:rPr lang="en-US" sz="2400" dirty="0">
                <a:solidFill>
                  <a:srgbClr val="0000FF"/>
                </a:solidFill>
              </a:rPr>
              <a:t> program </a:t>
            </a:r>
            <a:r>
              <a:rPr lang="en-US" sz="2400" dirty="0" err="1">
                <a:solidFill>
                  <a:srgbClr val="0000FF"/>
                </a:solidFill>
              </a:rPr>
              <a:t>studi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saat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ini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untuk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digunakan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sebagai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landasan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dalam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menentukan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kondisi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mutu</a:t>
            </a:r>
            <a:r>
              <a:rPr lang="en-US" sz="2400" dirty="0">
                <a:solidFill>
                  <a:srgbClr val="FF0000"/>
                </a:solidFill>
              </a:rPr>
              <a:t> program </a:t>
            </a:r>
            <a:r>
              <a:rPr lang="en-US" sz="2400" dirty="0" err="1">
                <a:solidFill>
                  <a:srgbClr val="FF0000"/>
                </a:solidFill>
              </a:rPr>
              <a:t>studi</a:t>
            </a:r>
            <a:r>
              <a:rPr lang="en-US" sz="2400" dirty="0">
                <a:solidFill>
                  <a:srgbClr val="FF0000"/>
                </a:solidFill>
              </a:rPr>
              <a:t> yang </a:t>
            </a:r>
            <a:r>
              <a:rPr lang="en-US" sz="2400" dirty="0" err="1">
                <a:solidFill>
                  <a:srgbClr val="FF0000"/>
                </a:solidFill>
              </a:rPr>
              <a:t>diinginkan</a:t>
            </a:r>
            <a:r>
              <a:rPr lang="en-US" sz="2400" dirty="0">
                <a:solidFill>
                  <a:srgbClr val="FF0000"/>
                </a:solidFill>
              </a:rPr>
              <a:t> di masa yang </a:t>
            </a:r>
            <a:r>
              <a:rPr lang="en-US" sz="2400" dirty="0" err="1">
                <a:solidFill>
                  <a:srgbClr val="FF0000"/>
                </a:solidFill>
              </a:rPr>
              <a:t>akan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datang</a:t>
            </a:r>
            <a:r>
              <a:rPr lang="en-US" sz="2400" dirty="0">
                <a:solidFill>
                  <a:srgbClr val="0000FF"/>
                </a:solidFill>
              </a:rPr>
              <a:t>.</a:t>
            </a:r>
            <a:endParaRPr lang="en-US" sz="2400" dirty="0"/>
          </a:p>
        </p:txBody>
      </p:sp>
      <p:sp>
        <p:nvSpPr>
          <p:cNvPr id="7" name="Oval 6"/>
          <p:cNvSpPr/>
          <p:nvPr/>
        </p:nvSpPr>
        <p:spPr>
          <a:xfrm>
            <a:off x="1119734" y="1229260"/>
            <a:ext cx="642257" cy="66562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/>
              <a:t>I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015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1925" y="2176240"/>
            <a:ext cx="2557876" cy="18242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en-US" sz="2800" b="1" dirty="0"/>
              <a:t>E</a:t>
            </a:r>
            <a:r>
              <a:rPr lang="id-ID" sz="2800" b="1" dirty="0"/>
              <a:t>valuasi </a:t>
            </a:r>
            <a:r>
              <a:rPr lang="en-US" sz="2800" b="1" dirty="0"/>
              <a:t>D</a:t>
            </a:r>
            <a:r>
              <a:rPr lang="id-ID" sz="2800" b="1" dirty="0"/>
              <a:t>iri </a:t>
            </a:r>
            <a:r>
              <a:rPr lang="en-US" sz="2800" b="1" dirty="0"/>
              <a:t> </a:t>
            </a:r>
            <a:r>
              <a:rPr lang="id-ID" sz="2800" b="1" dirty="0"/>
              <a:t>&amp;</a:t>
            </a:r>
            <a:r>
              <a:rPr lang="en-US" sz="2800" b="1" dirty="0"/>
              <a:t> </a:t>
            </a:r>
            <a:r>
              <a:rPr lang="en-US" sz="2800" b="1" dirty="0" err="1"/>
              <a:t>Pengembangan</a:t>
            </a:r>
            <a:r>
              <a:rPr lang="en-US" sz="2800" b="1" dirty="0"/>
              <a:t> </a:t>
            </a:r>
            <a:r>
              <a:rPr lang="id-ID" sz="2800" b="1" dirty="0"/>
              <a:t>Program Studi</a:t>
            </a:r>
            <a:endParaRPr lang="en-US" sz="2800" b="1" dirty="0"/>
          </a:p>
        </p:txBody>
      </p:sp>
      <p:sp>
        <p:nvSpPr>
          <p:cNvPr id="17" name="Chevron 16"/>
          <p:cNvSpPr/>
          <p:nvPr/>
        </p:nvSpPr>
        <p:spPr>
          <a:xfrm>
            <a:off x="2602908" y="623634"/>
            <a:ext cx="571300" cy="5039948"/>
          </a:xfrm>
          <a:prstGeom prst="chevron">
            <a:avLst>
              <a:gd name="adj" fmla="val 65391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48050" y="45393"/>
            <a:ext cx="5359853" cy="600164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d-ID" sz="2400" dirty="0">
                <a:solidFill>
                  <a:srgbClr val="0000FF"/>
                </a:solidFill>
              </a:rPr>
              <a:t>Evaluasi dilakukan dengan tujuan atau terkait dengan hal-hal sebagai berikut:</a:t>
            </a:r>
          </a:p>
          <a:p>
            <a:pPr algn="just"/>
            <a:endParaRPr lang="id-ID" sz="2400" dirty="0">
              <a:solidFill>
                <a:srgbClr val="0000FF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id-ID" sz="2400" dirty="0">
                <a:solidFill>
                  <a:srgbClr val="0000FF"/>
                </a:solidFill>
              </a:rPr>
              <a:t>Evaluasi dilakukan untuk </a:t>
            </a:r>
            <a:r>
              <a:rPr lang="id-ID" sz="2400" dirty="0">
                <a:solidFill>
                  <a:srgbClr val="FF0000"/>
                </a:solidFill>
              </a:rPr>
              <a:t>memperlihatkan pencapaian mutu program studi.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d-ID" sz="2400" dirty="0">
                <a:solidFill>
                  <a:srgbClr val="0000FF"/>
                </a:solidFill>
              </a:rPr>
              <a:t>Evaluasi merupakan </a:t>
            </a:r>
            <a:r>
              <a:rPr lang="id-ID" sz="2400" dirty="0">
                <a:solidFill>
                  <a:srgbClr val="FF0000"/>
                </a:solidFill>
              </a:rPr>
              <a:t>alat manajerial</a:t>
            </a:r>
            <a:r>
              <a:rPr lang="id-ID" sz="2400" dirty="0">
                <a:solidFill>
                  <a:srgbClr val="0000FF"/>
                </a:solidFill>
              </a:rPr>
              <a:t>, untuk </a:t>
            </a:r>
            <a:r>
              <a:rPr lang="id-ID" sz="2400" dirty="0">
                <a:solidFill>
                  <a:srgbClr val="FF0000"/>
                </a:solidFill>
              </a:rPr>
              <a:t>menjaga agar kinerja </a:t>
            </a:r>
            <a:r>
              <a:rPr lang="id-ID" sz="2400" dirty="0">
                <a:solidFill>
                  <a:srgbClr val="0000FF"/>
                </a:solidFill>
              </a:rPr>
              <a:t>penyelenggaraan program studi yang telah dicapai tetap terjaga keberlangsungannya.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d-ID" sz="2400" dirty="0">
                <a:solidFill>
                  <a:srgbClr val="0000FF"/>
                </a:solidFill>
              </a:rPr>
              <a:t>Evaluasi merupakan </a:t>
            </a:r>
            <a:r>
              <a:rPr lang="id-ID" sz="2400" dirty="0">
                <a:solidFill>
                  <a:srgbClr val="FF0000"/>
                </a:solidFill>
              </a:rPr>
              <a:t>alat manajerial </a:t>
            </a:r>
            <a:r>
              <a:rPr lang="id-ID" sz="2400" dirty="0">
                <a:solidFill>
                  <a:srgbClr val="0000FF"/>
                </a:solidFill>
              </a:rPr>
              <a:t>yang ditujukan untuk penyusunan </a:t>
            </a:r>
            <a:r>
              <a:rPr lang="id-ID" sz="2400" dirty="0">
                <a:solidFill>
                  <a:srgbClr val="FF0000"/>
                </a:solidFill>
              </a:rPr>
              <a:t>rencana pengembangan program studi</a:t>
            </a:r>
            <a:r>
              <a:rPr lang="id-ID" sz="2400" dirty="0">
                <a:solidFill>
                  <a:srgbClr val="0000FF"/>
                </a:solidFill>
              </a:rPr>
              <a:t> di masa mendatang.</a:t>
            </a:r>
          </a:p>
          <a:p>
            <a:pPr algn="just"/>
            <a:endParaRPr lang="en-US" sz="2400" dirty="0"/>
          </a:p>
        </p:txBody>
      </p:sp>
      <p:sp>
        <p:nvSpPr>
          <p:cNvPr id="7" name="Oval 6"/>
          <p:cNvSpPr/>
          <p:nvPr/>
        </p:nvSpPr>
        <p:spPr>
          <a:xfrm>
            <a:off x="1119734" y="1229260"/>
            <a:ext cx="642257" cy="66562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/>
              <a:t>I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63361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evron 16"/>
          <p:cNvSpPr/>
          <p:nvPr/>
        </p:nvSpPr>
        <p:spPr>
          <a:xfrm>
            <a:off x="1769261" y="237060"/>
            <a:ext cx="571300" cy="5039948"/>
          </a:xfrm>
          <a:prstGeom prst="chevron">
            <a:avLst>
              <a:gd name="adj" fmla="val 6539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49493172"/>
              </p:ext>
            </p:extLst>
          </p:nvPr>
        </p:nvGraphicFramePr>
        <p:xfrm>
          <a:off x="2521780" y="95251"/>
          <a:ext cx="6411729" cy="6353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161925" y="2418285"/>
            <a:ext cx="1790700" cy="111549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en-US" sz="2400" b="1" dirty="0" err="1"/>
              <a:t>Konsep</a:t>
            </a:r>
            <a:r>
              <a:rPr lang="en-US" sz="2400" b="1" dirty="0"/>
              <a:t> </a:t>
            </a:r>
            <a:r>
              <a:rPr lang="en-US" sz="2400" b="1" dirty="0" err="1"/>
              <a:t>Evaluasi</a:t>
            </a:r>
            <a:r>
              <a:rPr lang="en-US" sz="2400" b="1" dirty="0"/>
              <a:t> </a:t>
            </a:r>
          </a:p>
        </p:txBody>
      </p:sp>
      <p:sp>
        <p:nvSpPr>
          <p:cNvPr id="9" name="Oval 8"/>
          <p:cNvSpPr/>
          <p:nvPr/>
        </p:nvSpPr>
        <p:spPr>
          <a:xfrm>
            <a:off x="736146" y="1667410"/>
            <a:ext cx="642257" cy="66562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/>
              <a:t>II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4067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evron 16"/>
          <p:cNvSpPr/>
          <p:nvPr/>
        </p:nvSpPr>
        <p:spPr>
          <a:xfrm>
            <a:off x="1769257" y="275160"/>
            <a:ext cx="571300" cy="5039948"/>
          </a:xfrm>
          <a:prstGeom prst="chevron">
            <a:avLst>
              <a:gd name="adj" fmla="val 6539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84309255"/>
              </p:ext>
            </p:extLst>
          </p:nvPr>
        </p:nvGraphicFramePr>
        <p:xfrm>
          <a:off x="2491424" y="95251"/>
          <a:ext cx="6411729" cy="6334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95414" y="2355324"/>
            <a:ext cx="1876261" cy="112130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en-US" sz="2000" b="1" dirty="0" err="1"/>
              <a:t>Indikator</a:t>
            </a:r>
            <a:r>
              <a:rPr lang="en-US" sz="2000" b="1" dirty="0"/>
              <a:t> </a:t>
            </a:r>
            <a:r>
              <a:rPr lang="en-US" sz="2000" b="1" dirty="0" err="1"/>
              <a:t>Kinerja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Kualitas</a:t>
            </a:r>
            <a:r>
              <a:rPr lang="en-US" sz="2000" b="1" dirty="0"/>
              <a:t> </a:t>
            </a:r>
          </a:p>
        </p:txBody>
      </p:sp>
      <p:sp>
        <p:nvSpPr>
          <p:cNvPr id="10" name="Oval 9"/>
          <p:cNvSpPr/>
          <p:nvPr/>
        </p:nvSpPr>
        <p:spPr>
          <a:xfrm>
            <a:off x="732095" y="1643142"/>
            <a:ext cx="642257" cy="66562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/>
              <a:t>III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11406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4805363" y="1882774"/>
            <a:ext cx="3900487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chemeClr val="tx2"/>
            </a:outerShdw>
          </a:effectLst>
        </p:spPr>
        <p:txBody>
          <a:bodyPr/>
          <a:lstStyle/>
          <a:p>
            <a:pPr algn="ctr">
              <a:lnSpc>
                <a:spcPct val="70000"/>
              </a:lnSpc>
              <a:spcBef>
                <a:spcPct val="20000"/>
              </a:spcBef>
              <a:defRPr/>
            </a:pPr>
            <a:r>
              <a:rPr lang="id-ID" sz="6600" b="1" dirty="0">
                <a:solidFill>
                  <a:srgbClr val="FF0000"/>
                </a:solidFill>
                <a:cs typeface="Arial" panose="020B0604020202020204" pitchFamily="34" charset="0"/>
              </a:rPr>
              <a:t>Kualitas</a:t>
            </a:r>
            <a:endParaRPr lang="de-DE" sz="60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ctr">
              <a:lnSpc>
                <a:spcPct val="70000"/>
              </a:lnSpc>
              <a:spcBef>
                <a:spcPct val="20000"/>
              </a:spcBef>
              <a:defRPr/>
            </a:pPr>
            <a:r>
              <a:rPr lang="de-DE" sz="6000" b="1" dirty="0">
                <a:solidFill>
                  <a:srgbClr val="FFFFCC"/>
                </a:solidFill>
                <a:cs typeface="Arial" panose="020B0604020202020204" pitchFamily="34" charset="0"/>
              </a:rPr>
              <a:t>       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1000" y="2133599"/>
            <a:ext cx="8248649" cy="4467225"/>
            <a:chOff x="2016" y="1440"/>
            <a:chExt cx="3360" cy="2544"/>
          </a:xfrm>
        </p:grpSpPr>
        <p:sp>
          <p:nvSpPr>
            <p:cNvPr id="25625" name="Line 6"/>
            <p:cNvSpPr>
              <a:spLocks noChangeShapeType="1"/>
            </p:cNvSpPr>
            <p:nvPr/>
          </p:nvSpPr>
          <p:spPr bwMode="auto">
            <a:xfrm flipH="1">
              <a:off x="2016" y="3264"/>
              <a:ext cx="1488" cy="72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arrow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626" name="Line 7"/>
            <p:cNvSpPr>
              <a:spLocks noChangeShapeType="1"/>
            </p:cNvSpPr>
            <p:nvPr/>
          </p:nvSpPr>
          <p:spPr bwMode="auto">
            <a:xfrm flipV="1">
              <a:off x="3504" y="1440"/>
              <a:ext cx="0" cy="1824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arrow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627" name="Line 8"/>
            <p:cNvSpPr>
              <a:spLocks noChangeShapeType="1"/>
            </p:cNvSpPr>
            <p:nvPr/>
          </p:nvSpPr>
          <p:spPr bwMode="auto">
            <a:xfrm>
              <a:off x="3504" y="3264"/>
              <a:ext cx="1872" cy="384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arrow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819400" y="4724400"/>
            <a:ext cx="1952625" cy="596900"/>
            <a:chOff x="1776" y="2976"/>
            <a:chExt cx="1230" cy="376"/>
          </a:xfrm>
        </p:grpSpPr>
        <p:sp>
          <p:nvSpPr>
            <p:cNvPr id="25623" name="Rectangle 10"/>
            <p:cNvSpPr>
              <a:spLocks noChangeArrowheads="1"/>
            </p:cNvSpPr>
            <p:nvPr/>
          </p:nvSpPr>
          <p:spPr bwMode="auto">
            <a:xfrm>
              <a:off x="1866" y="3112"/>
              <a:ext cx="11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20000"/>
                </a:spcBef>
                <a:spcAft>
                  <a:spcPct val="0"/>
                </a:spcAft>
              </a:pPr>
              <a:r>
                <a:rPr lang="de-DE" altLang="en-US" sz="2000" b="1" dirty="0">
                  <a:solidFill>
                    <a:prstClr val="black"/>
                  </a:solidFill>
                  <a:latin typeface="+mn-lt"/>
                </a:rPr>
                <a:t>Efisiensi</a:t>
              </a:r>
            </a:p>
          </p:txBody>
        </p:sp>
        <p:sp>
          <p:nvSpPr>
            <p:cNvPr id="25624" name="Oval 11"/>
            <p:cNvSpPr>
              <a:spLocks noChangeArrowheads="1"/>
            </p:cNvSpPr>
            <p:nvPr/>
          </p:nvSpPr>
          <p:spPr bwMode="auto">
            <a:xfrm>
              <a:off x="1776" y="2976"/>
              <a:ext cx="195" cy="193"/>
            </a:xfrm>
            <a:prstGeom prst="ellipse">
              <a:avLst/>
            </a:prstGeom>
            <a:gradFill rotWithShape="0">
              <a:gsLst>
                <a:gs pos="0">
                  <a:srgbClr val="EFA9B6"/>
                </a:gs>
                <a:gs pos="100000">
                  <a:srgbClr val="FF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  <a:latin typeface="Georgia" panose="02040502050405020303" pitchFamily="18" charset="0"/>
              </a:endParaRP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4495800" y="4884738"/>
            <a:ext cx="3695700" cy="754062"/>
            <a:chOff x="2832" y="3077"/>
            <a:chExt cx="2328" cy="475"/>
          </a:xfrm>
        </p:grpSpPr>
        <p:sp>
          <p:nvSpPr>
            <p:cNvPr id="25621" name="Rectangle 13"/>
            <p:cNvSpPr>
              <a:spLocks noChangeArrowheads="1"/>
            </p:cNvSpPr>
            <p:nvPr/>
          </p:nvSpPr>
          <p:spPr bwMode="auto">
            <a:xfrm>
              <a:off x="2961" y="3204"/>
              <a:ext cx="2199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lnSpc>
                  <a:spcPct val="6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de-DE" altLang="en-US" sz="2000" b="1" dirty="0">
                  <a:solidFill>
                    <a:prstClr val="black"/>
                  </a:solidFill>
                  <a:latin typeface="+mn-lt"/>
                </a:rPr>
                <a:t>Suasana akademis</a:t>
              </a:r>
            </a:p>
          </p:txBody>
        </p:sp>
        <p:sp>
          <p:nvSpPr>
            <p:cNvPr id="25622" name="Oval 14"/>
            <p:cNvSpPr>
              <a:spLocks noChangeArrowheads="1"/>
            </p:cNvSpPr>
            <p:nvPr/>
          </p:nvSpPr>
          <p:spPr bwMode="auto">
            <a:xfrm>
              <a:off x="2832" y="3077"/>
              <a:ext cx="195" cy="193"/>
            </a:xfrm>
            <a:prstGeom prst="ellipse">
              <a:avLst/>
            </a:prstGeom>
            <a:gradFill rotWithShape="0">
              <a:gsLst>
                <a:gs pos="0">
                  <a:srgbClr val="EFA9B6"/>
                </a:gs>
                <a:gs pos="100000">
                  <a:srgbClr val="FF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  <a:latin typeface="Georgia" panose="02040502050405020303" pitchFamily="18" charset="0"/>
              </a:endParaRP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3652838" y="3048000"/>
            <a:ext cx="2062162" cy="519113"/>
            <a:chOff x="2301" y="1920"/>
            <a:chExt cx="1299" cy="327"/>
          </a:xfrm>
        </p:grpSpPr>
        <p:sp>
          <p:nvSpPr>
            <p:cNvPr id="25619" name="Rectangle 16"/>
            <p:cNvSpPr>
              <a:spLocks noChangeArrowheads="1"/>
            </p:cNvSpPr>
            <p:nvPr/>
          </p:nvSpPr>
          <p:spPr bwMode="auto">
            <a:xfrm>
              <a:off x="2434" y="2007"/>
              <a:ext cx="116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20000"/>
                </a:spcBef>
                <a:spcAft>
                  <a:spcPct val="0"/>
                </a:spcAft>
              </a:pPr>
              <a:r>
                <a:rPr lang="de-DE" altLang="en-US" sz="2000" b="1" dirty="0">
                  <a:solidFill>
                    <a:prstClr val="black"/>
                  </a:solidFill>
                  <a:latin typeface="+mn-lt"/>
                </a:rPr>
                <a:t>Efektivitas</a:t>
              </a:r>
            </a:p>
          </p:txBody>
        </p:sp>
        <p:sp>
          <p:nvSpPr>
            <p:cNvPr id="25620" name="Oval 17"/>
            <p:cNvSpPr>
              <a:spLocks noChangeArrowheads="1"/>
            </p:cNvSpPr>
            <p:nvPr/>
          </p:nvSpPr>
          <p:spPr bwMode="auto">
            <a:xfrm>
              <a:off x="2301" y="1920"/>
              <a:ext cx="195" cy="193"/>
            </a:xfrm>
            <a:prstGeom prst="ellipse">
              <a:avLst/>
            </a:prstGeom>
            <a:gradFill rotWithShape="0">
              <a:gsLst>
                <a:gs pos="0">
                  <a:srgbClr val="EFA9B6"/>
                </a:gs>
                <a:gs pos="100000">
                  <a:srgbClr val="FF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  <a:latin typeface="Georgia" panose="02040502050405020303" pitchFamily="18" charset="0"/>
              </a:endParaRPr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4267200" y="3657600"/>
            <a:ext cx="2338388" cy="582613"/>
            <a:chOff x="2688" y="2304"/>
            <a:chExt cx="1473" cy="367"/>
          </a:xfrm>
        </p:grpSpPr>
        <p:sp>
          <p:nvSpPr>
            <p:cNvPr id="25617" name="Rectangle 19"/>
            <p:cNvSpPr>
              <a:spLocks noChangeArrowheads="1"/>
            </p:cNvSpPr>
            <p:nvPr/>
          </p:nvSpPr>
          <p:spPr bwMode="auto">
            <a:xfrm>
              <a:off x="2829" y="2383"/>
              <a:ext cx="13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20000"/>
                </a:spcBef>
                <a:spcAft>
                  <a:spcPct val="0"/>
                </a:spcAft>
              </a:pPr>
              <a:r>
                <a:rPr lang="de-DE" altLang="en-US" sz="2000" b="1" dirty="0">
                  <a:solidFill>
                    <a:prstClr val="black"/>
                  </a:solidFill>
                  <a:latin typeface="+mn-lt"/>
                </a:rPr>
                <a:t>Akuntabilitas</a:t>
              </a:r>
            </a:p>
          </p:txBody>
        </p:sp>
        <p:sp>
          <p:nvSpPr>
            <p:cNvPr id="25618" name="Oval 20"/>
            <p:cNvSpPr>
              <a:spLocks noChangeArrowheads="1"/>
            </p:cNvSpPr>
            <p:nvPr/>
          </p:nvSpPr>
          <p:spPr bwMode="auto">
            <a:xfrm>
              <a:off x="2688" y="2304"/>
              <a:ext cx="195" cy="193"/>
            </a:xfrm>
            <a:prstGeom prst="ellipse">
              <a:avLst/>
            </a:prstGeom>
            <a:gradFill rotWithShape="0">
              <a:gsLst>
                <a:gs pos="0">
                  <a:srgbClr val="EFA9B6"/>
                </a:gs>
                <a:gs pos="100000">
                  <a:srgbClr val="FF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white"/>
                </a:solidFill>
                <a:latin typeface="Georgia" panose="02040502050405020303" pitchFamily="18" charset="0"/>
              </a:endParaRPr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3429000" y="4113213"/>
            <a:ext cx="2438400" cy="534987"/>
            <a:chOff x="2160" y="2591"/>
            <a:chExt cx="1536" cy="337"/>
          </a:xfrm>
        </p:grpSpPr>
        <p:sp>
          <p:nvSpPr>
            <p:cNvPr id="25615" name="Rectangle 22"/>
            <p:cNvSpPr>
              <a:spLocks noChangeArrowheads="1"/>
            </p:cNvSpPr>
            <p:nvPr/>
          </p:nvSpPr>
          <p:spPr bwMode="auto">
            <a:xfrm>
              <a:off x="2313" y="2688"/>
              <a:ext cx="1383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20000"/>
                </a:spcBef>
                <a:spcAft>
                  <a:spcPct val="0"/>
                </a:spcAft>
              </a:pPr>
              <a:r>
                <a:rPr lang="de-DE" altLang="en-US" sz="2000" b="1" dirty="0">
                  <a:solidFill>
                    <a:prstClr val="black"/>
                  </a:solidFill>
                  <a:latin typeface="+mn-lt"/>
                </a:rPr>
                <a:t>Produktivitas</a:t>
              </a:r>
            </a:p>
          </p:txBody>
        </p:sp>
        <p:sp>
          <p:nvSpPr>
            <p:cNvPr id="25616" name="Oval 23"/>
            <p:cNvSpPr>
              <a:spLocks noChangeArrowheads="1"/>
            </p:cNvSpPr>
            <p:nvPr/>
          </p:nvSpPr>
          <p:spPr bwMode="auto">
            <a:xfrm>
              <a:off x="2160" y="2591"/>
              <a:ext cx="195" cy="193"/>
            </a:xfrm>
            <a:prstGeom prst="ellipse">
              <a:avLst/>
            </a:prstGeom>
            <a:gradFill rotWithShape="0">
              <a:gsLst>
                <a:gs pos="0">
                  <a:srgbClr val="EFA9B6"/>
                </a:gs>
                <a:gs pos="100000">
                  <a:srgbClr val="FF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white"/>
                </a:solidFill>
                <a:latin typeface="Georgia" panose="02040502050405020303" pitchFamily="18" charset="0"/>
              </a:endParaRPr>
            </a:p>
          </p:txBody>
        </p:sp>
      </p:grp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2057400" y="5424488"/>
            <a:ext cx="2714625" cy="823912"/>
            <a:chOff x="1296" y="3417"/>
            <a:chExt cx="1710" cy="519"/>
          </a:xfrm>
        </p:grpSpPr>
        <p:sp>
          <p:nvSpPr>
            <p:cNvPr id="25613" name="Rectangle 25"/>
            <p:cNvSpPr>
              <a:spLocks noChangeArrowheads="1"/>
            </p:cNvSpPr>
            <p:nvPr/>
          </p:nvSpPr>
          <p:spPr bwMode="auto">
            <a:xfrm>
              <a:off x="1452" y="3552"/>
              <a:ext cx="155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lnSpc>
                  <a:spcPct val="7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id-ID" altLang="en-US" sz="2000" b="1" dirty="0">
                  <a:solidFill>
                    <a:prstClr val="black"/>
                  </a:solidFill>
                  <a:latin typeface="+mn-lt"/>
                </a:rPr>
                <a:t>Kemampuan Inovatif</a:t>
              </a:r>
              <a:endParaRPr lang="de-DE" altLang="en-US" sz="2000" b="1" dirty="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25614" name="Oval 26"/>
            <p:cNvSpPr>
              <a:spLocks noChangeArrowheads="1"/>
            </p:cNvSpPr>
            <p:nvPr/>
          </p:nvSpPr>
          <p:spPr bwMode="auto">
            <a:xfrm>
              <a:off x="1296" y="3417"/>
              <a:ext cx="195" cy="193"/>
            </a:xfrm>
            <a:prstGeom prst="ellipse">
              <a:avLst/>
            </a:prstGeom>
            <a:gradFill rotWithShape="0">
              <a:gsLst>
                <a:gs pos="0">
                  <a:srgbClr val="EFA9B6"/>
                </a:gs>
                <a:gs pos="100000">
                  <a:srgbClr val="FF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  <a:latin typeface="Georgia" panose="02040502050405020303" pitchFamily="18" charset="0"/>
              </a:endParaRPr>
            </a:p>
          </p:txBody>
        </p:sp>
      </p:grpSp>
      <p:sp>
        <p:nvSpPr>
          <p:cNvPr id="113691" name="Rectangle 27"/>
          <p:cNvSpPr>
            <a:spLocks noGrp="1" noChangeArrowheads="1"/>
          </p:cNvSpPr>
          <p:nvPr>
            <p:ph type="title"/>
          </p:nvPr>
        </p:nvSpPr>
        <p:spPr>
          <a:xfrm>
            <a:off x="161925" y="131762"/>
            <a:ext cx="8867775" cy="123031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Evaluasi</a:t>
            </a: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id-ID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</a:t>
            </a:r>
            <a:r>
              <a:rPr lang="en-US" sz="4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iri</a:t>
            </a:r>
            <a:r>
              <a:rPr lang="id-ID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dilakukan untuk mengungkap:</a:t>
            </a:r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992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itle 1"/>
          <p:cNvSpPr>
            <a:spLocks noGrp="1"/>
          </p:cNvSpPr>
          <p:nvPr>
            <p:ph type="title"/>
          </p:nvPr>
        </p:nvSpPr>
        <p:spPr>
          <a:xfrm>
            <a:off x="142876" y="42862"/>
            <a:ext cx="9001124" cy="737433"/>
          </a:xfrm>
        </p:spPr>
        <p:txBody>
          <a:bodyPr>
            <a:normAutofit fontScale="90000"/>
          </a:bodyPr>
          <a:lstStyle/>
          <a:p>
            <a:pPr algn="l"/>
            <a:r>
              <a:rPr lang="id-ID" sz="2800" b="1" i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Obyek dari evaluasi diri meliputi setiap proses yang terjadi dalam institusi pendidikan:</a:t>
            </a:r>
          </a:p>
        </p:txBody>
      </p:sp>
      <p:cxnSp>
        <p:nvCxnSpPr>
          <p:cNvPr id="5" name="AutoShape 3"/>
          <p:cNvCxnSpPr>
            <a:cxnSpLocks noChangeShapeType="1"/>
            <a:stCxn id="331" idx="2"/>
          </p:cNvCxnSpPr>
          <p:nvPr/>
        </p:nvCxnSpPr>
        <p:spPr bwMode="auto">
          <a:xfrm rot="16200000" flipV="1">
            <a:off x="2843213" y="866775"/>
            <a:ext cx="4471987" cy="6157913"/>
          </a:xfrm>
          <a:prstGeom prst="bentConnector4">
            <a:avLst>
              <a:gd name="adj1" fmla="val -5074"/>
              <a:gd name="adj2" fmla="val 128667"/>
            </a:avLst>
          </a:prstGeom>
          <a:noFill/>
          <a:ln w="57150">
            <a:solidFill>
              <a:srgbClr val="BA0003"/>
            </a:solidFill>
            <a:miter lim="800000"/>
            <a:headEnd/>
            <a:tailEnd type="triangle" w="med" len="med"/>
          </a:ln>
        </p:spPr>
      </p:cxn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2894013" y="1173163"/>
            <a:ext cx="2420937" cy="1143000"/>
          </a:xfrm>
          <a:prstGeom prst="rightArrow">
            <a:avLst>
              <a:gd name="adj1" fmla="val 63889"/>
              <a:gd name="adj2" fmla="val 34448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981325" y="1058863"/>
            <a:ext cx="1978025" cy="1592262"/>
            <a:chOff x="1966" y="346"/>
            <a:chExt cx="1246" cy="1003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007" y="346"/>
              <a:ext cx="1138" cy="973"/>
            </a:xfrm>
            <a:prstGeom prst="rect">
              <a:avLst/>
            </a:prstGeom>
            <a:solidFill>
              <a:srgbClr val="92D05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sz="2400" b="1">
                <a:solidFill>
                  <a:srgbClr val="FFFFFF"/>
                </a:solidFill>
              </a:endParaRPr>
            </a:p>
          </p:txBody>
        </p:sp>
        <p:grpSp>
          <p:nvGrpSpPr>
            <p:cNvPr id="3324" name="Group 7"/>
            <p:cNvGrpSpPr>
              <a:grpSpLocks/>
            </p:cNvGrpSpPr>
            <p:nvPr/>
          </p:nvGrpSpPr>
          <p:grpSpPr bwMode="auto">
            <a:xfrm flipH="1">
              <a:off x="2117" y="363"/>
              <a:ext cx="369" cy="508"/>
              <a:chOff x="958" y="2457"/>
              <a:chExt cx="488" cy="588"/>
            </a:xfrm>
          </p:grpSpPr>
          <p:sp>
            <p:nvSpPr>
              <p:cNvPr id="3329" name="Freeform 8"/>
              <p:cNvSpPr>
                <a:spLocks/>
              </p:cNvSpPr>
              <p:nvPr/>
            </p:nvSpPr>
            <p:spPr bwMode="auto">
              <a:xfrm>
                <a:off x="1212" y="2551"/>
                <a:ext cx="123" cy="52"/>
              </a:xfrm>
              <a:custGeom>
                <a:avLst/>
                <a:gdLst>
                  <a:gd name="T0" fmla="*/ 0 w 2215"/>
                  <a:gd name="T1" fmla="*/ 0 h 939"/>
                  <a:gd name="T2" fmla="*/ 0 w 2215"/>
                  <a:gd name="T3" fmla="*/ 0 h 939"/>
                  <a:gd name="T4" fmla="*/ 2 w 2215"/>
                  <a:gd name="T5" fmla="*/ 1 h 939"/>
                  <a:gd name="T6" fmla="*/ 2 w 2215"/>
                  <a:gd name="T7" fmla="*/ 0 h 939"/>
                  <a:gd name="T8" fmla="*/ 4 w 2215"/>
                  <a:gd name="T9" fmla="*/ 1 h 939"/>
                  <a:gd name="T10" fmla="*/ 6 w 2215"/>
                  <a:gd name="T11" fmla="*/ 1 h 939"/>
                  <a:gd name="T12" fmla="*/ 7 w 2215"/>
                  <a:gd name="T13" fmla="*/ 2 h 939"/>
                  <a:gd name="T14" fmla="*/ 2 w 2215"/>
                  <a:gd name="T15" fmla="*/ 3 h 939"/>
                  <a:gd name="T16" fmla="*/ 1 w 2215"/>
                  <a:gd name="T17" fmla="*/ 3 h 939"/>
                  <a:gd name="T18" fmla="*/ 1 w 2215"/>
                  <a:gd name="T19" fmla="*/ 2 h 939"/>
                  <a:gd name="T20" fmla="*/ 1 w 2215"/>
                  <a:gd name="T21" fmla="*/ 2 h 939"/>
                  <a:gd name="T22" fmla="*/ 0 w 2215"/>
                  <a:gd name="T23" fmla="*/ 1 h 939"/>
                  <a:gd name="T24" fmla="*/ 0 w 2215"/>
                  <a:gd name="T25" fmla="*/ 0 h 93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215"/>
                  <a:gd name="T40" fmla="*/ 0 h 939"/>
                  <a:gd name="T41" fmla="*/ 2215 w 2215"/>
                  <a:gd name="T42" fmla="*/ 939 h 93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215" h="939">
                    <a:moveTo>
                      <a:pt x="87" y="125"/>
                    </a:moveTo>
                    <a:lnTo>
                      <a:pt x="142" y="60"/>
                    </a:lnTo>
                    <a:lnTo>
                      <a:pt x="506" y="244"/>
                    </a:lnTo>
                    <a:lnTo>
                      <a:pt x="676" y="0"/>
                    </a:lnTo>
                    <a:lnTo>
                      <a:pt x="1299" y="423"/>
                    </a:lnTo>
                    <a:lnTo>
                      <a:pt x="1924" y="423"/>
                    </a:lnTo>
                    <a:lnTo>
                      <a:pt x="2215" y="618"/>
                    </a:lnTo>
                    <a:lnTo>
                      <a:pt x="567" y="847"/>
                    </a:lnTo>
                    <a:lnTo>
                      <a:pt x="469" y="939"/>
                    </a:lnTo>
                    <a:lnTo>
                      <a:pt x="308" y="661"/>
                    </a:lnTo>
                    <a:lnTo>
                      <a:pt x="335" y="558"/>
                    </a:lnTo>
                    <a:lnTo>
                      <a:pt x="0" y="289"/>
                    </a:lnTo>
                    <a:lnTo>
                      <a:pt x="87" y="12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330" name="Freeform 9"/>
              <p:cNvSpPr>
                <a:spLocks/>
              </p:cNvSpPr>
              <p:nvPr/>
            </p:nvSpPr>
            <p:spPr bwMode="auto">
              <a:xfrm>
                <a:off x="1262" y="2610"/>
                <a:ext cx="183" cy="257"/>
              </a:xfrm>
              <a:custGeom>
                <a:avLst/>
                <a:gdLst>
                  <a:gd name="T0" fmla="*/ 0 w 3291"/>
                  <a:gd name="T1" fmla="*/ 0 h 4611"/>
                  <a:gd name="T2" fmla="*/ 10 w 3291"/>
                  <a:gd name="T3" fmla="*/ 0 h 4611"/>
                  <a:gd name="T4" fmla="*/ 10 w 3291"/>
                  <a:gd name="T5" fmla="*/ 0 h 4611"/>
                  <a:gd name="T6" fmla="*/ 10 w 3291"/>
                  <a:gd name="T7" fmla="*/ 13 h 4611"/>
                  <a:gd name="T8" fmla="*/ 9 w 3291"/>
                  <a:gd name="T9" fmla="*/ 13 h 4611"/>
                  <a:gd name="T10" fmla="*/ 9 w 3291"/>
                  <a:gd name="T11" fmla="*/ 14 h 4611"/>
                  <a:gd name="T12" fmla="*/ 5 w 3291"/>
                  <a:gd name="T13" fmla="*/ 14 h 4611"/>
                  <a:gd name="T14" fmla="*/ 5 w 3291"/>
                  <a:gd name="T15" fmla="*/ 9 h 4611"/>
                  <a:gd name="T16" fmla="*/ 4 w 3291"/>
                  <a:gd name="T17" fmla="*/ 6 h 4611"/>
                  <a:gd name="T18" fmla="*/ 4 w 3291"/>
                  <a:gd name="T19" fmla="*/ 6 h 4611"/>
                  <a:gd name="T20" fmla="*/ 5 w 3291"/>
                  <a:gd name="T21" fmla="*/ 8 h 4611"/>
                  <a:gd name="T22" fmla="*/ 5 w 3291"/>
                  <a:gd name="T23" fmla="*/ 4 h 4611"/>
                  <a:gd name="T24" fmla="*/ 0 w 3291"/>
                  <a:gd name="T25" fmla="*/ 3 h 4611"/>
                  <a:gd name="T26" fmla="*/ 0 w 3291"/>
                  <a:gd name="T27" fmla="*/ 1 h 4611"/>
                  <a:gd name="T28" fmla="*/ 0 w 3291"/>
                  <a:gd name="T29" fmla="*/ 0 h 46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291"/>
                  <a:gd name="T46" fmla="*/ 0 h 4611"/>
                  <a:gd name="T47" fmla="*/ 3291 w 3291"/>
                  <a:gd name="T48" fmla="*/ 4611 h 46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291" h="4611">
                    <a:moveTo>
                      <a:pt x="0" y="0"/>
                    </a:moveTo>
                    <a:lnTo>
                      <a:pt x="3098" y="0"/>
                    </a:lnTo>
                    <a:lnTo>
                      <a:pt x="3291" y="123"/>
                    </a:lnTo>
                    <a:lnTo>
                      <a:pt x="3291" y="4227"/>
                    </a:lnTo>
                    <a:lnTo>
                      <a:pt x="3059" y="4227"/>
                    </a:lnTo>
                    <a:lnTo>
                      <a:pt x="3059" y="4611"/>
                    </a:lnTo>
                    <a:lnTo>
                      <a:pt x="1458" y="4611"/>
                    </a:lnTo>
                    <a:lnTo>
                      <a:pt x="1458" y="2809"/>
                    </a:lnTo>
                    <a:lnTo>
                      <a:pt x="1160" y="1924"/>
                    </a:lnTo>
                    <a:lnTo>
                      <a:pt x="1440" y="1924"/>
                    </a:lnTo>
                    <a:lnTo>
                      <a:pt x="1655" y="2507"/>
                    </a:lnTo>
                    <a:lnTo>
                      <a:pt x="1655" y="1343"/>
                    </a:lnTo>
                    <a:lnTo>
                      <a:pt x="41" y="934"/>
                    </a:lnTo>
                    <a:lnTo>
                      <a:pt x="0" y="4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331" name="Freeform 10"/>
              <p:cNvSpPr>
                <a:spLocks/>
              </p:cNvSpPr>
              <p:nvPr/>
            </p:nvSpPr>
            <p:spPr bwMode="auto">
              <a:xfrm>
                <a:off x="1242" y="2692"/>
                <a:ext cx="59" cy="45"/>
              </a:xfrm>
              <a:custGeom>
                <a:avLst/>
                <a:gdLst>
                  <a:gd name="T0" fmla="*/ 0 w 1065"/>
                  <a:gd name="T1" fmla="*/ 1 h 812"/>
                  <a:gd name="T2" fmla="*/ 1 w 1065"/>
                  <a:gd name="T3" fmla="*/ 0 h 812"/>
                  <a:gd name="T4" fmla="*/ 3 w 1065"/>
                  <a:gd name="T5" fmla="*/ 0 h 812"/>
                  <a:gd name="T6" fmla="*/ 3 w 1065"/>
                  <a:gd name="T7" fmla="*/ 1 h 812"/>
                  <a:gd name="T8" fmla="*/ 2 w 1065"/>
                  <a:gd name="T9" fmla="*/ 1 h 812"/>
                  <a:gd name="T10" fmla="*/ 1 w 1065"/>
                  <a:gd name="T11" fmla="*/ 2 h 812"/>
                  <a:gd name="T12" fmla="*/ 0 w 1065"/>
                  <a:gd name="T13" fmla="*/ 1 h 8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65"/>
                  <a:gd name="T22" fmla="*/ 0 h 812"/>
                  <a:gd name="T23" fmla="*/ 1065 w 1065"/>
                  <a:gd name="T24" fmla="*/ 812 h 8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65" h="812">
                    <a:moveTo>
                      <a:pt x="0" y="309"/>
                    </a:moveTo>
                    <a:lnTo>
                      <a:pt x="415" y="0"/>
                    </a:lnTo>
                    <a:lnTo>
                      <a:pt x="831" y="0"/>
                    </a:lnTo>
                    <a:lnTo>
                      <a:pt x="1065" y="281"/>
                    </a:lnTo>
                    <a:lnTo>
                      <a:pt x="572" y="482"/>
                    </a:lnTo>
                    <a:lnTo>
                      <a:pt x="237" y="812"/>
                    </a:lnTo>
                    <a:lnTo>
                      <a:pt x="0" y="309"/>
                    </a:lnTo>
                    <a:close/>
                  </a:path>
                </a:pathLst>
              </a:custGeom>
              <a:solidFill>
                <a:srgbClr val="FFEA00"/>
              </a:solidFill>
              <a:ln w="0">
                <a:solidFill>
                  <a:srgbClr val="FFE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332" name="Freeform 11"/>
              <p:cNvSpPr>
                <a:spLocks/>
              </p:cNvSpPr>
              <p:nvPr/>
            </p:nvSpPr>
            <p:spPr bwMode="auto">
              <a:xfrm>
                <a:off x="958" y="2608"/>
                <a:ext cx="404" cy="437"/>
              </a:xfrm>
              <a:custGeom>
                <a:avLst/>
                <a:gdLst>
                  <a:gd name="T0" fmla="*/ 11 w 7258"/>
                  <a:gd name="T1" fmla="*/ 1 h 7875"/>
                  <a:gd name="T2" fmla="*/ 11 w 7258"/>
                  <a:gd name="T3" fmla="*/ 2 h 7875"/>
                  <a:gd name="T4" fmla="*/ 11 w 7258"/>
                  <a:gd name="T5" fmla="*/ 5 h 7875"/>
                  <a:gd name="T6" fmla="*/ 11 w 7258"/>
                  <a:gd name="T7" fmla="*/ 6 h 7875"/>
                  <a:gd name="T8" fmla="*/ 11 w 7258"/>
                  <a:gd name="T9" fmla="*/ 6 h 7875"/>
                  <a:gd name="T10" fmla="*/ 11 w 7258"/>
                  <a:gd name="T11" fmla="*/ 6 h 7875"/>
                  <a:gd name="T12" fmla="*/ 11 w 7258"/>
                  <a:gd name="T13" fmla="*/ 6 h 7875"/>
                  <a:gd name="T14" fmla="*/ 12 w 7258"/>
                  <a:gd name="T15" fmla="*/ 6 h 7875"/>
                  <a:gd name="T16" fmla="*/ 16 w 7258"/>
                  <a:gd name="T17" fmla="*/ 5 h 7875"/>
                  <a:gd name="T18" fmla="*/ 17 w 7258"/>
                  <a:gd name="T19" fmla="*/ 7 h 7875"/>
                  <a:gd name="T20" fmla="*/ 13 w 7258"/>
                  <a:gd name="T21" fmla="*/ 8 h 7875"/>
                  <a:gd name="T22" fmla="*/ 13 w 7258"/>
                  <a:gd name="T23" fmla="*/ 9 h 7875"/>
                  <a:gd name="T24" fmla="*/ 14 w 7258"/>
                  <a:gd name="T25" fmla="*/ 9 h 7875"/>
                  <a:gd name="T26" fmla="*/ 14 w 7258"/>
                  <a:gd name="T27" fmla="*/ 10 h 7875"/>
                  <a:gd name="T28" fmla="*/ 14 w 7258"/>
                  <a:gd name="T29" fmla="*/ 10 h 7875"/>
                  <a:gd name="T30" fmla="*/ 15 w 7258"/>
                  <a:gd name="T31" fmla="*/ 10 h 7875"/>
                  <a:gd name="T32" fmla="*/ 15 w 7258"/>
                  <a:gd name="T33" fmla="*/ 11 h 7875"/>
                  <a:gd name="T34" fmla="*/ 16 w 7258"/>
                  <a:gd name="T35" fmla="*/ 11 h 7875"/>
                  <a:gd name="T36" fmla="*/ 17 w 7258"/>
                  <a:gd name="T37" fmla="*/ 11 h 7875"/>
                  <a:gd name="T38" fmla="*/ 17 w 7258"/>
                  <a:gd name="T39" fmla="*/ 11 h 7875"/>
                  <a:gd name="T40" fmla="*/ 19 w 7258"/>
                  <a:gd name="T41" fmla="*/ 10 h 7875"/>
                  <a:gd name="T42" fmla="*/ 21 w 7258"/>
                  <a:gd name="T43" fmla="*/ 10 h 7875"/>
                  <a:gd name="T44" fmla="*/ 22 w 7258"/>
                  <a:gd name="T45" fmla="*/ 10 h 7875"/>
                  <a:gd name="T46" fmla="*/ 22 w 7258"/>
                  <a:gd name="T47" fmla="*/ 12 h 7875"/>
                  <a:gd name="T48" fmla="*/ 22 w 7258"/>
                  <a:gd name="T49" fmla="*/ 13 h 7875"/>
                  <a:gd name="T50" fmla="*/ 20 w 7258"/>
                  <a:gd name="T51" fmla="*/ 14 h 7875"/>
                  <a:gd name="T52" fmla="*/ 15 w 7258"/>
                  <a:gd name="T53" fmla="*/ 16 h 7875"/>
                  <a:gd name="T54" fmla="*/ 13 w 7258"/>
                  <a:gd name="T55" fmla="*/ 15 h 7875"/>
                  <a:gd name="T56" fmla="*/ 11 w 7258"/>
                  <a:gd name="T57" fmla="*/ 14 h 7875"/>
                  <a:gd name="T58" fmla="*/ 10 w 7258"/>
                  <a:gd name="T59" fmla="*/ 12 h 7875"/>
                  <a:gd name="T60" fmla="*/ 9 w 7258"/>
                  <a:gd name="T61" fmla="*/ 19 h 7875"/>
                  <a:gd name="T62" fmla="*/ 9 w 7258"/>
                  <a:gd name="T63" fmla="*/ 24 h 7875"/>
                  <a:gd name="T64" fmla="*/ 6 w 7258"/>
                  <a:gd name="T65" fmla="*/ 24 h 7875"/>
                  <a:gd name="T66" fmla="*/ 5 w 7258"/>
                  <a:gd name="T67" fmla="*/ 23 h 7875"/>
                  <a:gd name="T68" fmla="*/ 5 w 7258"/>
                  <a:gd name="T69" fmla="*/ 23 h 7875"/>
                  <a:gd name="T70" fmla="*/ 0 w 7258"/>
                  <a:gd name="T71" fmla="*/ 19 h 7875"/>
                  <a:gd name="T72" fmla="*/ 0 w 7258"/>
                  <a:gd name="T73" fmla="*/ 18 h 7875"/>
                  <a:gd name="T74" fmla="*/ 0 w 7258"/>
                  <a:gd name="T75" fmla="*/ 16 h 7875"/>
                  <a:gd name="T76" fmla="*/ 1 w 7258"/>
                  <a:gd name="T77" fmla="*/ 11 h 7875"/>
                  <a:gd name="T78" fmla="*/ 1 w 7258"/>
                  <a:gd name="T79" fmla="*/ 10 h 7875"/>
                  <a:gd name="T80" fmla="*/ 2 w 7258"/>
                  <a:gd name="T81" fmla="*/ 8 h 7875"/>
                  <a:gd name="T82" fmla="*/ 2 w 7258"/>
                  <a:gd name="T83" fmla="*/ 7 h 7875"/>
                  <a:gd name="T84" fmla="*/ 3 w 7258"/>
                  <a:gd name="T85" fmla="*/ 4 h 7875"/>
                  <a:gd name="T86" fmla="*/ 4 w 7258"/>
                  <a:gd name="T87" fmla="*/ 2 h 7875"/>
                  <a:gd name="T88" fmla="*/ 5 w 7258"/>
                  <a:gd name="T89" fmla="*/ 0 h 7875"/>
                  <a:gd name="T90" fmla="*/ 9 w 7258"/>
                  <a:gd name="T91" fmla="*/ 0 h 7875"/>
                  <a:gd name="T92" fmla="*/ 11 w 7258"/>
                  <a:gd name="T93" fmla="*/ 1 h 787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7258"/>
                  <a:gd name="T142" fmla="*/ 0 h 7875"/>
                  <a:gd name="T143" fmla="*/ 7258 w 7258"/>
                  <a:gd name="T144" fmla="*/ 7875 h 787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7258" h="7875">
                    <a:moveTo>
                      <a:pt x="3413" y="253"/>
                    </a:moveTo>
                    <a:lnTo>
                      <a:pt x="3608" y="809"/>
                    </a:lnTo>
                    <a:lnTo>
                      <a:pt x="3489" y="1495"/>
                    </a:lnTo>
                    <a:lnTo>
                      <a:pt x="3511" y="1848"/>
                    </a:lnTo>
                    <a:lnTo>
                      <a:pt x="3530" y="2027"/>
                    </a:lnTo>
                    <a:lnTo>
                      <a:pt x="3667" y="1925"/>
                    </a:lnTo>
                    <a:lnTo>
                      <a:pt x="3708" y="1902"/>
                    </a:lnTo>
                    <a:lnTo>
                      <a:pt x="3843" y="2000"/>
                    </a:lnTo>
                    <a:lnTo>
                      <a:pt x="5084" y="1772"/>
                    </a:lnTo>
                    <a:lnTo>
                      <a:pt x="5379" y="2154"/>
                    </a:lnTo>
                    <a:lnTo>
                      <a:pt x="4105" y="2714"/>
                    </a:lnTo>
                    <a:lnTo>
                      <a:pt x="4338" y="2890"/>
                    </a:lnTo>
                    <a:lnTo>
                      <a:pt x="4377" y="3015"/>
                    </a:lnTo>
                    <a:lnTo>
                      <a:pt x="4556" y="3113"/>
                    </a:lnTo>
                    <a:lnTo>
                      <a:pt x="4593" y="3370"/>
                    </a:lnTo>
                    <a:lnTo>
                      <a:pt x="4770" y="3370"/>
                    </a:lnTo>
                    <a:lnTo>
                      <a:pt x="4930" y="3444"/>
                    </a:lnTo>
                    <a:lnTo>
                      <a:pt x="5264" y="3522"/>
                    </a:lnTo>
                    <a:lnTo>
                      <a:pt x="5425" y="3472"/>
                    </a:lnTo>
                    <a:lnTo>
                      <a:pt x="5540" y="3495"/>
                    </a:lnTo>
                    <a:lnTo>
                      <a:pt x="6291" y="3140"/>
                    </a:lnTo>
                    <a:lnTo>
                      <a:pt x="6843" y="3092"/>
                    </a:lnTo>
                    <a:lnTo>
                      <a:pt x="7119" y="3242"/>
                    </a:lnTo>
                    <a:lnTo>
                      <a:pt x="7258" y="4002"/>
                    </a:lnTo>
                    <a:lnTo>
                      <a:pt x="7156" y="4230"/>
                    </a:lnTo>
                    <a:lnTo>
                      <a:pt x="6468" y="4663"/>
                    </a:lnTo>
                    <a:lnTo>
                      <a:pt x="4969" y="5041"/>
                    </a:lnTo>
                    <a:lnTo>
                      <a:pt x="4076" y="4887"/>
                    </a:lnTo>
                    <a:lnTo>
                      <a:pt x="3575" y="4663"/>
                    </a:lnTo>
                    <a:lnTo>
                      <a:pt x="3179" y="3831"/>
                    </a:lnTo>
                    <a:lnTo>
                      <a:pt x="3041" y="6330"/>
                    </a:lnTo>
                    <a:lnTo>
                      <a:pt x="2780" y="7875"/>
                    </a:lnTo>
                    <a:lnTo>
                      <a:pt x="2088" y="7875"/>
                    </a:lnTo>
                    <a:lnTo>
                      <a:pt x="1577" y="7571"/>
                    </a:lnTo>
                    <a:lnTo>
                      <a:pt x="1499" y="7396"/>
                    </a:lnTo>
                    <a:lnTo>
                      <a:pt x="136" y="6330"/>
                    </a:lnTo>
                    <a:lnTo>
                      <a:pt x="0" y="5875"/>
                    </a:lnTo>
                    <a:lnTo>
                      <a:pt x="17" y="5041"/>
                    </a:lnTo>
                    <a:lnTo>
                      <a:pt x="236" y="3698"/>
                    </a:lnTo>
                    <a:lnTo>
                      <a:pt x="471" y="3219"/>
                    </a:lnTo>
                    <a:lnTo>
                      <a:pt x="651" y="2634"/>
                    </a:lnTo>
                    <a:lnTo>
                      <a:pt x="708" y="2127"/>
                    </a:lnTo>
                    <a:lnTo>
                      <a:pt x="885" y="1318"/>
                    </a:lnTo>
                    <a:lnTo>
                      <a:pt x="1144" y="733"/>
                    </a:lnTo>
                    <a:lnTo>
                      <a:pt x="1737" y="128"/>
                    </a:lnTo>
                    <a:lnTo>
                      <a:pt x="3019" y="0"/>
                    </a:lnTo>
                    <a:lnTo>
                      <a:pt x="3413" y="253"/>
                    </a:lnTo>
                    <a:close/>
                  </a:path>
                </a:pathLst>
              </a:custGeom>
              <a:solidFill>
                <a:srgbClr val="00EAFF"/>
              </a:solidFill>
              <a:ln w="0">
                <a:solidFill>
                  <a:srgbClr val="00EA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333" name="Freeform 12"/>
              <p:cNvSpPr>
                <a:spLocks/>
              </p:cNvSpPr>
              <p:nvPr/>
            </p:nvSpPr>
            <p:spPr bwMode="auto">
              <a:xfrm>
                <a:off x="1037" y="2457"/>
                <a:ext cx="208" cy="183"/>
              </a:xfrm>
              <a:custGeom>
                <a:avLst/>
                <a:gdLst>
                  <a:gd name="T0" fmla="*/ 7 w 3741"/>
                  <a:gd name="T1" fmla="*/ 8 h 3302"/>
                  <a:gd name="T2" fmla="*/ 7 w 3741"/>
                  <a:gd name="T3" fmla="*/ 9 h 3302"/>
                  <a:gd name="T4" fmla="*/ 6 w 3741"/>
                  <a:gd name="T5" fmla="*/ 9 h 3302"/>
                  <a:gd name="T6" fmla="*/ 6 w 3741"/>
                  <a:gd name="T7" fmla="*/ 9 h 3302"/>
                  <a:gd name="T8" fmla="*/ 6 w 3741"/>
                  <a:gd name="T9" fmla="*/ 9 h 3302"/>
                  <a:gd name="T10" fmla="*/ 6 w 3741"/>
                  <a:gd name="T11" fmla="*/ 10 h 3302"/>
                  <a:gd name="T12" fmla="*/ 6 w 3741"/>
                  <a:gd name="T13" fmla="*/ 10 h 3302"/>
                  <a:gd name="T14" fmla="*/ 4 w 3741"/>
                  <a:gd name="T15" fmla="*/ 10 h 3302"/>
                  <a:gd name="T16" fmla="*/ 3 w 3741"/>
                  <a:gd name="T17" fmla="*/ 9 h 3302"/>
                  <a:gd name="T18" fmla="*/ 3 w 3741"/>
                  <a:gd name="T19" fmla="*/ 9 h 3302"/>
                  <a:gd name="T20" fmla="*/ 2 w 3741"/>
                  <a:gd name="T21" fmla="*/ 9 h 3302"/>
                  <a:gd name="T22" fmla="*/ 2 w 3741"/>
                  <a:gd name="T23" fmla="*/ 9 h 3302"/>
                  <a:gd name="T24" fmla="*/ 1 w 3741"/>
                  <a:gd name="T25" fmla="*/ 9 h 3302"/>
                  <a:gd name="T26" fmla="*/ 0 w 3741"/>
                  <a:gd name="T27" fmla="*/ 8 h 3302"/>
                  <a:gd name="T28" fmla="*/ 1 w 3741"/>
                  <a:gd name="T29" fmla="*/ 8 h 3302"/>
                  <a:gd name="T30" fmla="*/ 1 w 3741"/>
                  <a:gd name="T31" fmla="*/ 7 h 3302"/>
                  <a:gd name="T32" fmla="*/ 1 w 3741"/>
                  <a:gd name="T33" fmla="*/ 7 h 3302"/>
                  <a:gd name="T34" fmla="*/ 1 w 3741"/>
                  <a:gd name="T35" fmla="*/ 6 h 3302"/>
                  <a:gd name="T36" fmla="*/ 2 w 3741"/>
                  <a:gd name="T37" fmla="*/ 6 h 3302"/>
                  <a:gd name="T38" fmla="*/ 3 w 3741"/>
                  <a:gd name="T39" fmla="*/ 4 h 3302"/>
                  <a:gd name="T40" fmla="*/ 4 w 3741"/>
                  <a:gd name="T41" fmla="*/ 2 h 3302"/>
                  <a:gd name="T42" fmla="*/ 5 w 3741"/>
                  <a:gd name="T43" fmla="*/ 1 h 3302"/>
                  <a:gd name="T44" fmla="*/ 5 w 3741"/>
                  <a:gd name="T45" fmla="*/ 0 h 3302"/>
                  <a:gd name="T46" fmla="*/ 7 w 3741"/>
                  <a:gd name="T47" fmla="*/ 0 h 3302"/>
                  <a:gd name="T48" fmla="*/ 8 w 3741"/>
                  <a:gd name="T49" fmla="*/ 0 h 3302"/>
                  <a:gd name="T50" fmla="*/ 10 w 3741"/>
                  <a:gd name="T51" fmla="*/ 1 h 3302"/>
                  <a:gd name="T52" fmla="*/ 11 w 3741"/>
                  <a:gd name="T53" fmla="*/ 2 h 3302"/>
                  <a:gd name="T54" fmla="*/ 11 w 3741"/>
                  <a:gd name="T55" fmla="*/ 2 h 3302"/>
                  <a:gd name="T56" fmla="*/ 11 w 3741"/>
                  <a:gd name="T57" fmla="*/ 3 h 3302"/>
                  <a:gd name="T58" fmla="*/ 12 w 3741"/>
                  <a:gd name="T59" fmla="*/ 3 h 3302"/>
                  <a:gd name="T60" fmla="*/ 12 w 3741"/>
                  <a:gd name="T61" fmla="*/ 4 h 3302"/>
                  <a:gd name="T62" fmla="*/ 11 w 3741"/>
                  <a:gd name="T63" fmla="*/ 4 h 3302"/>
                  <a:gd name="T64" fmla="*/ 11 w 3741"/>
                  <a:gd name="T65" fmla="*/ 5 h 3302"/>
                  <a:gd name="T66" fmla="*/ 11 w 3741"/>
                  <a:gd name="T67" fmla="*/ 4 h 3302"/>
                  <a:gd name="T68" fmla="*/ 9 w 3741"/>
                  <a:gd name="T69" fmla="*/ 5 h 3302"/>
                  <a:gd name="T70" fmla="*/ 7 w 3741"/>
                  <a:gd name="T71" fmla="*/ 8 h 330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741"/>
                  <a:gd name="T109" fmla="*/ 0 h 3302"/>
                  <a:gd name="T110" fmla="*/ 3741 w 3741"/>
                  <a:gd name="T111" fmla="*/ 3302 h 330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741" h="3302">
                    <a:moveTo>
                      <a:pt x="2189" y="2655"/>
                    </a:moveTo>
                    <a:lnTo>
                      <a:pt x="2199" y="2833"/>
                    </a:lnTo>
                    <a:lnTo>
                      <a:pt x="1998" y="2958"/>
                    </a:lnTo>
                    <a:lnTo>
                      <a:pt x="1893" y="2944"/>
                    </a:lnTo>
                    <a:lnTo>
                      <a:pt x="1817" y="3048"/>
                    </a:lnTo>
                    <a:lnTo>
                      <a:pt x="1862" y="3175"/>
                    </a:lnTo>
                    <a:lnTo>
                      <a:pt x="1796" y="3302"/>
                    </a:lnTo>
                    <a:lnTo>
                      <a:pt x="1238" y="3252"/>
                    </a:lnTo>
                    <a:lnTo>
                      <a:pt x="1109" y="3012"/>
                    </a:lnTo>
                    <a:lnTo>
                      <a:pt x="952" y="2958"/>
                    </a:lnTo>
                    <a:lnTo>
                      <a:pt x="667" y="2973"/>
                    </a:lnTo>
                    <a:lnTo>
                      <a:pt x="589" y="2821"/>
                    </a:lnTo>
                    <a:lnTo>
                      <a:pt x="216" y="3022"/>
                    </a:lnTo>
                    <a:lnTo>
                      <a:pt x="0" y="2645"/>
                    </a:lnTo>
                    <a:lnTo>
                      <a:pt x="156" y="2517"/>
                    </a:lnTo>
                    <a:lnTo>
                      <a:pt x="275" y="2341"/>
                    </a:lnTo>
                    <a:lnTo>
                      <a:pt x="234" y="2228"/>
                    </a:lnTo>
                    <a:lnTo>
                      <a:pt x="285" y="2079"/>
                    </a:lnTo>
                    <a:lnTo>
                      <a:pt x="596" y="1889"/>
                    </a:lnTo>
                    <a:lnTo>
                      <a:pt x="930" y="1347"/>
                    </a:lnTo>
                    <a:lnTo>
                      <a:pt x="1156" y="581"/>
                    </a:lnTo>
                    <a:lnTo>
                      <a:pt x="1481" y="214"/>
                    </a:lnTo>
                    <a:lnTo>
                      <a:pt x="1706" y="47"/>
                    </a:lnTo>
                    <a:lnTo>
                      <a:pt x="2176" y="0"/>
                    </a:lnTo>
                    <a:lnTo>
                      <a:pt x="2706" y="99"/>
                    </a:lnTo>
                    <a:lnTo>
                      <a:pt x="3090" y="355"/>
                    </a:lnTo>
                    <a:lnTo>
                      <a:pt x="3461" y="554"/>
                    </a:lnTo>
                    <a:lnTo>
                      <a:pt x="3610" y="706"/>
                    </a:lnTo>
                    <a:lnTo>
                      <a:pt x="3710" y="872"/>
                    </a:lnTo>
                    <a:lnTo>
                      <a:pt x="3741" y="1032"/>
                    </a:lnTo>
                    <a:lnTo>
                      <a:pt x="3741" y="1287"/>
                    </a:lnTo>
                    <a:lnTo>
                      <a:pt x="3618" y="1460"/>
                    </a:lnTo>
                    <a:lnTo>
                      <a:pt x="3499" y="1523"/>
                    </a:lnTo>
                    <a:lnTo>
                      <a:pt x="3495" y="1460"/>
                    </a:lnTo>
                    <a:lnTo>
                      <a:pt x="2982" y="1626"/>
                    </a:lnTo>
                    <a:lnTo>
                      <a:pt x="2189" y="2655"/>
                    </a:lnTo>
                    <a:close/>
                  </a:path>
                </a:pathLst>
              </a:custGeom>
              <a:solidFill>
                <a:srgbClr val="FFEA00"/>
              </a:solidFill>
              <a:ln w="0">
                <a:solidFill>
                  <a:srgbClr val="FFE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334" name="Freeform 13"/>
              <p:cNvSpPr>
                <a:spLocks/>
              </p:cNvSpPr>
              <p:nvPr/>
            </p:nvSpPr>
            <p:spPr bwMode="auto">
              <a:xfrm>
                <a:off x="1132" y="2528"/>
                <a:ext cx="93" cy="89"/>
              </a:xfrm>
              <a:custGeom>
                <a:avLst/>
                <a:gdLst>
                  <a:gd name="T0" fmla="*/ 1 w 1663"/>
                  <a:gd name="T1" fmla="*/ 0 h 1604"/>
                  <a:gd name="T2" fmla="*/ 0 w 1663"/>
                  <a:gd name="T3" fmla="*/ 0 h 1604"/>
                  <a:gd name="T4" fmla="*/ 0 w 1663"/>
                  <a:gd name="T5" fmla="*/ 1 h 1604"/>
                  <a:gd name="T6" fmla="*/ 0 w 1663"/>
                  <a:gd name="T7" fmla="*/ 1 h 1604"/>
                  <a:gd name="T8" fmla="*/ 0 w 1663"/>
                  <a:gd name="T9" fmla="*/ 2 h 1604"/>
                  <a:gd name="T10" fmla="*/ 1 w 1663"/>
                  <a:gd name="T11" fmla="*/ 3 h 1604"/>
                  <a:gd name="T12" fmla="*/ 1 w 1663"/>
                  <a:gd name="T13" fmla="*/ 4 h 1604"/>
                  <a:gd name="T14" fmla="*/ 1 w 1663"/>
                  <a:gd name="T15" fmla="*/ 5 h 1604"/>
                  <a:gd name="T16" fmla="*/ 1 w 1663"/>
                  <a:gd name="T17" fmla="*/ 4 h 1604"/>
                  <a:gd name="T18" fmla="*/ 1 w 1663"/>
                  <a:gd name="T19" fmla="*/ 4 h 1604"/>
                  <a:gd name="T20" fmla="*/ 2 w 1663"/>
                  <a:gd name="T21" fmla="*/ 5 h 1604"/>
                  <a:gd name="T22" fmla="*/ 3 w 1663"/>
                  <a:gd name="T23" fmla="*/ 5 h 1604"/>
                  <a:gd name="T24" fmla="*/ 3 w 1663"/>
                  <a:gd name="T25" fmla="*/ 5 h 1604"/>
                  <a:gd name="T26" fmla="*/ 3 w 1663"/>
                  <a:gd name="T27" fmla="*/ 4 h 1604"/>
                  <a:gd name="T28" fmla="*/ 3 w 1663"/>
                  <a:gd name="T29" fmla="*/ 4 h 1604"/>
                  <a:gd name="T30" fmla="*/ 3 w 1663"/>
                  <a:gd name="T31" fmla="*/ 4 h 1604"/>
                  <a:gd name="T32" fmla="*/ 4 w 1663"/>
                  <a:gd name="T33" fmla="*/ 4 h 1604"/>
                  <a:gd name="T34" fmla="*/ 4 w 1663"/>
                  <a:gd name="T35" fmla="*/ 3 h 1604"/>
                  <a:gd name="T36" fmla="*/ 5 w 1663"/>
                  <a:gd name="T37" fmla="*/ 3 h 1604"/>
                  <a:gd name="T38" fmla="*/ 5 w 1663"/>
                  <a:gd name="T39" fmla="*/ 3 h 1604"/>
                  <a:gd name="T40" fmla="*/ 4 w 1663"/>
                  <a:gd name="T41" fmla="*/ 2 h 1604"/>
                  <a:gd name="T42" fmla="*/ 5 w 1663"/>
                  <a:gd name="T43" fmla="*/ 1 h 1604"/>
                  <a:gd name="T44" fmla="*/ 5 w 1663"/>
                  <a:gd name="T45" fmla="*/ 1 h 1604"/>
                  <a:gd name="T46" fmla="*/ 5 w 1663"/>
                  <a:gd name="T47" fmla="*/ 1 h 1604"/>
                  <a:gd name="T48" fmla="*/ 5 w 1663"/>
                  <a:gd name="T49" fmla="*/ 0 h 1604"/>
                  <a:gd name="T50" fmla="*/ 4 w 1663"/>
                  <a:gd name="T51" fmla="*/ 1 h 1604"/>
                  <a:gd name="T52" fmla="*/ 4 w 1663"/>
                  <a:gd name="T53" fmla="*/ 0 h 1604"/>
                  <a:gd name="T54" fmla="*/ 4 w 1663"/>
                  <a:gd name="T55" fmla="*/ 1 h 1604"/>
                  <a:gd name="T56" fmla="*/ 3 w 1663"/>
                  <a:gd name="T57" fmla="*/ 0 h 1604"/>
                  <a:gd name="T58" fmla="*/ 3 w 1663"/>
                  <a:gd name="T59" fmla="*/ 0 h 1604"/>
                  <a:gd name="T60" fmla="*/ 1 w 1663"/>
                  <a:gd name="T61" fmla="*/ 0 h 1604"/>
                  <a:gd name="T62" fmla="*/ 1 w 1663"/>
                  <a:gd name="T63" fmla="*/ 0 h 160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663"/>
                  <a:gd name="T97" fmla="*/ 0 h 1604"/>
                  <a:gd name="T98" fmla="*/ 1663 w 1663"/>
                  <a:gd name="T99" fmla="*/ 1604 h 160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663" h="1604">
                    <a:moveTo>
                      <a:pt x="209" y="11"/>
                    </a:moveTo>
                    <a:lnTo>
                      <a:pt x="78" y="113"/>
                    </a:lnTo>
                    <a:lnTo>
                      <a:pt x="64" y="201"/>
                    </a:lnTo>
                    <a:lnTo>
                      <a:pt x="107" y="471"/>
                    </a:lnTo>
                    <a:lnTo>
                      <a:pt x="0" y="702"/>
                    </a:lnTo>
                    <a:lnTo>
                      <a:pt x="156" y="984"/>
                    </a:lnTo>
                    <a:lnTo>
                      <a:pt x="201" y="1273"/>
                    </a:lnTo>
                    <a:lnTo>
                      <a:pt x="209" y="1604"/>
                    </a:lnTo>
                    <a:lnTo>
                      <a:pt x="327" y="1311"/>
                    </a:lnTo>
                    <a:lnTo>
                      <a:pt x="446" y="1311"/>
                    </a:lnTo>
                    <a:lnTo>
                      <a:pt x="765" y="1581"/>
                    </a:lnTo>
                    <a:lnTo>
                      <a:pt x="871" y="1581"/>
                    </a:lnTo>
                    <a:lnTo>
                      <a:pt x="976" y="1538"/>
                    </a:lnTo>
                    <a:lnTo>
                      <a:pt x="1000" y="1444"/>
                    </a:lnTo>
                    <a:lnTo>
                      <a:pt x="996" y="1317"/>
                    </a:lnTo>
                    <a:lnTo>
                      <a:pt x="1041" y="1224"/>
                    </a:lnTo>
                    <a:lnTo>
                      <a:pt x="1193" y="1158"/>
                    </a:lnTo>
                    <a:lnTo>
                      <a:pt x="1266" y="1015"/>
                    </a:lnTo>
                    <a:lnTo>
                      <a:pt x="1487" y="984"/>
                    </a:lnTo>
                    <a:lnTo>
                      <a:pt x="1501" y="943"/>
                    </a:lnTo>
                    <a:lnTo>
                      <a:pt x="1391" y="524"/>
                    </a:lnTo>
                    <a:lnTo>
                      <a:pt x="1594" y="403"/>
                    </a:lnTo>
                    <a:lnTo>
                      <a:pt x="1663" y="201"/>
                    </a:lnTo>
                    <a:lnTo>
                      <a:pt x="1530" y="201"/>
                    </a:lnTo>
                    <a:lnTo>
                      <a:pt x="1446" y="140"/>
                    </a:lnTo>
                    <a:lnTo>
                      <a:pt x="1380" y="230"/>
                    </a:lnTo>
                    <a:lnTo>
                      <a:pt x="1327" y="154"/>
                    </a:lnTo>
                    <a:lnTo>
                      <a:pt x="1205" y="263"/>
                    </a:lnTo>
                    <a:lnTo>
                      <a:pt x="1097" y="95"/>
                    </a:lnTo>
                    <a:lnTo>
                      <a:pt x="853" y="154"/>
                    </a:lnTo>
                    <a:lnTo>
                      <a:pt x="292" y="0"/>
                    </a:lnTo>
                    <a:lnTo>
                      <a:pt x="209" y="11"/>
                    </a:lnTo>
                    <a:close/>
                  </a:path>
                </a:pathLst>
              </a:custGeom>
              <a:solidFill>
                <a:srgbClr val="FFC98E"/>
              </a:solidFill>
              <a:ln w="0">
                <a:solidFill>
                  <a:srgbClr val="FFC98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335" name="Freeform 14"/>
              <p:cNvSpPr>
                <a:spLocks/>
              </p:cNvSpPr>
              <p:nvPr/>
            </p:nvSpPr>
            <p:spPr bwMode="auto">
              <a:xfrm>
                <a:off x="1138" y="2563"/>
                <a:ext cx="10" cy="7"/>
              </a:xfrm>
              <a:custGeom>
                <a:avLst/>
                <a:gdLst>
                  <a:gd name="T0" fmla="*/ 0 w 173"/>
                  <a:gd name="T1" fmla="*/ 0 h 141"/>
                  <a:gd name="T2" fmla="*/ 0 w 173"/>
                  <a:gd name="T3" fmla="*/ 0 h 141"/>
                  <a:gd name="T4" fmla="*/ 1 w 173"/>
                  <a:gd name="T5" fmla="*/ 0 h 141"/>
                  <a:gd name="T6" fmla="*/ 1 w 173"/>
                  <a:gd name="T7" fmla="*/ 0 h 141"/>
                  <a:gd name="T8" fmla="*/ 0 w 173"/>
                  <a:gd name="T9" fmla="*/ 0 h 141"/>
                  <a:gd name="T10" fmla="*/ 0 w 173"/>
                  <a:gd name="T11" fmla="*/ 0 h 141"/>
                  <a:gd name="T12" fmla="*/ 0 w 173"/>
                  <a:gd name="T13" fmla="*/ 0 h 141"/>
                  <a:gd name="T14" fmla="*/ 0 w 173"/>
                  <a:gd name="T15" fmla="*/ 0 h 14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3"/>
                  <a:gd name="T25" fmla="*/ 0 h 141"/>
                  <a:gd name="T26" fmla="*/ 173 w 173"/>
                  <a:gd name="T27" fmla="*/ 141 h 14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3" h="141">
                    <a:moveTo>
                      <a:pt x="55" y="14"/>
                    </a:moveTo>
                    <a:lnTo>
                      <a:pt x="125" y="0"/>
                    </a:lnTo>
                    <a:lnTo>
                      <a:pt x="173" y="29"/>
                    </a:lnTo>
                    <a:lnTo>
                      <a:pt x="161" y="82"/>
                    </a:lnTo>
                    <a:lnTo>
                      <a:pt x="110" y="135"/>
                    </a:lnTo>
                    <a:lnTo>
                      <a:pt x="41" y="141"/>
                    </a:lnTo>
                    <a:lnTo>
                      <a:pt x="0" y="82"/>
                    </a:lnTo>
                    <a:lnTo>
                      <a:pt x="55" y="14"/>
                    </a:lnTo>
                    <a:close/>
                  </a:path>
                </a:pathLst>
              </a:custGeom>
              <a:solidFill>
                <a:srgbClr val="FFEA00"/>
              </a:solidFill>
              <a:ln w="0">
                <a:solidFill>
                  <a:srgbClr val="FFE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336" name="Freeform 15"/>
              <p:cNvSpPr>
                <a:spLocks/>
              </p:cNvSpPr>
              <p:nvPr/>
            </p:nvSpPr>
            <p:spPr bwMode="auto">
              <a:xfrm>
                <a:off x="1351" y="2749"/>
                <a:ext cx="72" cy="81"/>
              </a:xfrm>
              <a:custGeom>
                <a:avLst/>
                <a:gdLst>
                  <a:gd name="T0" fmla="*/ 0 w 1284"/>
                  <a:gd name="T1" fmla="*/ 2 h 1474"/>
                  <a:gd name="T2" fmla="*/ 1 w 1284"/>
                  <a:gd name="T3" fmla="*/ 4 h 1474"/>
                  <a:gd name="T4" fmla="*/ 2 w 1284"/>
                  <a:gd name="T5" fmla="*/ 4 h 1474"/>
                  <a:gd name="T6" fmla="*/ 2 w 1284"/>
                  <a:gd name="T7" fmla="*/ 4 h 1474"/>
                  <a:gd name="T8" fmla="*/ 4 w 1284"/>
                  <a:gd name="T9" fmla="*/ 4 h 1474"/>
                  <a:gd name="T10" fmla="*/ 4 w 1284"/>
                  <a:gd name="T11" fmla="*/ 4 h 1474"/>
                  <a:gd name="T12" fmla="*/ 4 w 1284"/>
                  <a:gd name="T13" fmla="*/ 2 h 1474"/>
                  <a:gd name="T14" fmla="*/ 3 w 1284"/>
                  <a:gd name="T15" fmla="*/ 1 h 1474"/>
                  <a:gd name="T16" fmla="*/ 3 w 1284"/>
                  <a:gd name="T17" fmla="*/ 1 h 1474"/>
                  <a:gd name="T18" fmla="*/ 2 w 1284"/>
                  <a:gd name="T19" fmla="*/ 1 h 1474"/>
                  <a:gd name="T20" fmla="*/ 2 w 1284"/>
                  <a:gd name="T21" fmla="*/ 0 h 1474"/>
                  <a:gd name="T22" fmla="*/ 1 w 1284"/>
                  <a:gd name="T23" fmla="*/ 0 h 1474"/>
                  <a:gd name="T24" fmla="*/ 1 w 1284"/>
                  <a:gd name="T25" fmla="*/ 1 h 1474"/>
                  <a:gd name="T26" fmla="*/ 0 w 1284"/>
                  <a:gd name="T27" fmla="*/ 2 h 147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84"/>
                  <a:gd name="T43" fmla="*/ 0 h 1474"/>
                  <a:gd name="T44" fmla="*/ 1284 w 1284"/>
                  <a:gd name="T45" fmla="*/ 1474 h 147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84" h="1474">
                    <a:moveTo>
                      <a:pt x="0" y="712"/>
                    </a:moveTo>
                    <a:lnTo>
                      <a:pt x="164" y="1474"/>
                    </a:lnTo>
                    <a:lnTo>
                      <a:pt x="636" y="1474"/>
                    </a:lnTo>
                    <a:lnTo>
                      <a:pt x="781" y="1349"/>
                    </a:lnTo>
                    <a:lnTo>
                      <a:pt x="1124" y="1315"/>
                    </a:lnTo>
                    <a:lnTo>
                      <a:pt x="1184" y="1228"/>
                    </a:lnTo>
                    <a:lnTo>
                      <a:pt x="1284" y="749"/>
                    </a:lnTo>
                    <a:lnTo>
                      <a:pt x="1090" y="452"/>
                    </a:lnTo>
                    <a:lnTo>
                      <a:pt x="854" y="354"/>
                    </a:lnTo>
                    <a:lnTo>
                      <a:pt x="597" y="234"/>
                    </a:lnTo>
                    <a:lnTo>
                      <a:pt x="509" y="0"/>
                    </a:lnTo>
                    <a:lnTo>
                      <a:pt x="369" y="23"/>
                    </a:lnTo>
                    <a:lnTo>
                      <a:pt x="291" y="313"/>
                    </a:lnTo>
                    <a:lnTo>
                      <a:pt x="0" y="712"/>
                    </a:lnTo>
                    <a:close/>
                  </a:path>
                </a:pathLst>
              </a:custGeom>
              <a:solidFill>
                <a:srgbClr val="FFEA00"/>
              </a:solidFill>
              <a:ln w="0">
                <a:solidFill>
                  <a:srgbClr val="FFE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337" name="Freeform 16"/>
              <p:cNvSpPr>
                <a:spLocks/>
              </p:cNvSpPr>
              <p:nvPr/>
            </p:nvSpPr>
            <p:spPr bwMode="auto">
              <a:xfrm>
                <a:off x="1172" y="2460"/>
                <a:ext cx="54" cy="36"/>
              </a:xfrm>
              <a:custGeom>
                <a:avLst/>
                <a:gdLst>
                  <a:gd name="T0" fmla="*/ 3 w 963"/>
                  <a:gd name="T1" fmla="*/ 1 h 637"/>
                  <a:gd name="T2" fmla="*/ 3 w 963"/>
                  <a:gd name="T3" fmla="*/ 1 h 637"/>
                  <a:gd name="T4" fmla="*/ 3 w 963"/>
                  <a:gd name="T5" fmla="*/ 1 h 637"/>
                  <a:gd name="T6" fmla="*/ 2 w 963"/>
                  <a:gd name="T7" fmla="*/ 2 h 637"/>
                  <a:gd name="T8" fmla="*/ 2 w 963"/>
                  <a:gd name="T9" fmla="*/ 2 h 637"/>
                  <a:gd name="T10" fmla="*/ 2 w 963"/>
                  <a:gd name="T11" fmla="*/ 2 h 637"/>
                  <a:gd name="T12" fmla="*/ 1 w 963"/>
                  <a:gd name="T13" fmla="*/ 2 h 637"/>
                  <a:gd name="T14" fmla="*/ 2 w 963"/>
                  <a:gd name="T15" fmla="*/ 2 h 637"/>
                  <a:gd name="T16" fmla="*/ 2 w 963"/>
                  <a:gd name="T17" fmla="*/ 1 h 637"/>
                  <a:gd name="T18" fmla="*/ 2 w 963"/>
                  <a:gd name="T19" fmla="*/ 1 h 637"/>
                  <a:gd name="T20" fmla="*/ 2 w 963"/>
                  <a:gd name="T21" fmla="*/ 1 h 637"/>
                  <a:gd name="T22" fmla="*/ 1 w 963"/>
                  <a:gd name="T23" fmla="*/ 1 h 637"/>
                  <a:gd name="T24" fmla="*/ 2 w 963"/>
                  <a:gd name="T25" fmla="*/ 1 h 637"/>
                  <a:gd name="T26" fmla="*/ 2 w 963"/>
                  <a:gd name="T27" fmla="*/ 2 h 637"/>
                  <a:gd name="T28" fmla="*/ 1 w 963"/>
                  <a:gd name="T29" fmla="*/ 2 h 637"/>
                  <a:gd name="T30" fmla="*/ 1 w 963"/>
                  <a:gd name="T31" fmla="*/ 2 h 637"/>
                  <a:gd name="T32" fmla="*/ 1 w 963"/>
                  <a:gd name="T33" fmla="*/ 2 h 637"/>
                  <a:gd name="T34" fmla="*/ 0 w 963"/>
                  <a:gd name="T35" fmla="*/ 2 h 637"/>
                  <a:gd name="T36" fmla="*/ 1 w 963"/>
                  <a:gd name="T37" fmla="*/ 1 h 637"/>
                  <a:gd name="T38" fmla="*/ 0 w 963"/>
                  <a:gd name="T39" fmla="*/ 1 h 637"/>
                  <a:gd name="T40" fmla="*/ 1 w 963"/>
                  <a:gd name="T41" fmla="*/ 1 h 637"/>
                  <a:gd name="T42" fmla="*/ 1 w 963"/>
                  <a:gd name="T43" fmla="*/ 1 h 637"/>
                  <a:gd name="T44" fmla="*/ 1 w 963"/>
                  <a:gd name="T45" fmla="*/ 1 h 637"/>
                  <a:gd name="T46" fmla="*/ 1 w 963"/>
                  <a:gd name="T47" fmla="*/ 1 h 637"/>
                  <a:gd name="T48" fmla="*/ 1 w 963"/>
                  <a:gd name="T49" fmla="*/ 1 h 637"/>
                  <a:gd name="T50" fmla="*/ 2 w 963"/>
                  <a:gd name="T51" fmla="*/ 1 h 637"/>
                  <a:gd name="T52" fmla="*/ 1 w 963"/>
                  <a:gd name="T53" fmla="*/ 0 h 637"/>
                  <a:gd name="T54" fmla="*/ 1 w 963"/>
                  <a:gd name="T55" fmla="*/ 0 h 637"/>
                  <a:gd name="T56" fmla="*/ 0 w 963"/>
                  <a:gd name="T57" fmla="*/ 0 h 637"/>
                  <a:gd name="T58" fmla="*/ 1 w 963"/>
                  <a:gd name="T59" fmla="*/ 0 h 637"/>
                  <a:gd name="T60" fmla="*/ 2 w 963"/>
                  <a:gd name="T61" fmla="*/ 0 h 637"/>
                  <a:gd name="T62" fmla="*/ 2 w 963"/>
                  <a:gd name="T63" fmla="*/ 1 h 637"/>
                  <a:gd name="T64" fmla="*/ 3 w 963"/>
                  <a:gd name="T65" fmla="*/ 1 h 637"/>
                  <a:gd name="T66" fmla="*/ 3 w 963"/>
                  <a:gd name="T67" fmla="*/ 1 h 63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63"/>
                  <a:gd name="T103" fmla="*/ 0 h 637"/>
                  <a:gd name="T104" fmla="*/ 963 w 963"/>
                  <a:gd name="T105" fmla="*/ 637 h 63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63" h="637">
                    <a:moveTo>
                      <a:pt x="963" y="464"/>
                    </a:moveTo>
                    <a:lnTo>
                      <a:pt x="834" y="401"/>
                    </a:lnTo>
                    <a:lnTo>
                      <a:pt x="877" y="464"/>
                    </a:lnTo>
                    <a:lnTo>
                      <a:pt x="784" y="507"/>
                    </a:lnTo>
                    <a:lnTo>
                      <a:pt x="694" y="596"/>
                    </a:lnTo>
                    <a:lnTo>
                      <a:pt x="663" y="568"/>
                    </a:lnTo>
                    <a:lnTo>
                      <a:pt x="466" y="637"/>
                    </a:lnTo>
                    <a:lnTo>
                      <a:pt x="706" y="507"/>
                    </a:lnTo>
                    <a:lnTo>
                      <a:pt x="614" y="464"/>
                    </a:lnTo>
                    <a:lnTo>
                      <a:pt x="784" y="429"/>
                    </a:lnTo>
                    <a:lnTo>
                      <a:pt x="631" y="296"/>
                    </a:lnTo>
                    <a:lnTo>
                      <a:pt x="421" y="366"/>
                    </a:lnTo>
                    <a:lnTo>
                      <a:pt x="515" y="415"/>
                    </a:lnTo>
                    <a:lnTo>
                      <a:pt x="521" y="493"/>
                    </a:lnTo>
                    <a:lnTo>
                      <a:pt x="320" y="529"/>
                    </a:lnTo>
                    <a:lnTo>
                      <a:pt x="396" y="568"/>
                    </a:lnTo>
                    <a:lnTo>
                      <a:pt x="185" y="582"/>
                    </a:lnTo>
                    <a:lnTo>
                      <a:pt x="103" y="479"/>
                    </a:lnTo>
                    <a:lnTo>
                      <a:pt x="173" y="464"/>
                    </a:lnTo>
                    <a:lnTo>
                      <a:pt x="103" y="347"/>
                    </a:lnTo>
                    <a:lnTo>
                      <a:pt x="263" y="452"/>
                    </a:lnTo>
                    <a:lnTo>
                      <a:pt x="433" y="464"/>
                    </a:lnTo>
                    <a:lnTo>
                      <a:pt x="273" y="347"/>
                    </a:lnTo>
                    <a:lnTo>
                      <a:pt x="443" y="296"/>
                    </a:lnTo>
                    <a:lnTo>
                      <a:pt x="355" y="259"/>
                    </a:lnTo>
                    <a:lnTo>
                      <a:pt x="515" y="222"/>
                    </a:lnTo>
                    <a:lnTo>
                      <a:pt x="294" y="143"/>
                    </a:lnTo>
                    <a:lnTo>
                      <a:pt x="226" y="56"/>
                    </a:lnTo>
                    <a:lnTo>
                      <a:pt x="0" y="0"/>
                    </a:lnTo>
                    <a:lnTo>
                      <a:pt x="240" y="30"/>
                    </a:lnTo>
                    <a:lnTo>
                      <a:pt x="480" y="108"/>
                    </a:lnTo>
                    <a:lnTo>
                      <a:pt x="651" y="259"/>
                    </a:lnTo>
                    <a:lnTo>
                      <a:pt x="801" y="366"/>
                    </a:lnTo>
                    <a:lnTo>
                      <a:pt x="963" y="46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338" name="Freeform 17"/>
              <p:cNvSpPr>
                <a:spLocks/>
              </p:cNvSpPr>
              <p:nvPr/>
            </p:nvSpPr>
            <p:spPr bwMode="auto">
              <a:xfrm>
                <a:off x="1198" y="2492"/>
                <a:ext cx="29" cy="38"/>
              </a:xfrm>
              <a:custGeom>
                <a:avLst/>
                <a:gdLst>
                  <a:gd name="T0" fmla="*/ 1 w 522"/>
                  <a:gd name="T1" fmla="*/ 0 h 685"/>
                  <a:gd name="T2" fmla="*/ 1 w 522"/>
                  <a:gd name="T3" fmla="*/ 1 h 685"/>
                  <a:gd name="T4" fmla="*/ 1 w 522"/>
                  <a:gd name="T5" fmla="*/ 0 h 685"/>
                  <a:gd name="T6" fmla="*/ 1 w 522"/>
                  <a:gd name="T7" fmla="*/ 1 h 685"/>
                  <a:gd name="T8" fmla="*/ 0 w 522"/>
                  <a:gd name="T9" fmla="*/ 2 h 685"/>
                  <a:gd name="T10" fmla="*/ 1 w 522"/>
                  <a:gd name="T11" fmla="*/ 1 h 685"/>
                  <a:gd name="T12" fmla="*/ 1 w 522"/>
                  <a:gd name="T13" fmla="*/ 1 h 685"/>
                  <a:gd name="T14" fmla="*/ 1 w 522"/>
                  <a:gd name="T15" fmla="*/ 2 h 685"/>
                  <a:gd name="T16" fmla="*/ 2 w 522"/>
                  <a:gd name="T17" fmla="*/ 1 h 685"/>
                  <a:gd name="T18" fmla="*/ 2 w 522"/>
                  <a:gd name="T19" fmla="*/ 1 h 685"/>
                  <a:gd name="T20" fmla="*/ 1 w 522"/>
                  <a:gd name="T21" fmla="*/ 1 h 685"/>
                  <a:gd name="T22" fmla="*/ 1 w 522"/>
                  <a:gd name="T23" fmla="*/ 2 h 685"/>
                  <a:gd name="T24" fmla="*/ 1 w 522"/>
                  <a:gd name="T25" fmla="*/ 1 h 685"/>
                  <a:gd name="T26" fmla="*/ 1 w 522"/>
                  <a:gd name="T27" fmla="*/ 1 h 685"/>
                  <a:gd name="T28" fmla="*/ 1 w 522"/>
                  <a:gd name="T29" fmla="*/ 0 h 685"/>
                  <a:gd name="T30" fmla="*/ 1 w 522"/>
                  <a:gd name="T31" fmla="*/ 0 h 68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22"/>
                  <a:gd name="T49" fmla="*/ 0 h 685"/>
                  <a:gd name="T50" fmla="*/ 522 w 522"/>
                  <a:gd name="T51" fmla="*/ 685 h 68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22" h="685">
                    <a:moveTo>
                      <a:pt x="370" y="0"/>
                    </a:moveTo>
                    <a:lnTo>
                      <a:pt x="313" y="231"/>
                    </a:lnTo>
                    <a:lnTo>
                      <a:pt x="262" y="155"/>
                    </a:lnTo>
                    <a:lnTo>
                      <a:pt x="198" y="324"/>
                    </a:lnTo>
                    <a:lnTo>
                      <a:pt x="0" y="531"/>
                    </a:lnTo>
                    <a:lnTo>
                      <a:pt x="299" y="324"/>
                    </a:lnTo>
                    <a:lnTo>
                      <a:pt x="340" y="399"/>
                    </a:lnTo>
                    <a:lnTo>
                      <a:pt x="340" y="685"/>
                    </a:lnTo>
                    <a:lnTo>
                      <a:pt x="501" y="480"/>
                    </a:lnTo>
                    <a:lnTo>
                      <a:pt x="522" y="182"/>
                    </a:lnTo>
                    <a:lnTo>
                      <a:pt x="473" y="464"/>
                    </a:lnTo>
                    <a:lnTo>
                      <a:pt x="381" y="544"/>
                    </a:lnTo>
                    <a:lnTo>
                      <a:pt x="381" y="336"/>
                    </a:lnTo>
                    <a:lnTo>
                      <a:pt x="348" y="297"/>
                    </a:lnTo>
                    <a:lnTo>
                      <a:pt x="401" y="92"/>
                    </a:lnTo>
                    <a:lnTo>
                      <a:pt x="37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339" name="Freeform 18"/>
              <p:cNvSpPr>
                <a:spLocks/>
              </p:cNvSpPr>
              <p:nvPr/>
            </p:nvSpPr>
            <p:spPr bwMode="auto">
              <a:xfrm>
                <a:off x="1200" y="2528"/>
                <a:ext cx="10" cy="14"/>
              </a:xfrm>
              <a:custGeom>
                <a:avLst/>
                <a:gdLst>
                  <a:gd name="T0" fmla="*/ 0 w 192"/>
                  <a:gd name="T1" fmla="*/ 0 h 254"/>
                  <a:gd name="T2" fmla="*/ 0 w 192"/>
                  <a:gd name="T3" fmla="*/ 0 h 254"/>
                  <a:gd name="T4" fmla="*/ 0 w 192"/>
                  <a:gd name="T5" fmla="*/ 1 h 254"/>
                  <a:gd name="T6" fmla="*/ 0 w 192"/>
                  <a:gd name="T7" fmla="*/ 1 h 254"/>
                  <a:gd name="T8" fmla="*/ 0 w 192"/>
                  <a:gd name="T9" fmla="*/ 1 h 254"/>
                  <a:gd name="T10" fmla="*/ 1 w 192"/>
                  <a:gd name="T11" fmla="*/ 0 h 254"/>
                  <a:gd name="T12" fmla="*/ 0 w 192"/>
                  <a:gd name="T13" fmla="*/ 0 h 254"/>
                  <a:gd name="T14" fmla="*/ 0 w 192"/>
                  <a:gd name="T15" fmla="*/ 0 h 2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2"/>
                  <a:gd name="T25" fmla="*/ 0 h 254"/>
                  <a:gd name="T26" fmla="*/ 192 w 192"/>
                  <a:gd name="T27" fmla="*/ 254 h 25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2" h="254">
                    <a:moveTo>
                      <a:pt x="130" y="0"/>
                    </a:moveTo>
                    <a:lnTo>
                      <a:pt x="21" y="148"/>
                    </a:lnTo>
                    <a:lnTo>
                      <a:pt x="0" y="254"/>
                    </a:lnTo>
                    <a:lnTo>
                      <a:pt x="130" y="179"/>
                    </a:lnTo>
                    <a:lnTo>
                      <a:pt x="169" y="242"/>
                    </a:lnTo>
                    <a:lnTo>
                      <a:pt x="192" y="101"/>
                    </a:lnTo>
                    <a:lnTo>
                      <a:pt x="130" y="138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340" name="Freeform 19"/>
              <p:cNvSpPr>
                <a:spLocks/>
              </p:cNvSpPr>
              <p:nvPr/>
            </p:nvSpPr>
            <p:spPr bwMode="auto">
              <a:xfrm>
                <a:off x="1216" y="2513"/>
                <a:ext cx="31" cy="30"/>
              </a:xfrm>
              <a:custGeom>
                <a:avLst/>
                <a:gdLst>
                  <a:gd name="T0" fmla="*/ 0 w 552"/>
                  <a:gd name="T1" fmla="*/ 2 h 536"/>
                  <a:gd name="T2" fmla="*/ 0 w 552"/>
                  <a:gd name="T3" fmla="*/ 1 h 536"/>
                  <a:gd name="T4" fmla="*/ 0 w 552"/>
                  <a:gd name="T5" fmla="*/ 1 h 536"/>
                  <a:gd name="T6" fmla="*/ 0 w 552"/>
                  <a:gd name="T7" fmla="*/ 1 h 536"/>
                  <a:gd name="T8" fmla="*/ 1 w 552"/>
                  <a:gd name="T9" fmla="*/ 1 h 536"/>
                  <a:gd name="T10" fmla="*/ 1 w 552"/>
                  <a:gd name="T11" fmla="*/ 1 h 536"/>
                  <a:gd name="T12" fmla="*/ 1 w 552"/>
                  <a:gd name="T13" fmla="*/ 1 h 536"/>
                  <a:gd name="T14" fmla="*/ 1 w 552"/>
                  <a:gd name="T15" fmla="*/ 1 h 536"/>
                  <a:gd name="T16" fmla="*/ 1 w 552"/>
                  <a:gd name="T17" fmla="*/ 1 h 536"/>
                  <a:gd name="T18" fmla="*/ 1 w 552"/>
                  <a:gd name="T19" fmla="*/ 1 h 536"/>
                  <a:gd name="T20" fmla="*/ 1 w 552"/>
                  <a:gd name="T21" fmla="*/ 1 h 536"/>
                  <a:gd name="T22" fmla="*/ 2 w 552"/>
                  <a:gd name="T23" fmla="*/ 1 h 536"/>
                  <a:gd name="T24" fmla="*/ 2 w 552"/>
                  <a:gd name="T25" fmla="*/ 1 h 536"/>
                  <a:gd name="T26" fmla="*/ 2 w 552"/>
                  <a:gd name="T27" fmla="*/ 0 h 536"/>
                  <a:gd name="T28" fmla="*/ 2 w 552"/>
                  <a:gd name="T29" fmla="*/ 1 h 536"/>
                  <a:gd name="T30" fmla="*/ 2 w 552"/>
                  <a:gd name="T31" fmla="*/ 1 h 536"/>
                  <a:gd name="T32" fmla="*/ 1 w 552"/>
                  <a:gd name="T33" fmla="*/ 2 h 536"/>
                  <a:gd name="T34" fmla="*/ 1 w 552"/>
                  <a:gd name="T35" fmla="*/ 2 h 536"/>
                  <a:gd name="T36" fmla="*/ 1 w 552"/>
                  <a:gd name="T37" fmla="*/ 1 h 536"/>
                  <a:gd name="T38" fmla="*/ 0 w 552"/>
                  <a:gd name="T39" fmla="*/ 2 h 536"/>
                  <a:gd name="T40" fmla="*/ 0 w 552"/>
                  <a:gd name="T41" fmla="*/ 2 h 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52"/>
                  <a:gd name="T64" fmla="*/ 0 h 536"/>
                  <a:gd name="T65" fmla="*/ 552 w 552"/>
                  <a:gd name="T66" fmla="*/ 536 h 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52" h="536">
                    <a:moveTo>
                      <a:pt x="0" y="525"/>
                    </a:moveTo>
                    <a:lnTo>
                      <a:pt x="0" y="419"/>
                    </a:lnTo>
                    <a:lnTo>
                      <a:pt x="84" y="372"/>
                    </a:lnTo>
                    <a:lnTo>
                      <a:pt x="84" y="437"/>
                    </a:lnTo>
                    <a:lnTo>
                      <a:pt x="170" y="343"/>
                    </a:lnTo>
                    <a:lnTo>
                      <a:pt x="253" y="179"/>
                    </a:lnTo>
                    <a:lnTo>
                      <a:pt x="211" y="419"/>
                    </a:lnTo>
                    <a:lnTo>
                      <a:pt x="294" y="343"/>
                    </a:lnTo>
                    <a:lnTo>
                      <a:pt x="304" y="409"/>
                    </a:lnTo>
                    <a:lnTo>
                      <a:pt x="351" y="372"/>
                    </a:lnTo>
                    <a:lnTo>
                      <a:pt x="382" y="409"/>
                    </a:lnTo>
                    <a:lnTo>
                      <a:pt x="474" y="308"/>
                    </a:lnTo>
                    <a:lnTo>
                      <a:pt x="517" y="167"/>
                    </a:lnTo>
                    <a:lnTo>
                      <a:pt x="517" y="0"/>
                    </a:lnTo>
                    <a:lnTo>
                      <a:pt x="552" y="154"/>
                    </a:lnTo>
                    <a:lnTo>
                      <a:pt x="517" y="396"/>
                    </a:lnTo>
                    <a:lnTo>
                      <a:pt x="351" y="525"/>
                    </a:lnTo>
                    <a:lnTo>
                      <a:pt x="229" y="536"/>
                    </a:lnTo>
                    <a:lnTo>
                      <a:pt x="253" y="460"/>
                    </a:lnTo>
                    <a:lnTo>
                      <a:pt x="133" y="525"/>
                    </a:lnTo>
                    <a:lnTo>
                      <a:pt x="0" y="5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341" name="Freeform 20"/>
              <p:cNvSpPr>
                <a:spLocks/>
              </p:cNvSpPr>
              <p:nvPr/>
            </p:nvSpPr>
            <p:spPr bwMode="auto">
              <a:xfrm>
                <a:off x="1210" y="2552"/>
                <a:ext cx="6" cy="5"/>
              </a:xfrm>
              <a:custGeom>
                <a:avLst/>
                <a:gdLst>
                  <a:gd name="T0" fmla="*/ 0 w 98"/>
                  <a:gd name="T1" fmla="*/ 0 h 90"/>
                  <a:gd name="T2" fmla="*/ 0 w 98"/>
                  <a:gd name="T3" fmla="*/ 0 h 90"/>
                  <a:gd name="T4" fmla="*/ 0 w 98"/>
                  <a:gd name="T5" fmla="*/ 0 h 90"/>
                  <a:gd name="T6" fmla="*/ 0 w 98"/>
                  <a:gd name="T7" fmla="*/ 0 h 90"/>
                  <a:gd name="T8" fmla="*/ 0 w 98"/>
                  <a:gd name="T9" fmla="*/ 0 h 90"/>
                  <a:gd name="T10" fmla="*/ 0 w 98"/>
                  <a:gd name="T11" fmla="*/ 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8"/>
                  <a:gd name="T19" fmla="*/ 0 h 90"/>
                  <a:gd name="T20" fmla="*/ 98 w 98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8" h="90">
                    <a:moveTo>
                      <a:pt x="0" y="0"/>
                    </a:moveTo>
                    <a:lnTo>
                      <a:pt x="0" y="90"/>
                    </a:lnTo>
                    <a:lnTo>
                      <a:pt x="39" y="90"/>
                    </a:lnTo>
                    <a:lnTo>
                      <a:pt x="98" y="16"/>
                    </a:lnTo>
                    <a:lnTo>
                      <a:pt x="9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342" name="Freeform 21"/>
              <p:cNvSpPr>
                <a:spLocks/>
              </p:cNvSpPr>
              <p:nvPr/>
            </p:nvSpPr>
            <p:spPr bwMode="auto">
              <a:xfrm>
                <a:off x="1201" y="2557"/>
                <a:ext cx="9" cy="11"/>
              </a:xfrm>
              <a:custGeom>
                <a:avLst/>
                <a:gdLst>
                  <a:gd name="T0" fmla="*/ 1 w 159"/>
                  <a:gd name="T1" fmla="*/ 0 h 194"/>
                  <a:gd name="T2" fmla="*/ 1 w 159"/>
                  <a:gd name="T3" fmla="*/ 0 h 194"/>
                  <a:gd name="T4" fmla="*/ 0 w 159"/>
                  <a:gd name="T5" fmla="*/ 0 h 194"/>
                  <a:gd name="T6" fmla="*/ 0 w 159"/>
                  <a:gd name="T7" fmla="*/ 1 h 194"/>
                  <a:gd name="T8" fmla="*/ 0 w 159"/>
                  <a:gd name="T9" fmla="*/ 0 h 194"/>
                  <a:gd name="T10" fmla="*/ 1 w 159"/>
                  <a:gd name="T11" fmla="*/ 0 h 19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9"/>
                  <a:gd name="T19" fmla="*/ 0 h 194"/>
                  <a:gd name="T20" fmla="*/ 159 w 159"/>
                  <a:gd name="T21" fmla="*/ 194 h 19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9" h="194">
                    <a:moveTo>
                      <a:pt x="159" y="0"/>
                    </a:moveTo>
                    <a:lnTo>
                      <a:pt x="159" y="69"/>
                    </a:lnTo>
                    <a:lnTo>
                      <a:pt x="116" y="69"/>
                    </a:lnTo>
                    <a:lnTo>
                      <a:pt x="0" y="194"/>
                    </a:lnTo>
                    <a:lnTo>
                      <a:pt x="0" y="0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343" name="Freeform 22"/>
              <p:cNvSpPr>
                <a:spLocks/>
              </p:cNvSpPr>
              <p:nvPr/>
            </p:nvSpPr>
            <p:spPr bwMode="auto">
              <a:xfrm>
                <a:off x="1195" y="2567"/>
                <a:ext cx="8" cy="8"/>
              </a:xfrm>
              <a:custGeom>
                <a:avLst/>
                <a:gdLst>
                  <a:gd name="T0" fmla="*/ 0 w 143"/>
                  <a:gd name="T1" fmla="*/ 0 h 142"/>
                  <a:gd name="T2" fmla="*/ 0 w 143"/>
                  <a:gd name="T3" fmla="*/ 0 h 142"/>
                  <a:gd name="T4" fmla="*/ 0 w 143"/>
                  <a:gd name="T5" fmla="*/ 0 h 142"/>
                  <a:gd name="T6" fmla="*/ 0 w 143"/>
                  <a:gd name="T7" fmla="*/ 0 h 142"/>
                  <a:gd name="T8" fmla="*/ 0 w 143"/>
                  <a:gd name="T9" fmla="*/ 0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3"/>
                  <a:gd name="T16" fmla="*/ 0 h 142"/>
                  <a:gd name="T17" fmla="*/ 143 w 143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3" h="142">
                    <a:moveTo>
                      <a:pt x="113" y="0"/>
                    </a:moveTo>
                    <a:lnTo>
                      <a:pt x="0" y="142"/>
                    </a:lnTo>
                    <a:lnTo>
                      <a:pt x="113" y="142"/>
                    </a:lnTo>
                    <a:lnTo>
                      <a:pt x="143" y="51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344" name="Freeform 23"/>
              <p:cNvSpPr>
                <a:spLocks/>
              </p:cNvSpPr>
              <p:nvPr/>
            </p:nvSpPr>
            <p:spPr bwMode="auto">
              <a:xfrm>
                <a:off x="1191" y="2583"/>
                <a:ext cx="24" cy="14"/>
              </a:xfrm>
              <a:custGeom>
                <a:avLst/>
                <a:gdLst>
                  <a:gd name="T0" fmla="*/ 1 w 433"/>
                  <a:gd name="T1" fmla="*/ 0 h 244"/>
                  <a:gd name="T2" fmla="*/ 0 w 433"/>
                  <a:gd name="T3" fmla="*/ 1 h 244"/>
                  <a:gd name="T4" fmla="*/ 0 w 433"/>
                  <a:gd name="T5" fmla="*/ 1 h 244"/>
                  <a:gd name="T6" fmla="*/ 0 w 433"/>
                  <a:gd name="T7" fmla="*/ 1 h 244"/>
                  <a:gd name="T8" fmla="*/ 0 w 433"/>
                  <a:gd name="T9" fmla="*/ 1 h 244"/>
                  <a:gd name="T10" fmla="*/ 1 w 433"/>
                  <a:gd name="T11" fmla="*/ 0 h 244"/>
                  <a:gd name="T12" fmla="*/ 1 w 433"/>
                  <a:gd name="T13" fmla="*/ 0 h 244"/>
                  <a:gd name="T14" fmla="*/ 1 w 433"/>
                  <a:gd name="T15" fmla="*/ 0 h 244"/>
                  <a:gd name="T16" fmla="*/ 1 w 433"/>
                  <a:gd name="T17" fmla="*/ 0 h 2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33"/>
                  <a:gd name="T28" fmla="*/ 0 h 244"/>
                  <a:gd name="T29" fmla="*/ 433 w 433"/>
                  <a:gd name="T30" fmla="*/ 244 h 2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33" h="244">
                    <a:moveTo>
                      <a:pt x="212" y="0"/>
                    </a:moveTo>
                    <a:lnTo>
                      <a:pt x="120" y="166"/>
                    </a:lnTo>
                    <a:lnTo>
                      <a:pt x="0" y="229"/>
                    </a:lnTo>
                    <a:lnTo>
                      <a:pt x="40" y="244"/>
                    </a:lnTo>
                    <a:lnTo>
                      <a:pt x="161" y="180"/>
                    </a:lnTo>
                    <a:lnTo>
                      <a:pt x="220" y="51"/>
                    </a:lnTo>
                    <a:lnTo>
                      <a:pt x="419" y="14"/>
                    </a:lnTo>
                    <a:lnTo>
                      <a:pt x="433" y="0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345" name="Freeform 24"/>
              <p:cNvSpPr>
                <a:spLocks/>
              </p:cNvSpPr>
              <p:nvPr/>
            </p:nvSpPr>
            <p:spPr bwMode="auto">
              <a:xfrm>
                <a:off x="1141" y="2568"/>
                <a:ext cx="45" cy="49"/>
              </a:xfrm>
              <a:custGeom>
                <a:avLst/>
                <a:gdLst>
                  <a:gd name="T0" fmla="*/ 3 w 801"/>
                  <a:gd name="T1" fmla="*/ 2 h 888"/>
                  <a:gd name="T2" fmla="*/ 2 w 801"/>
                  <a:gd name="T3" fmla="*/ 3 h 888"/>
                  <a:gd name="T4" fmla="*/ 2 w 801"/>
                  <a:gd name="T5" fmla="*/ 3 h 888"/>
                  <a:gd name="T6" fmla="*/ 1 w 801"/>
                  <a:gd name="T7" fmla="*/ 2 h 888"/>
                  <a:gd name="T8" fmla="*/ 0 w 801"/>
                  <a:gd name="T9" fmla="*/ 0 h 888"/>
                  <a:gd name="T10" fmla="*/ 0 w 801"/>
                  <a:gd name="T11" fmla="*/ 0 h 888"/>
                  <a:gd name="T12" fmla="*/ 0 w 801"/>
                  <a:gd name="T13" fmla="*/ 1 h 888"/>
                  <a:gd name="T14" fmla="*/ 0 w 801"/>
                  <a:gd name="T15" fmla="*/ 1 h 888"/>
                  <a:gd name="T16" fmla="*/ 0 w 801"/>
                  <a:gd name="T17" fmla="*/ 1 h 888"/>
                  <a:gd name="T18" fmla="*/ 0 w 801"/>
                  <a:gd name="T19" fmla="*/ 1 h 888"/>
                  <a:gd name="T20" fmla="*/ 0 w 801"/>
                  <a:gd name="T21" fmla="*/ 2 h 888"/>
                  <a:gd name="T22" fmla="*/ 0 w 801"/>
                  <a:gd name="T23" fmla="*/ 3 h 888"/>
                  <a:gd name="T24" fmla="*/ 1 w 801"/>
                  <a:gd name="T25" fmla="*/ 2 h 888"/>
                  <a:gd name="T26" fmla="*/ 1 w 801"/>
                  <a:gd name="T27" fmla="*/ 2 h 888"/>
                  <a:gd name="T28" fmla="*/ 2 w 801"/>
                  <a:gd name="T29" fmla="*/ 3 h 888"/>
                  <a:gd name="T30" fmla="*/ 2 w 801"/>
                  <a:gd name="T31" fmla="*/ 3 h 888"/>
                  <a:gd name="T32" fmla="*/ 3 w 801"/>
                  <a:gd name="T33" fmla="*/ 2 h 8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01"/>
                  <a:gd name="T52" fmla="*/ 0 h 888"/>
                  <a:gd name="T53" fmla="*/ 801 w 801"/>
                  <a:gd name="T54" fmla="*/ 888 h 8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01" h="888">
                    <a:moveTo>
                      <a:pt x="801" y="824"/>
                    </a:moveTo>
                    <a:lnTo>
                      <a:pt x="705" y="863"/>
                    </a:lnTo>
                    <a:lnTo>
                      <a:pt x="627" y="863"/>
                    </a:lnTo>
                    <a:lnTo>
                      <a:pt x="263" y="516"/>
                    </a:lnTo>
                    <a:lnTo>
                      <a:pt x="92" y="0"/>
                    </a:lnTo>
                    <a:lnTo>
                      <a:pt x="53" y="39"/>
                    </a:lnTo>
                    <a:lnTo>
                      <a:pt x="130" y="299"/>
                    </a:lnTo>
                    <a:lnTo>
                      <a:pt x="92" y="337"/>
                    </a:lnTo>
                    <a:lnTo>
                      <a:pt x="0" y="272"/>
                    </a:lnTo>
                    <a:lnTo>
                      <a:pt x="101" y="493"/>
                    </a:lnTo>
                    <a:lnTo>
                      <a:pt x="101" y="617"/>
                    </a:lnTo>
                    <a:lnTo>
                      <a:pt x="53" y="888"/>
                    </a:lnTo>
                    <a:lnTo>
                      <a:pt x="181" y="646"/>
                    </a:lnTo>
                    <a:lnTo>
                      <a:pt x="253" y="646"/>
                    </a:lnTo>
                    <a:lnTo>
                      <a:pt x="603" y="888"/>
                    </a:lnTo>
                    <a:lnTo>
                      <a:pt x="693" y="888"/>
                    </a:lnTo>
                    <a:lnTo>
                      <a:pt x="801" y="8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346" name="Freeform 25"/>
              <p:cNvSpPr>
                <a:spLocks/>
              </p:cNvSpPr>
              <p:nvPr/>
            </p:nvSpPr>
            <p:spPr bwMode="auto">
              <a:xfrm>
                <a:off x="1187" y="2602"/>
                <a:ext cx="2" cy="7"/>
              </a:xfrm>
              <a:custGeom>
                <a:avLst/>
                <a:gdLst>
                  <a:gd name="T0" fmla="*/ 0 w 21"/>
                  <a:gd name="T1" fmla="*/ 0 h 131"/>
                  <a:gd name="T2" fmla="*/ 0 w 21"/>
                  <a:gd name="T3" fmla="*/ 0 h 131"/>
                  <a:gd name="T4" fmla="*/ 0 w 21"/>
                  <a:gd name="T5" fmla="*/ 0 h 131"/>
                  <a:gd name="T6" fmla="*/ 0 w 21"/>
                  <a:gd name="T7" fmla="*/ 0 h 131"/>
                  <a:gd name="T8" fmla="*/ 0 w 21"/>
                  <a:gd name="T9" fmla="*/ 0 h 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31"/>
                  <a:gd name="T17" fmla="*/ 21 w 21"/>
                  <a:gd name="T18" fmla="*/ 131 h 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31">
                    <a:moveTo>
                      <a:pt x="0" y="0"/>
                    </a:moveTo>
                    <a:lnTo>
                      <a:pt x="0" y="131"/>
                    </a:lnTo>
                    <a:lnTo>
                      <a:pt x="21" y="107"/>
                    </a:lnTo>
                    <a:lnTo>
                      <a:pt x="2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347" name="Freeform 26"/>
              <p:cNvSpPr>
                <a:spLocks/>
              </p:cNvSpPr>
              <p:nvPr/>
            </p:nvSpPr>
            <p:spPr bwMode="auto">
              <a:xfrm>
                <a:off x="1171" y="2493"/>
                <a:ext cx="24" cy="21"/>
              </a:xfrm>
              <a:custGeom>
                <a:avLst/>
                <a:gdLst>
                  <a:gd name="T0" fmla="*/ 1 w 423"/>
                  <a:gd name="T1" fmla="*/ 1 h 385"/>
                  <a:gd name="T2" fmla="*/ 1 w 423"/>
                  <a:gd name="T3" fmla="*/ 0 h 385"/>
                  <a:gd name="T4" fmla="*/ 1 w 423"/>
                  <a:gd name="T5" fmla="*/ 0 h 385"/>
                  <a:gd name="T6" fmla="*/ 0 w 423"/>
                  <a:gd name="T7" fmla="*/ 0 h 385"/>
                  <a:gd name="T8" fmla="*/ 1 w 423"/>
                  <a:gd name="T9" fmla="*/ 0 h 385"/>
                  <a:gd name="T10" fmla="*/ 0 w 423"/>
                  <a:gd name="T11" fmla="*/ 0 h 385"/>
                  <a:gd name="T12" fmla="*/ 0 w 423"/>
                  <a:gd name="T13" fmla="*/ 1 h 385"/>
                  <a:gd name="T14" fmla="*/ 1 w 423"/>
                  <a:gd name="T15" fmla="*/ 1 h 385"/>
                  <a:gd name="T16" fmla="*/ 1 w 423"/>
                  <a:gd name="T17" fmla="*/ 1 h 385"/>
                  <a:gd name="T18" fmla="*/ 1 w 423"/>
                  <a:gd name="T19" fmla="*/ 1 h 385"/>
                  <a:gd name="T20" fmla="*/ 1 w 423"/>
                  <a:gd name="T21" fmla="*/ 1 h 38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3"/>
                  <a:gd name="T34" fmla="*/ 0 h 385"/>
                  <a:gd name="T35" fmla="*/ 423 w 423"/>
                  <a:gd name="T36" fmla="*/ 385 h 38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3" h="385">
                    <a:moveTo>
                      <a:pt x="423" y="195"/>
                    </a:moveTo>
                    <a:lnTo>
                      <a:pt x="284" y="168"/>
                    </a:lnTo>
                    <a:lnTo>
                      <a:pt x="194" y="64"/>
                    </a:lnTo>
                    <a:lnTo>
                      <a:pt x="63" y="0"/>
                    </a:lnTo>
                    <a:lnTo>
                      <a:pt x="153" y="141"/>
                    </a:lnTo>
                    <a:lnTo>
                      <a:pt x="0" y="64"/>
                    </a:lnTo>
                    <a:lnTo>
                      <a:pt x="106" y="244"/>
                    </a:lnTo>
                    <a:lnTo>
                      <a:pt x="315" y="385"/>
                    </a:lnTo>
                    <a:lnTo>
                      <a:pt x="194" y="258"/>
                    </a:lnTo>
                    <a:lnTo>
                      <a:pt x="323" y="244"/>
                    </a:lnTo>
                    <a:lnTo>
                      <a:pt x="423" y="19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348" name="Freeform 27"/>
              <p:cNvSpPr>
                <a:spLocks/>
              </p:cNvSpPr>
              <p:nvPr/>
            </p:nvSpPr>
            <p:spPr bwMode="auto">
              <a:xfrm>
                <a:off x="1157" y="2494"/>
                <a:ext cx="28" cy="22"/>
              </a:xfrm>
              <a:custGeom>
                <a:avLst/>
                <a:gdLst>
                  <a:gd name="T0" fmla="*/ 2 w 505"/>
                  <a:gd name="T1" fmla="*/ 1 h 401"/>
                  <a:gd name="T2" fmla="*/ 1 w 505"/>
                  <a:gd name="T3" fmla="*/ 1 h 401"/>
                  <a:gd name="T4" fmla="*/ 1 w 505"/>
                  <a:gd name="T5" fmla="*/ 1 h 401"/>
                  <a:gd name="T6" fmla="*/ 0 w 505"/>
                  <a:gd name="T7" fmla="*/ 1 h 401"/>
                  <a:gd name="T8" fmla="*/ 1 w 505"/>
                  <a:gd name="T9" fmla="*/ 1 h 401"/>
                  <a:gd name="T10" fmla="*/ 0 w 505"/>
                  <a:gd name="T11" fmla="*/ 0 h 401"/>
                  <a:gd name="T12" fmla="*/ 0 w 505"/>
                  <a:gd name="T13" fmla="*/ 0 h 401"/>
                  <a:gd name="T14" fmla="*/ 1 w 505"/>
                  <a:gd name="T15" fmla="*/ 0 h 401"/>
                  <a:gd name="T16" fmla="*/ 1 w 505"/>
                  <a:gd name="T17" fmla="*/ 1 h 401"/>
                  <a:gd name="T18" fmla="*/ 2 w 505"/>
                  <a:gd name="T19" fmla="*/ 1 h 40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05"/>
                  <a:gd name="T31" fmla="*/ 0 h 401"/>
                  <a:gd name="T32" fmla="*/ 505 w 505"/>
                  <a:gd name="T33" fmla="*/ 401 h 40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05" h="401">
                    <a:moveTo>
                      <a:pt x="505" y="401"/>
                    </a:moveTo>
                    <a:lnTo>
                      <a:pt x="411" y="401"/>
                    </a:lnTo>
                    <a:lnTo>
                      <a:pt x="180" y="346"/>
                    </a:lnTo>
                    <a:lnTo>
                      <a:pt x="0" y="192"/>
                    </a:lnTo>
                    <a:lnTo>
                      <a:pt x="219" y="219"/>
                    </a:lnTo>
                    <a:lnTo>
                      <a:pt x="151" y="75"/>
                    </a:lnTo>
                    <a:lnTo>
                      <a:pt x="31" y="0"/>
                    </a:lnTo>
                    <a:lnTo>
                      <a:pt x="193" y="90"/>
                    </a:lnTo>
                    <a:lnTo>
                      <a:pt x="345" y="323"/>
                    </a:lnTo>
                    <a:lnTo>
                      <a:pt x="505" y="40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349" name="Freeform 28"/>
              <p:cNvSpPr>
                <a:spLocks/>
              </p:cNvSpPr>
              <p:nvPr/>
            </p:nvSpPr>
            <p:spPr bwMode="auto">
              <a:xfrm>
                <a:off x="1130" y="2493"/>
                <a:ext cx="57" cy="49"/>
              </a:xfrm>
              <a:custGeom>
                <a:avLst/>
                <a:gdLst>
                  <a:gd name="T0" fmla="*/ 3 w 1041"/>
                  <a:gd name="T1" fmla="*/ 2 h 874"/>
                  <a:gd name="T2" fmla="*/ 3 w 1041"/>
                  <a:gd name="T3" fmla="*/ 2 h 874"/>
                  <a:gd name="T4" fmla="*/ 2 w 1041"/>
                  <a:gd name="T5" fmla="*/ 1 h 874"/>
                  <a:gd name="T6" fmla="*/ 1 w 1041"/>
                  <a:gd name="T7" fmla="*/ 1 h 874"/>
                  <a:gd name="T8" fmla="*/ 1 w 1041"/>
                  <a:gd name="T9" fmla="*/ 1 h 874"/>
                  <a:gd name="T10" fmla="*/ 1 w 1041"/>
                  <a:gd name="T11" fmla="*/ 1 h 874"/>
                  <a:gd name="T12" fmla="*/ 1 w 1041"/>
                  <a:gd name="T13" fmla="*/ 2 h 874"/>
                  <a:gd name="T14" fmla="*/ 1 w 1041"/>
                  <a:gd name="T15" fmla="*/ 1 h 874"/>
                  <a:gd name="T16" fmla="*/ 1 w 1041"/>
                  <a:gd name="T17" fmla="*/ 0 h 874"/>
                  <a:gd name="T18" fmla="*/ 0 w 1041"/>
                  <a:gd name="T19" fmla="*/ 0 h 874"/>
                  <a:gd name="T20" fmla="*/ 0 w 1041"/>
                  <a:gd name="T21" fmla="*/ 0 h 874"/>
                  <a:gd name="T22" fmla="*/ 0 w 1041"/>
                  <a:gd name="T23" fmla="*/ 1 h 874"/>
                  <a:gd name="T24" fmla="*/ 0 w 1041"/>
                  <a:gd name="T25" fmla="*/ 1 h 874"/>
                  <a:gd name="T26" fmla="*/ 0 w 1041"/>
                  <a:gd name="T27" fmla="*/ 2 h 874"/>
                  <a:gd name="T28" fmla="*/ 1 w 1041"/>
                  <a:gd name="T29" fmla="*/ 2 h 874"/>
                  <a:gd name="T30" fmla="*/ 1 w 1041"/>
                  <a:gd name="T31" fmla="*/ 2 h 874"/>
                  <a:gd name="T32" fmla="*/ 1 w 1041"/>
                  <a:gd name="T33" fmla="*/ 2 h 874"/>
                  <a:gd name="T34" fmla="*/ 1 w 1041"/>
                  <a:gd name="T35" fmla="*/ 2 h 874"/>
                  <a:gd name="T36" fmla="*/ 2 w 1041"/>
                  <a:gd name="T37" fmla="*/ 2 h 874"/>
                  <a:gd name="T38" fmla="*/ 2 w 1041"/>
                  <a:gd name="T39" fmla="*/ 3 h 874"/>
                  <a:gd name="T40" fmla="*/ 2 w 1041"/>
                  <a:gd name="T41" fmla="*/ 3 h 874"/>
                  <a:gd name="T42" fmla="*/ 3 w 1041"/>
                  <a:gd name="T43" fmla="*/ 3 h 874"/>
                  <a:gd name="T44" fmla="*/ 2 w 1041"/>
                  <a:gd name="T45" fmla="*/ 2 h 874"/>
                  <a:gd name="T46" fmla="*/ 3 w 1041"/>
                  <a:gd name="T47" fmla="*/ 2 h 874"/>
                  <a:gd name="T48" fmla="*/ 3 w 1041"/>
                  <a:gd name="T49" fmla="*/ 2 h 874"/>
                  <a:gd name="T50" fmla="*/ 3 w 1041"/>
                  <a:gd name="T51" fmla="*/ 2 h 874"/>
                  <a:gd name="T52" fmla="*/ 2 w 1041"/>
                  <a:gd name="T53" fmla="*/ 2 h 874"/>
                  <a:gd name="T54" fmla="*/ 3 w 1041"/>
                  <a:gd name="T55" fmla="*/ 2 h 874"/>
                  <a:gd name="T56" fmla="*/ 3 w 1041"/>
                  <a:gd name="T57" fmla="*/ 2 h 874"/>
                  <a:gd name="T58" fmla="*/ 3 w 1041"/>
                  <a:gd name="T59" fmla="*/ 2 h 874"/>
                  <a:gd name="T60" fmla="*/ 2 w 1041"/>
                  <a:gd name="T61" fmla="*/ 2 h 874"/>
                  <a:gd name="T62" fmla="*/ 3 w 1041"/>
                  <a:gd name="T63" fmla="*/ 2 h 874"/>
                  <a:gd name="T64" fmla="*/ 2 w 1041"/>
                  <a:gd name="T65" fmla="*/ 2 h 874"/>
                  <a:gd name="T66" fmla="*/ 3 w 1041"/>
                  <a:gd name="T67" fmla="*/ 2 h 87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41"/>
                  <a:gd name="T103" fmla="*/ 0 h 874"/>
                  <a:gd name="T104" fmla="*/ 1041 w 1041"/>
                  <a:gd name="T105" fmla="*/ 874 h 87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41" h="874">
                    <a:moveTo>
                      <a:pt x="969" y="473"/>
                    </a:moveTo>
                    <a:lnTo>
                      <a:pt x="853" y="473"/>
                    </a:lnTo>
                    <a:lnTo>
                      <a:pt x="651" y="426"/>
                    </a:lnTo>
                    <a:lnTo>
                      <a:pt x="470" y="308"/>
                    </a:lnTo>
                    <a:lnTo>
                      <a:pt x="319" y="269"/>
                    </a:lnTo>
                    <a:lnTo>
                      <a:pt x="438" y="388"/>
                    </a:lnTo>
                    <a:lnTo>
                      <a:pt x="419" y="473"/>
                    </a:lnTo>
                    <a:lnTo>
                      <a:pt x="267" y="371"/>
                    </a:lnTo>
                    <a:lnTo>
                      <a:pt x="176" y="0"/>
                    </a:lnTo>
                    <a:lnTo>
                      <a:pt x="129" y="11"/>
                    </a:lnTo>
                    <a:lnTo>
                      <a:pt x="97" y="101"/>
                    </a:lnTo>
                    <a:lnTo>
                      <a:pt x="0" y="230"/>
                    </a:lnTo>
                    <a:lnTo>
                      <a:pt x="0" y="396"/>
                    </a:lnTo>
                    <a:lnTo>
                      <a:pt x="156" y="735"/>
                    </a:lnTo>
                    <a:lnTo>
                      <a:pt x="260" y="643"/>
                    </a:lnTo>
                    <a:lnTo>
                      <a:pt x="407" y="786"/>
                    </a:lnTo>
                    <a:lnTo>
                      <a:pt x="479" y="786"/>
                    </a:lnTo>
                    <a:lnTo>
                      <a:pt x="407" y="643"/>
                    </a:lnTo>
                    <a:lnTo>
                      <a:pt x="579" y="786"/>
                    </a:lnTo>
                    <a:lnTo>
                      <a:pt x="682" y="799"/>
                    </a:lnTo>
                    <a:lnTo>
                      <a:pt x="571" y="874"/>
                    </a:lnTo>
                    <a:lnTo>
                      <a:pt x="861" y="874"/>
                    </a:lnTo>
                    <a:lnTo>
                      <a:pt x="747" y="735"/>
                    </a:lnTo>
                    <a:lnTo>
                      <a:pt x="900" y="786"/>
                    </a:lnTo>
                    <a:lnTo>
                      <a:pt x="1041" y="745"/>
                    </a:lnTo>
                    <a:lnTo>
                      <a:pt x="912" y="745"/>
                    </a:lnTo>
                    <a:lnTo>
                      <a:pt x="798" y="657"/>
                    </a:lnTo>
                    <a:lnTo>
                      <a:pt x="892" y="643"/>
                    </a:lnTo>
                    <a:lnTo>
                      <a:pt x="953" y="604"/>
                    </a:lnTo>
                    <a:lnTo>
                      <a:pt x="861" y="592"/>
                    </a:lnTo>
                    <a:lnTo>
                      <a:pt x="759" y="551"/>
                    </a:lnTo>
                    <a:lnTo>
                      <a:pt x="881" y="551"/>
                    </a:lnTo>
                    <a:lnTo>
                      <a:pt x="822" y="503"/>
                    </a:lnTo>
                    <a:lnTo>
                      <a:pt x="969" y="47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350" name="Freeform 29"/>
              <p:cNvSpPr>
                <a:spLocks/>
              </p:cNvSpPr>
              <p:nvPr/>
            </p:nvSpPr>
            <p:spPr bwMode="auto">
              <a:xfrm>
                <a:off x="1143" y="2537"/>
                <a:ext cx="10" cy="17"/>
              </a:xfrm>
              <a:custGeom>
                <a:avLst/>
                <a:gdLst>
                  <a:gd name="T0" fmla="*/ 0 w 179"/>
                  <a:gd name="T1" fmla="*/ 0 h 307"/>
                  <a:gd name="T2" fmla="*/ 0 w 179"/>
                  <a:gd name="T3" fmla="*/ 0 h 307"/>
                  <a:gd name="T4" fmla="*/ 0 w 179"/>
                  <a:gd name="T5" fmla="*/ 0 h 307"/>
                  <a:gd name="T6" fmla="*/ 0 w 179"/>
                  <a:gd name="T7" fmla="*/ 1 h 307"/>
                  <a:gd name="T8" fmla="*/ 0 w 179"/>
                  <a:gd name="T9" fmla="*/ 1 h 307"/>
                  <a:gd name="T10" fmla="*/ 0 w 179"/>
                  <a:gd name="T11" fmla="*/ 1 h 307"/>
                  <a:gd name="T12" fmla="*/ 1 w 179"/>
                  <a:gd name="T13" fmla="*/ 0 h 307"/>
                  <a:gd name="T14" fmla="*/ 0 w 179"/>
                  <a:gd name="T15" fmla="*/ 0 h 307"/>
                  <a:gd name="T16" fmla="*/ 0 w 179"/>
                  <a:gd name="T17" fmla="*/ 0 h 30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9"/>
                  <a:gd name="T28" fmla="*/ 0 h 307"/>
                  <a:gd name="T29" fmla="*/ 179 w 179"/>
                  <a:gd name="T30" fmla="*/ 307 h 30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9" h="307">
                    <a:moveTo>
                      <a:pt x="27" y="0"/>
                    </a:moveTo>
                    <a:lnTo>
                      <a:pt x="27" y="51"/>
                    </a:lnTo>
                    <a:lnTo>
                      <a:pt x="0" y="129"/>
                    </a:lnTo>
                    <a:lnTo>
                      <a:pt x="97" y="307"/>
                    </a:lnTo>
                    <a:lnTo>
                      <a:pt x="108" y="231"/>
                    </a:lnTo>
                    <a:lnTo>
                      <a:pt x="87" y="184"/>
                    </a:lnTo>
                    <a:lnTo>
                      <a:pt x="179" y="99"/>
                    </a:lnTo>
                    <a:lnTo>
                      <a:pt x="97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351" name="Freeform 30"/>
              <p:cNvSpPr>
                <a:spLocks/>
              </p:cNvSpPr>
              <p:nvPr/>
            </p:nvSpPr>
            <p:spPr bwMode="auto">
              <a:xfrm>
                <a:off x="1097" y="2579"/>
                <a:ext cx="15" cy="30"/>
              </a:xfrm>
              <a:custGeom>
                <a:avLst/>
                <a:gdLst>
                  <a:gd name="T0" fmla="*/ 0 w 267"/>
                  <a:gd name="T1" fmla="*/ 0 h 540"/>
                  <a:gd name="T2" fmla="*/ 0 w 267"/>
                  <a:gd name="T3" fmla="*/ 0 h 540"/>
                  <a:gd name="T4" fmla="*/ 0 w 267"/>
                  <a:gd name="T5" fmla="*/ 1 h 540"/>
                  <a:gd name="T6" fmla="*/ 0 w 267"/>
                  <a:gd name="T7" fmla="*/ 0 h 540"/>
                  <a:gd name="T8" fmla="*/ 0 w 267"/>
                  <a:gd name="T9" fmla="*/ 1 h 540"/>
                  <a:gd name="T10" fmla="*/ 0 w 267"/>
                  <a:gd name="T11" fmla="*/ 1 h 540"/>
                  <a:gd name="T12" fmla="*/ 0 w 267"/>
                  <a:gd name="T13" fmla="*/ 1 h 540"/>
                  <a:gd name="T14" fmla="*/ 0 w 267"/>
                  <a:gd name="T15" fmla="*/ 1 h 540"/>
                  <a:gd name="T16" fmla="*/ 0 w 267"/>
                  <a:gd name="T17" fmla="*/ 2 h 540"/>
                  <a:gd name="T18" fmla="*/ 1 w 267"/>
                  <a:gd name="T19" fmla="*/ 1 h 540"/>
                  <a:gd name="T20" fmla="*/ 1 w 267"/>
                  <a:gd name="T21" fmla="*/ 0 h 540"/>
                  <a:gd name="T22" fmla="*/ 1 w 267"/>
                  <a:gd name="T23" fmla="*/ 0 h 540"/>
                  <a:gd name="T24" fmla="*/ 0 w 267"/>
                  <a:gd name="T25" fmla="*/ 0 h 540"/>
                  <a:gd name="T26" fmla="*/ 0 w 267"/>
                  <a:gd name="T27" fmla="*/ 0 h 540"/>
                  <a:gd name="T28" fmla="*/ 0 w 267"/>
                  <a:gd name="T29" fmla="*/ 0 h 5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67"/>
                  <a:gd name="T46" fmla="*/ 0 h 540"/>
                  <a:gd name="T47" fmla="*/ 267 w 267"/>
                  <a:gd name="T48" fmla="*/ 540 h 5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67" h="540">
                    <a:moveTo>
                      <a:pt x="95" y="64"/>
                    </a:moveTo>
                    <a:lnTo>
                      <a:pt x="39" y="105"/>
                    </a:lnTo>
                    <a:lnTo>
                      <a:pt x="29" y="180"/>
                    </a:lnTo>
                    <a:lnTo>
                      <a:pt x="86" y="166"/>
                    </a:lnTo>
                    <a:lnTo>
                      <a:pt x="47" y="258"/>
                    </a:lnTo>
                    <a:lnTo>
                      <a:pt x="95" y="283"/>
                    </a:lnTo>
                    <a:lnTo>
                      <a:pt x="8" y="413"/>
                    </a:lnTo>
                    <a:lnTo>
                      <a:pt x="66" y="377"/>
                    </a:lnTo>
                    <a:lnTo>
                      <a:pt x="0" y="540"/>
                    </a:lnTo>
                    <a:lnTo>
                      <a:pt x="189" y="359"/>
                    </a:lnTo>
                    <a:lnTo>
                      <a:pt x="267" y="111"/>
                    </a:lnTo>
                    <a:lnTo>
                      <a:pt x="205" y="111"/>
                    </a:lnTo>
                    <a:lnTo>
                      <a:pt x="117" y="129"/>
                    </a:lnTo>
                    <a:lnTo>
                      <a:pt x="136" y="0"/>
                    </a:lnTo>
                    <a:lnTo>
                      <a:pt x="95" y="6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352" name="Freeform 31"/>
              <p:cNvSpPr>
                <a:spLocks/>
              </p:cNvSpPr>
              <p:nvPr/>
            </p:nvSpPr>
            <p:spPr bwMode="auto">
              <a:xfrm>
                <a:off x="1117" y="2458"/>
                <a:ext cx="46" cy="45"/>
              </a:xfrm>
              <a:custGeom>
                <a:avLst/>
                <a:gdLst>
                  <a:gd name="T0" fmla="*/ 0 w 834"/>
                  <a:gd name="T1" fmla="*/ 2 h 811"/>
                  <a:gd name="T2" fmla="*/ 0 w 834"/>
                  <a:gd name="T3" fmla="*/ 2 h 811"/>
                  <a:gd name="T4" fmla="*/ 1 w 834"/>
                  <a:gd name="T5" fmla="*/ 2 h 811"/>
                  <a:gd name="T6" fmla="*/ 1 w 834"/>
                  <a:gd name="T7" fmla="*/ 2 h 811"/>
                  <a:gd name="T8" fmla="*/ 2 w 834"/>
                  <a:gd name="T9" fmla="*/ 1 h 811"/>
                  <a:gd name="T10" fmla="*/ 1 w 834"/>
                  <a:gd name="T11" fmla="*/ 1 h 811"/>
                  <a:gd name="T12" fmla="*/ 2 w 834"/>
                  <a:gd name="T13" fmla="*/ 1 h 811"/>
                  <a:gd name="T14" fmla="*/ 2 w 834"/>
                  <a:gd name="T15" fmla="*/ 1 h 811"/>
                  <a:gd name="T16" fmla="*/ 1 w 834"/>
                  <a:gd name="T17" fmla="*/ 0 h 811"/>
                  <a:gd name="T18" fmla="*/ 3 w 834"/>
                  <a:gd name="T19" fmla="*/ 0 h 811"/>
                  <a:gd name="T20" fmla="*/ 2 w 834"/>
                  <a:gd name="T21" fmla="*/ 0 h 811"/>
                  <a:gd name="T22" fmla="*/ 1 w 834"/>
                  <a:gd name="T23" fmla="*/ 0 h 811"/>
                  <a:gd name="T24" fmla="*/ 0 w 834"/>
                  <a:gd name="T25" fmla="*/ 1 h 811"/>
                  <a:gd name="T26" fmla="*/ 1 w 834"/>
                  <a:gd name="T27" fmla="*/ 1 h 811"/>
                  <a:gd name="T28" fmla="*/ 0 w 834"/>
                  <a:gd name="T29" fmla="*/ 1 h 811"/>
                  <a:gd name="T30" fmla="*/ 0 w 834"/>
                  <a:gd name="T31" fmla="*/ 2 h 8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4"/>
                  <a:gd name="T49" fmla="*/ 0 h 811"/>
                  <a:gd name="T50" fmla="*/ 834 w 834"/>
                  <a:gd name="T51" fmla="*/ 811 h 81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4" h="811">
                    <a:moveTo>
                      <a:pt x="0" y="811"/>
                    </a:moveTo>
                    <a:lnTo>
                      <a:pt x="124" y="607"/>
                    </a:lnTo>
                    <a:lnTo>
                      <a:pt x="333" y="513"/>
                    </a:lnTo>
                    <a:lnTo>
                      <a:pt x="204" y="513"/>
                    </a:lnTo>
                    <a:lnTo>
                      <a:pt x="563" y="298"/>
                    </a:lnTo>
                    <a:lnTo>
                      <a:pt x="402" y="298"/>
                    </a:lnTo>
                    <a:lnTo>
                      <a:pt x="574" y="179"/>
                    </a:lnTo>
                    <a:lnTo>
                      <a:pt x="723" y="179"/>
                    </a:lnTo>
                    <a:lnTo>
                      <a:pt x="493" y="105"/>
                    </a:lnTo>
                    <a:lnTo>
                      <a:pt x="834" y="39"/>
                    </a:lnTo>
                    <a:lnTo>
                      <a:pt x="737" y="0"/>
                    </a:lnTo>
                    <a:lnTo>
                      <a:pt x="355" y="105"/>
                    </a:lnTo>
                    <a:lnTo>
                      <a:pt x="62" y="386"/>
                    </a:lnTo>
                    <a:lnTo>
                      <a:pt x="355" y="208"/>
                    </a:lnTo>
                    <a:lnTo>
                      <a:pt x="103" y="478"/>
                    </a:lnTo>
                    <a:lnTo>
                      <a:pt x="0" y="8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353" name="Freeform 32"/>
              <p:cNvSpPr>
                <a:spLocks/>
              </p:cNvSpPr>
              <p:nvPr/>
            </p:nvSpPr>
            <p:spPr bwMode="auto">
              <a:xfrm>
                <a:off x="1055" y="2461"/>
                <a:ext cx="76" cy="127"/>
              </a:xfrm>
              <a:custGeom>
                <a:avLst/>
                <a:gdLst>
                  <a:gd name="T0" fmla="*/ 4 w 1364"/>
                  <a:gd name="T1" fmla="*/ 0 h 2279"/>
                  <a:gd name="T2" fmla="*/ 4 w 1364"/>
                  <a:gd name="T3" fmla="*/ 0 h 2279"/>
                  <a:gd name="T4" fmla="*/ 2 w 1364"/>
                  <a:gd name="T5" fmla="*/ 2 h 2279"/>
                  <a:gd name="T6" fmla="*/ 2 w 1364"/>
                  <a:gd name="T7" fmla="*/ 4 h 2279"/>
                  <a:gd name="T8" fmla="*/ 1 w 1364"/>
                  <a:gd name="T9" fmla="*/ 6 h 2279"/>
                  <a:gd name="T10" fmla="*/ 0 w 1364"/>
                  <a:gd name="T11" fmla="*/ 6 h 2279"/>
                  <a:gd name="T12" fmla="*/ 0 w 1364"/>
                  <a:gd name="T13" fmla="*/ 7 h 2279"/>
                  <a:gd name="T14" fmla="*/ 0 w 1364"/>
                  <a:gd name="T15" fmla="*/ 7 h 2279"/>
                  <a:gd name="T16" fmla="*/ 1 w 1364"/>
                  <a:gd name="T17" fmla="*/ 7 h 2279"/>
                  <a:gd name="T18" fmla="*/ 0 w 1364"/>
                  <a:gd name="T19" fmla="*/ 7 h 2279"/>
                  <a:gd name="T20" fmla="*/ 0 w 1364"/>
                  <a:gd name="T21" fmla="*/ 7 h 2279"/>
                  <a:gd name="T22" fmla="*/ 1 w 1364"/>
                  <a:gd name="T23" fmla="*/ 6 h 2279"/>
                  <a:gd name="T24" fmla="*/ 1 w 1364"/>
                  <a:gd name="T25" fmla="*/ 6 h 2279"/>
                  <a:gd name="T26" fmla="*/ 1 w 1364"/>
                  <a:gd name="T27" fmla="*/ 7 h 2279"/>
                  <a:gd name="T28" fmla="*/ 2 w 1364"/>
                  <a:gd name="T29" fmla="*/ 6 h 2279"/>
                  <a:gd name="T30" fmla="*/ 2 w 1364"/>
                  <a:gd name="T31" fmla="*/ 6 h 2279"/>
                  <a:gd name="T32" fmla="*/ 2 w 1364"/>
                  <a:gd name="T33" fmla="*/ 5 h 2279"/>
                  <a:gd name="T34" fmla="*/ 2 w 1364"/>
                  <a:gd name="T35" fmla="*/ 6 h 2279"/>
                  <a:gd name="T36" fmla="*/ 2 w 1364"/>
                  <a:gd name="T37" fmla="*/ 5 h 2279"/>
                  <a:gd name="T38" fmla="*/ 2 w 1364"/>
                  <a:gd name="T39" fmla="*/ 4 h 2279"/>
                  <a:gd name="T40" fmla="*/ 3 w 1364"/>
                  <a:gd name="T41" fmla="*/ 3 h 2279"/>
                  <a:gd name="T42" fmla="*/ 2 w 1364"/>
                  <a:gd name="T43" fmla="*/ 4 h 2279"/>
                  <a:gd name="T44" fmla="*/ 2 w 1364"/>
                  <a:gd name="T45" fmla="*/ 3 h 2279"/>
                  <a:gd name="T46" fmla="*/ 3 w 1364"/>
                  <a:gd name="T47" fmla="*/ 2 h 2279"/>
                  <a:gd name="T48" fmla="*/ 4 w 1364"/>
                  <a:gd name="T49" fmla="*/ 0 h 2279"/>
                  <a:gd name="T50" fmla="*/ 4 w 1364"/>
                  <a:gd name="T51" fmla="*/ 0 h 227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64"/>
                  <a:gd name="T79" fmla="*/ 0 h 2279"/>
                  <a:gd name="T80" fmla="*/ 1364 w 1364"/>
                  <a:gd name="T81" fmla="*/ 2279 h 227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64" h="2279">
                    <a:moveTo>
                      <a:pt x="1364" y="0"/>
                    </a:moveTo>
                    <a:lnTo>
                      <a:pt x="1165" y="115"/>
                    </a:lnTo>
                    <a:lnTo>
                      <a:pt x="793" y="543"/>
                    </a:lnTo>
                    <a:lnTo>
                      <a:pt x="562" y="1289"/>
                    </a:lnTo>
                    <a:lnTo>
                      <a:pt x="276" y="1803"/>
                    </a:lnTo>
                    <a:lnTo>
                      <a:pt x="27" y="1999"/>
                    </a:lnTo>
                    <a:lnTo>
                      <a:pt x="0" y="2113"/>
                    </a:lnTo>
                    <a:lnTo>
                      <a:pt x="57" y="2242"/>
                    </a:lnTo>
                    <a:lnTo>
                      <a:pt x="190" y="2279"/>
                    </a:lnTo>
                    <a:lnTo>
                      <a:pt x="107" y="2218"/>
                    </a:lnTo>
                    <a:lnTo>
                      <a:pt x="88" y="2113"/>
                    </a:lnTo>
                    <a:lnTo>
                      <a:pt x="231" y="2007"/>
                    </a:lnTo>
                    <a:lnTo>
                      <a:pt x="310" y="2007"/>
                    </a:lnTo>
                    <a:lnTo>
                      <a:pt x="360" y="2154"/>
                    </a:lnTo>
                    <a:lnTo>
                      <a:pt x="503" y="2049"/>
                    </a:lnTo>
                    <a:lnTo>
                      <a:pt x="599" y="1842"/>
                    </a:lnTo>
                    <a:lnTo>
                      <a:pt x="752" y="1674"/>
                    </a:lnTo>
                    <a:lnTo>
                      <a:pt x="509" y="1803"/>
                    </a:lnTo>
                    <a:lnTo>
                      <a:pt x="579" y="1557"/>
                    </a:lnTo>
                    <a:lnTo>
                      <a:pt x="772" y="1316"/>
                    </a:lnTo>
                    <a:lnTo>
                      <a:pt x="900" y="811"/>
                    </a:lnTo>
                    <a:lnTo>
                      <a:pt x="731" y="1261"/>
                    </a:lnTo>
                    <a:lnTo>
                      <a:pt x="721" y="1084"/>
                    </a:lnTo>
                    <a:lnTo>
                      <a:pt x="871" y="528"/>
                    </a:lnTo>
                    <a:lnTo>
                      <a:pt x="1181" y="128"/>
                    </a:lnTo>
                    <a:lnTo>
                      <a:pt x="136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354" name="Freeform 33"/>
              <p:cNvSpPr>
                <a:spLocks/>
              </p:cNvSpPr>
              <p:nvPr/>
            </p:nvSpPr>
            <p:spPr bwMode="auto">
              <a:xfrm>
                <a:off x="1043" y="2581"/>
                <a:ext cx="15" cy="18"/>
              </a:xfrm>
              <a:custGeom>
                <a:avLst/>
                <a:gdLst>
                  <a:gd name="T0" fmla="*/ 1 w 272"/>
                  <a:gd name="T1" fmla="*/ 0 h 308"/>
                  <a:gd name="T2" fmla="*/ 1 w 272"/>
                  <a:gd name="T3" fmla="*/ 0 h 308"/>
                  <a:gd name="T4" fmla="*/ 0 w 272"/>
                  <a:gd name="T5" fmla="*/ 0 h 308"/>
                  <a:gd name="T6" fmla="*/ 0 w 272"/>
                  <a:gd name="T7" fmla="*/ 0 h 308"/>
                  <a:gd name="T8" fmla="*/ 0 w 272"/>
                  <a:gd name="T9" fmla="*/ 1 h 308"/>
                  <a:gd name="T10" fmla="*/ 0 w 272"/>
                  <a:gd name="T11" fmla="*/ 1 h 308"/>
                  <a:gd name="T12" fmla="*/ 1 w 272"/>
                  <a:gd name="T13" fmla="*/ 1 h 308"/>
                  <a:gd name="T14" fmla="*/ 1 w 272"/>
                  <a:gd name="T15" fmla="*/ 0 h 3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72"/>
                  <a:gd name="T25" fmla="*/ 0 h 308"/>
                  <a:gd name="T26" fmla="*/ 272 w 272"/>
                  <a:gd name="T27" fmla="*/ 308 h 3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72" h="308">
                    <a:moveTo>
                      <a:pt x="272" y="129"/>
                    </a:moveTo>
                    <a:lnTo>
                      <a:pt x="200" y="115"/>
                    </a:lnTo>
                    <a:lnTo>
                      <a:pt x="131" y="0"/>
                    </a:lnTo>
                    <a:lnTo>
                      <a:pt x="71" y="138"/>
                    </a:lnTo>
                    <a:lnTo>
                      <a:pt x="71" y="217"/>
                    </a:lnTo>
                    <a:lnTo>
                      <a:pt x="0" y="308"/>
                    </a:lnTo>
                    <a:lnTo>
                      <a:pt x="182" y="232"/>
                    </a:lnTo>
                    <a:lnTo>
                      <a:pt x="272" y="12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355" name="Freeform 34"/>
              <p:cNvSpPr>
                <a:spLocks/>
              </p:cNvSpPr>
              <p:nvPr/>
            </p:nvSpPr>
            <p:spPr bwMode="auto">
              <a:xfrm>
                <a:off x="1091" y="2517"/>
                <a:ext cx="24" cy="67"/>
              </a:xfrm>
              <a:custGeom>
                <a:avLst/>
                <a:gdLst>
                  <a:gd name="T0" fmla="*/ 1 w 432"/>
                  <a:gd name="T1" fmla="*/ 0 h 1198"/>
                  <a:gd name="T2" fmla="*/ 1 w 432"/>
                  <a:gd name="T3" fmla="*/ 2 h 1198"/>
                  <a:gd name="T4" fmla="*/ 0 w 432"/>
                  <a:gd name="T5" fmla="*/ 3 h 1198"/>
                  <a:gd name="T6" fmla="*/ 0 w 432"/>
                  <a:gd name="T7" fmla="*/ 3 h 1198"/>
                  <a:gd name="T8" fmla="*/ 0 w 432"/>
                  <a:gd name="T9" fmla="*/ 3 h 1198"/>
                  <a:gd name="T10" fmla="*/ 0 w 432"/>
                  <a:gd name="T11" fmla="*/ 4 h 1198"/>
                  <a:gd name="T12" fmla="*/ 1 w 432"/>
                  <a:gd name="T13" fmla="*/ 3 h 1198"/>
                  <a:gd name="T14" fmla="*/ 1 w 432"/>
                  <a:gd name="T15" fmla="*/ 2 h 1198"/>
                  <a:gd name="T16" fmla="*/ 0 w 432"/>
                  <a:gd name="T17" fmla="*/ 3 h 1198"/>
                  <a:gd name="T18" fmla="*/ 1 w 432"/>
                  <a:gd name="T19" fmla="*/ 2 h 1198"/>
                  <a:gd name="T20" fmla="*/ 1 w 432"/>
                  <a:gd name="T21" fmla="*/ 0 h 119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2"/>
                  <a:gd name="T34" fmla="*/ 0 h 1198"/>
                  <a:gd name="T35" fmla="*/ 432 w 432"/>
                  <a:gd name="T36" fmla="*/ 1198 h 119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2" h="1198">
                    <a:moveTo>
                      <a:pt x="432" y="0"/>
                    </a:moveTo>
                    <a:lnTo>
                      <a:pt x="241" y="667"/>
                    </a:lnTo>
                    <a:lnTo>
                      <a:pt x="19" y="992"/>
                    </a:lnTo>
                    <a:lnTo>
                      <a:pt x="112" y="939"/>
                    </a:lnTo>
                    <a:lnTo>
                      <a:pt x="81" y="1069"/>
                    </a:lnTo>
                    <a:lnTo>
                      <a:pt x="0" y="1198"/>
                    </a:lnTo>
                    <a:lnTo>
                      <a:pt x="251" y="912"/>
                    </a:lnTo>
                    <a:lnTo>
                      <a:pt x="354" y="679"/>
                    </a:lnTo>
                    <a:lnTo>
                      <a:pt x="143" y="925"/>
                    </a:lnTo>
                    <a:lnTo>
                      <a:pt x="268" y="667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356" name="Freeform 35"/>
              <p:cNvSpPr>
                <a:spLocks/>
              </p:cNvSpPr>
              <p:nvPr/>
            </p:nvSpPr>
            <p:spPr bwMode="auto">
              <a:xfrm>
                <a:off x="1136" y="2563"/>
                <a:ext cx="10" cy="11"/>
              </a:xfrm>
              <a:custGeom>
                <a:avLst/>
                <a:gdLst>
                  <a:gd name="T0" fmla="*/ 0 w 174"/>
                  <a:gd name="T1" fmla="*/ 0 h 196"/>
                  <a:gd name="T2" fmla="*/ 0 w 174"/>
                  <a:gd name="T3" fmla="*/ 0 h 196"/>
                  <a:gd name="T4" fmla="*/ 0 w 174"/>
                  <a:gd name="T5" fmla="*/ 1 h 196"/>
                  <a:gd name="T6" fmla="*/ 1 w 174"/>
                  <a:gd name="T7" fmla="*/ 0 h 196"/>
                  <a:gd name="T8" fmla="*/ 0 w 174"/>
                  <a:gd name="T9" fmla="*/ 0 h 196"/>
                  <a:gd name="T10" fmla="*/ 0 w 174"/>
                  <a:gd name="T11" fmla="*/ 0 h 196"/>
                  <a:gd name="T12" fmla="*/ 0 w 174"/>
                  <a:gd name="T13" fmla="*/ 0 h 196"/>
                  <a:gd name="T14" fmla="*/ 0 w 174"/>
                  <a:gd name="T15" fmla="*/ 0 h 1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4"/>
                  <a:gd name="T25" fmla="*/ 0 h 196"/>
                  <a:gd name="T26" fmla="*/ 174 w 174"/>
                  <a:gd name="T27" fmla="*/ 196 h 19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4" h="196">
                    <a:moveTo>
                      <a:pt x="49" y="25"/>
                    </a:moveTo>
                    <a:lnTo>
                      <a:pt x="0" y="103"/>
                    </a:lnTo>
                    <a:lnTo>
                      <a:pt x="100" y="196"/>
                    </a:lnTo>
                    <a:lnTo>
                      <a:pt x="174" y="103"/>
                    </a:lnTo>
                    <a:lnTo>
                      <a:pt x="100" y="103"/>
                    </a:lnTo>
                    <a:lnTo>
                      <a:pt x="70" y="78"/>
                    </a:lnTo>
                    <a:lnTo>
                      <a:pt x="90" y="0"/>
                    </a:lnTo>
                    <a:lnTo>
                      <a:pt x="49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357" name="Freeform 36"/>
              <p:cNvSpPr>
                <a:spLocks/>
              </p:cNvSpPr>
              <p:nvPr/>
            </p:nvSpPr>
            <p:spPr bwMode="auto">
              <a:xfrm>
                <a:off x="1120" y="2531"/>
                <a:ext cx="19" cy="36"/>
              </a:xfrm>
              <a:custGeom>
                <a:avLst/>
                <a:gdLst>
                  <a:gd name="T0" fmla="*/ 0 w 346"/>
                  <a:gd name="T1" fmla="*/ 0 h 646"/>
                  <a:gd name="T2" fmla="*/ 1 w 346"/>
                  <a:gd name="T3" fmla="*/ 0 h 646"/>
                  <a:gd name="T4" fmla="*/ 1 w 346"/>
                  <a:gd name="T5" fmla="*/ 1 h 646"/>
                  <a:gd name="T6" fmla="*/ 1 w 346"/>
                  <a:gd name="T7" fmla="*/ 1 h 646"/>
                  <a:gd name="T8" fmla="*/ 1 w 346"/>
                  <a:gd name="T9" fmla="*/ 2 h 646"/>
                  <a:gd name="T10" fmla="*/ 1 w 346"/>
                  <a:gd name="T11" fmla="*/ 1 h 646"/>
                  <a:gd name="T12" fmla="*/ 0 w 346"/>
                  <a:gd name="T13" fmla="*/ 1 h 646"/>
                  <a:gd name="T14" fmla="*/ 0 w 346"/>
                  <a:gd name="T15" fmla="*/ 1 h 646"/>
                  <a:gd name="T16" fmla="*/ 0 w 346"/>
                  <a:gd name="T17" fmla="*/ 0 h 646"/>
                  <a:gd name="T18" fmla="*/ 1 w 346"/>
                  <a:gd name="T19" fmla="*/ 1 h 646"/>
                  <a:gd name="T20" fmla="*/ 1 w 346"/>
                  <a:gd name="T21" fmla="*/ 1 h 646"/>
                  <a:gd name="T22" fmla="*/ 0 w 346"/>
                  <a:gd name="T23" fmla="*/ 0 h 646"/>
                  <a:gd name="T24" fmla="*/ 0 w 346"/>
                  <a:gd name="T25" fmla="*/ 0 h 64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46"/>
                  <a:gd name="T40" fmla="*/ 0 h 646"/>
                  <a:gd name="T41" fmla="*/ 346 w 346"/>
                  <a:gd name="T42" fmla="*/ 646 h 64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46" h="646">
                    <a:moveTo>
                      <a:pt x="139" y="0"/>
                    </a:moveTo>
                    <a:lnTo>
                      <a:pt x="287" y="119"/>
                    </a:lnTo>
                    <a:lnTo>
                      <a:pt x="346" y="273"/>
                    </a:lnTo>
                    <a:lnTo>
                      <a:pt x="346" y="400"/>
                    </a:lnTo>
                    <a:lnTo>
                      <a:pt x="227" y="646"/>
                    </a:lnTo>
                    <a:lnTo>
                      <a:pt x="248" y="439"/>
                    </a:lnTo>
                    <a:lnTo>
                      <a:pt x="117" y="235"/>
                    </a:lnTo>
                    <a:lnTo>
                      <a:pt x="117" y="390"/>
                    </a:lnTo>
                    <a:lnTo>
                      <a:pt x="0" y="0"/>
                    </a:lnTo>
                    <a:lnTo>
                      <a:pt x="258" y="337"/>
                    </a:lnTo>
                    <a:lnTo>
                      <a:pt x="238" y="194"/>
                    </a:lnTo>
                    <a:lnTo>
                      <a:pt x="149" y="65"/>
                    </a:lnTo>
                    <a:lnTo>
                      <a:pt x="1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358" name="Freeform 37"/>
              <p:cNvSpPr>
                <a:spLocks/>
              </p:cNvSpPr>
              <p:nvPr/>
            </p:nvSpPr>
            <p:spPr bwMode="auto">
              <a:xfrm>
                <a:off x="1109" y="2544"/>
                <a:ext cx="18" cy="29"/>
              </a:xfrm>
              <a:custGeom>
                <a:avLst/>
                <a:gdLst>
                  <a:gd name="T0" fmla="*/ 1 w 323"/>
                  <a:gd name="T1" fmla="*/ 0 h 511"/>
                  <a:gd name="T2" fmla="*/ 1 w 323"/>
                  <a:gd name="T3" fmla="*/ 1 h 511"/>
                  <a:gd name="T4" fmla="*/ 0 w 323"/>
                  <a:gd name="T5" fmla="*/ 2 h 511"/>
                  <a:gd name="T6" fmla="*/ 0 w 323"/>
                  <a:gd name="T7" fmla="*/ 1 h 511"/>
                  <a:gd name="T8" fmla="*/ 0 w 323"/>
                  <a:gd name="T9" fmla="*/ 2 h 511"/>
                  <a:gd name="T10" fmla="*/ 0 w 323"/>
                  <a:gd name="T11" fmla="*/ 1 h 511"/>
                  <a:gd name="T12" fmla="*/ 0 w 323"/>
                  <a:gd name="T13" fmla="*/ 0 h 511"/>
                  <a:gd name="T14" fmla="*/ 1 w 323"/>
                  <a:gd name="T15" fmla="*/ 1 h 511"/>
                  <a:gd name="T16" fmla="*/ 1 w 323"/>
                  <a:gd name="T17" fmla="*/ 1 h 511"/>
                  <a:gd name="T18" fmla="*/ 1 w 323"/>
                  <a:gd name="T19" fmla="*/ 0 h 5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23"/>
                  <a:gd name="T31" fmla="*/ 0 h 511"/>
                  <a:gd name="T32" fmla="*/ 323 w 323"/>
                  <a:gd name="T33" fmla="*/ 511 h 5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23" h="511">
                    <a:moveTo>
                      <a:pt x="200" y="0"/>
                    </a:moveTo>
                    <a:lnTo>
                      <a:pt x="323" y="374"/>
                    </a:lnTo>
                    <a:lnTo>
                      <a:pt x="138" y="473"/>
                    </a:lnTo>
                    <a:lnTo>
                      <a:pt x="152" y="358"/>
                    </a:lnTo>
                    <a:lnTo>
                      <a:pt x="0" y="511"/>
                    </a:lnTo>
                    <a:lnTo>
                      <a:pt x="119" y="298"/>
                    </a:lnTo>
                    <a:lnTo>
                      <a:pt x="128" y="114"/>
                    </a:lnTo>
                    <a:lnTo>
                      <a:pt x="200" y="282"/>
                    </a:lnTo>
                    <a:lnTo>
                      <a:pt x="241" y="229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359" name="Freeform 38"/>
              <p:cNvSpPr>
                <a:spLocks/>
              </p:cNvSpPr>
              <p:nvPr/>
            </p:nvSpPr>
            <p:spPr bwMode="auto">
              <a:xfrm>
                <a:off x="1107" y="2556"/>
                <a:ext cx="7" cy="11"/>
              </a:xfrm>
              <a:custGeom>
                <a:avLst/>
                <a:gdLst>
                  <a:gd name="T0" fmla="*/ 0 w 115"/>
                  <a:gd name="T1" fmla="*/ 0 h 192"/>
                  <a:gd name="T2" fmla="*/ 0 w 115"/>
                  <a:gd name="T3" fmla="*/ 1 h 192"/>
                  <a:gd name="T4" fmla="*/ 0 w 115"/>
                  <a:gd name="T5" fmla="*/ 0 h 192"/>
                  <a:gd name="T6" fmla="*/ 0 w 115"/>
                  <a:gd name="T7" fmla="*/ 0 h 192"/>
                  <a:gd name="T8" fmla="*/ 0 w 115"/>
                  <a:gd name="T9" fmla="*/ 0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"/>
                  <a:gd name="T16" fmla="*/ 0 h 192"/>
                  <a:gd name="T17" fmla="*/ 115 w 115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" h="192">
                    <a:moveTo>
                      <a:pt x="72" y="0"/>
                    </a:moveTo>
                    <a:lnTo>
                      <a:pt x="0" y="192"/>
                    </a:lnTo>
                    <a:lnTo>
                      <a:pt x="115" y="88"/>
                    </a:lnTo>
                    <a:lnTo>
                      <a:pt x="115" y="24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360" name="Freeform 39"/>
              <p:cNvSpPr>
                <a:spLocks/>
              </p:cNvSpPr>
              <p:nvPr/>
            </p:nvSpPr>
            <p:spPr bwMode="auto">
              <a:xfrm>
                <a:off x="1098" y="2589"/>
                <a:ext cx="44" cy="80"/>
              </a:xfrm>
              <a:custGeom>
                <a:avLst/>
                <a:gdLst>
                  <a:gd name="T0" fmla="*/ 2 w 790"/>
                  <a:gd name="T1" fmla="*/ 0 h 1433"/>
                  <a:gd name="T2" fmla="*/ 2 w 790"/>
                  <a:gd name="T3" fmla="*/ 0 h 1433"/>
                  <a:gd name="T4" fmla="*/ 2 w 790"/>
                  <a:gd name="T5" fmla="*/ 1 h 1433"/>
                  <a:gd name="T6" fmla="*/ 1 w 790"/>
                  <a:gd name="T7" fmla="*/ 0 h 1433"/>
                  <a:gd name="T8" fmla="*/ 1 w 790"/>
                  <a:gd name="T9" fmla="*/ 1 h 1433"/>
                  <a:gd name="T10" fmla="*/ 1 w 790"/>
                  <a:gd name="T11" fmla="*/ 2 h 1433"/>
                  <a:gd name="T12" fmla="*/ 1 w 790"/>
                  <a:gd name="T13" fmla="*/ 1 h 1433"/>
                  <a:gd name="T14" fmla="*/ 1 w 790"/>
                  <a:gd name="T15" fmla="*/ 2 h 1433"/>
                  <a:gd name="T16" fmla="*/ 1 w 790"/>
                  <a:gd name="T17" fmla="*/ 2 h 1433"/>
                  <a:gd name="T18" fmla="*/ 0 w 790"/>
                  <a:gd name="T19" fmla="*/ 2 h 1433"/>
                  <a:gd name="T20" fmla="*/ 0 w 790"/>
                  <a:gd name="T21" fmla="*/ 2 h 1433"/>
                  <a:gd name="T22" fmla="*/ 0 w 790"/>
                  <a:gd name="T23" fmla="*/ 3 h 1433"/>
                  <a:gd name="T24" fmla="*/ 0 w 790"/>
                  <a:gd name="T25" fmla="*/ 3 h 1433"/>
                  <a:gd name="T26" fmla="*/ 0 w 790"/>
                  <a:gd name="T27" fmla="*/ 3 h 1433"/>
                  <a:gd name="T28" fmla="*/ 1 w 790"/>
                  <a:gd name="T29" fmla="*/ 3 h 1433"/>
                  <a:gd name="T30" fmla="*/ 2 w 790"/>
                  <a:gd name="T31" fmla="*/ 4 h 1433"/>
                  <a:gd name="T32" fmla="*/ 2 w 790"/>
                  <a:gd name="T33" fmla="*/ 4 h 1433"/>
                  <a:gd name="T34" fmla="*/ 2 w 790"/>
                  <a:gd name="T35" fmla="*/ 4 h 1433"/>
                  <a:gd name="T36" fmla="*/ 2 w 790"/>
                  <a:gd name="T37" fmla="*/ 3 h 1433"/>
                  <a:gd name="T38" fmla="*/ 2 w 790"/>
                  <a:gd name="T39" fmla="*/ 2 h 1433"/>
                  <a:gd name="T40" fmla="*/ 2 w 790"/>
                  <a:gd name="T41" fmla="*/ 2 h 1433"/>
                  <a:gd name="T42" fmla="*/ 2 w 790"/>
                  <a:gd name="T43" fmla="*/ 2 h 1433"/>
                  <a:gd name="T44" fmla="*/ 2 w 790"/>
                  <a:gd name="T45" fmla="*/ 3 h 1433"/>
                  <a:gd name="T46" fmla="*/ 2 w 790"/>
                  <a:gd name="T47" fmla="*/ 3 h 1433"/>
                  <a:gd name="T48" fmla="*/ 2 w 790"/>
                  <a:gd name="T49" fmla="*/ 3 h 1433"/>
                  <a:gd name="T50" fmla="*/ 2 w 790"/>
                  <a:gd name="T51" fmla="*/ 2 h 1433"/>
                  <a:gd name="T52" fmla="*/ 2 w 790"/>
                  <a:gd name="T53" fmla="*/ 1 h 1433"/>
                  <a:gd name="T54" fmla="*/ 2 w 790"/>
                  <a:gd name="T55" fmla="*/ 2 h 1433"/>
                  <a:gd name="T56" fmla="*/ 2 w 790"/>
                  <a:gd name="T57" fmla="*/ 1 h 1433"/>
                  <a:gd name="T58" fmla="*/ 2 w 790"/>
                  <a:gd name="T59" fmla="*/ 1 h 1433"/>
                  <a:gd name="T60" fmla="*/ 2 w 790"/>
                  <a:gd name="T61" fmla="*/ 1 h 1433"/>
                  <a:gd name="T62" fmla="*/ 2 w 790"/>
                  <a:gd name="T63" fmla="*/ 0 h 1433"/>
                  <a:gd name="T64" fmla="*/ 2 w 790"/>
                  <a:gd name="T65" fmla="*/ 0 h 1433"/>
                  <a:gd name="T66" fmla="*/ 2 w 790"/>
                  <a:gd name="T67" fmla="*/ 0 h 14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90"/>
                  <a:gd name="T103" fmla="*/ 0 h 1433"/>
                  <a:gd name="T104" fmla="*/ 790 w 790"/>
                  <a:gd name="T105" fmla="*/ 1433 h 14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90" h="1433">
                    <a:moveTo>
                      <a:pt x="651" y="39"/>
                    </a:moveTo>
                    <a:lnTo>
                      <a:pt x="614" y="94"/>
                    </a:lnTo>
                    <a:lnTo>
                      <a:pt x="499" y="378"/>
                    </a:lnTo>
                    <a:lnTo>
                      <a:pt x="460" y="94"/>
                    </a:lnTo>
                    <a:lnTo>
                      <a:pt x="409" y="378"/>
                    </a:lnTo>
                    <a:lnTo>
                      <a:pt x="289" y="607"/>
                    </a:lnTo>
                    <a:lnTo>
                      <a:pt x="306" y="351"/>
                    </a:lnTo>
                    <a:lnTo>
                      <a:pt x="209" y="521"/>
                    </a:lnTo>
                    <a:lnTo>
                      <a:pt x="222" y="713"/>
                    </a:lnTo>
                    <a:lnTo>
                      <a:pt x="87" y="494"/>
                    </a:lnTo>
                    <a:lnTo>
                      <a:pt x="72" y="698"/>
                    </a:lnTo>
                    <a:lnTo>
                      <a:pt x="150" y="971"/>
                    </a:lnTo>
                    <a:lnTo>
                      <a:pt x="0" y="879"/>
                    </a:lnTo>
                    <a:lnTo>
                      <a:pt x="119" y="1059"/>
                    </a:lnTo>
                    <a:lnTo>
                      <a:pt x="300" y="1110"/>
                    </a:lnTo>
                    <a:lnTo>
                      <a:pt x="499" y="1433"/>
                    </a:lnTo>
                    <a:lnTo>
                      <a:pt x="542" y="1316"/>
                    </a:lnTo>
                    <a:lnTo>
                      <a:pt x="542" y="1188"/>
                    </a:lnTo>
                    <a:lnTo>
                      <a:pt x="760" y="958"/>
                    </a:lnTo>
                    <a:lnTo>
                      <a:pt x="790" y="792"/>
                    </a:lnTo>
                    <a:lnTo>
                      <a:pt x="721" y="673"/>
                    </a:lnTo>
                    <a:lnTo>
                      <a:pt x="749" y="792"/>
                    </a:lnTo>
                    <a:lnTo>
                      <a:pt x="711" y="879"/>
                    </a:lnTo>
                    <a:lnTo>
                      <a:pt x="532" y="879"/>
                    </a:lnTo>
                    <a:lnTo>
                      <a:pt x="520" y="815"/>
                    </a:lnTo>
                    <a:lnTo>
                      <a:pt x="641" y="644"/>
                    </a:lnTo>
                    <a:lnTo>
                      <a:pt x="702" y="441"/>
                    </a:lnTo>
                    <a:lnTo>
                      <a:pt x="532" y="658"/>
                    </a:lnTo>
                    <a:lnTo>
                      <a:pt x="542" y="466"/>
                    </a:lnTo>
                    <a:lnTo>
                      <a:pt x="641" y="170"/>
                    </a:lnTo>
                    <a:lnTo>
                      <a:pt x="614" y="441"/>
                    </a:lnTo>
                    <a:lnTo>
                      <a:pt x="739" y="0"/>
                    </a:lnTo>
                    <a:lnTo>
                      <a:pt x="670" y="118"/>
                    </a:lnTo>
                    <a:lnTo>
                      <a:pt x="651" y="3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361" name="Freeform 40"/>
              <p:cNvSpPr>
                <a:spLocks/>
              </p:cNvSpPr>
              <p:nvPr/>
            </p:nvSpPr>
            <p:spPr bwMode="auto">
              <a:xfrm>
                <a:off x="1148" y="2611"/>
                <a:ext cx="12" cy="11"/>
              </a:xfrm>
              <a:custGeom>
                <a:avLst/>
                <a:gdLst>
                  <a:gd name="T0" fmla="*/ 0 w 203"/>
                  <a:gd name="T1" fmla="*/ 0 h 193"/>
                  <a:gd name="T2" fmla="*/ 0 w 203"/>
                  <a:gd name="T3" fmla="*/ 1 h 193"/>
                  <a:gd name="T4" fmla="*/ 0 w 203"/>
                  <a:gd name="T5" fmla="*/ 1 h 193"/>
                  <a:gd name="T6" fmla="*/ 1 w 203"/>
                  <a:gd name="T7" fmla="*/ 0 h 193"/>
                  <a:gd name="T8" fmla="*/ 1 w 203"/>
                  <a:gd name="T9" fmla="*/ 0 h 193"/>
                  <a:gd name="T10" fmla="*/ 1 w 203"/>
                  <a:gd name="T11" fmla="*/ 0 h 193"/>
                  <a:gd name="T12" fmla="*/ 1 w 203"/>
                  <a:gd name="T13" fmla="*/ 0 h 193"/>
                  <a:gd name="T14" fmla="*/ 0 w 203"/>
                  <a:gd name="T15" fmla="*/ 0 h 193"/>
                  <a:gd name="T16" fmla="*/ 0 w 203"/>
                  <a:gd name="T17" fmla="*/ 0 h 193"/>
                  <a:gd name="T18" fmla="*/ 0 w 203"/>
                  <a:gd name="T19" fmla="*/ 0 h 19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3"/>
                  <a:gd name="T31" fmla="*/ 0 h 193"/>
                  <a:gd name="T32" fmla="*/ 203 w 203"/>
                  <a:gd name="T33" fmla="*/ 193 h 19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3" h="193">
                    <a:moveTo>
                      <a:pt x="41" y="115"/>
                    </a:moveTo>
                    <a:lnTo>
                      <a:pt x="0" y="193"/>
                    </a:lnTo>
                    <a:lnTo>
                      <a:pt x="92" y="180"/>
                    </a:lnTo>
                    <a:lnTo>
                      <a:pt x="152" y="104"/>
                    </a:lnTo>
                    <a:lnTo>
                      <a:pt x="203" y="139"/>
                    </a:lnTo>
                    <a:lnTo>
                      <a:pt x="193" y="0"/>
                    </a:lnTo>
                    <a:lnTo>
                      <a:pt x="152" y="67"/>
                    </a:lnTo>
                    <a:lnTo>
                      <a:pt x="123" y="39"/>
                    </a:lnTo>
                    <a:lnTo>
                      <a:pt x="70" y="104"/>
                    </a:lnTo>
                    <a:lnTo>
                      <a:pt x="41" y="1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362" name="Freeform 41"/>
              <p:cNvSpPr>
                <a:spLocks/>
              </p:cNvSpPr>
              <p:nvPr/>
            </p:nvSpPr>
            <p:spPr bwMode="auto">
              <a:xfrm>
                <a:off x="1064" y="2592"/>
                <a:ext cx="36" cy="38"/>
              </a:xfrm>
              <a:custGeom>
                <a:avLst/>
                <a:gdLst>
                  <a:gd name="T0" fmla="*/ 2 w 643"/>
                  <a:gd name="T1" fmla="*/ 1 h 674"/>
                  <a:gd name="T2" fmla="*/ 2 w 643"/>
                  <a:gd name="T3" fmla="*/ 2 h 674"/>
                  <a:gd name="T4" fmla="*/ 1 w 643"/>
                  <a:gd name="T5" fmla="*/ 2 h 674"/>
                  <a:gd name="T6" fmla="*/ 1 w 643"/>
                  <a:gd name="T7" fmla="*/ 2 h 674"/>
                  <a:gd name="T8" fmla="*/ 0 w 643"/>
                  <a:gd name="T9" fmla="*/ 2 h 674"/>
                  <a:gd name="T10" fmla="*/ 0 w 643"/>
                  <a:gd name="T11" fmla="*/ 1 h 674"/>
                  <a:gd name="T12" fmla="*/ 0 w 643"/>
                  <a:gd name="T13" fmla="*/ 1 h 674"/>
                  <a:gd name="T14" fmla="*/ 0 w 643"/>
                  <a:gd name="T15" fmla="*/ 1 h 674"/>
                  <a:gd name="T16" fmla="*/ 0 w 643"/>
                  <a:gd name="T17" fmla="*/ 1 h 674"/>
                  <a:gd name="T18" fmla="*/ 1 w 643"/>
                  <a:gd name="T19" fmla="*/ 0 h 674"/>
                  <a:gd name="T20" fmla="*/ 0 w 643"/>
                  <a:gd name="T21" fmla="*/ 1 h 674"/>
                  <a:gd name="T22" fmla="*/ 1 w 643"/>
                  <a:gd name="T23" fmla="*/ 0 h 674"/>
                  <a:gd name="T24" fmla="*/ 0 w 643"/>
                  <a:gd name="T25" fmla="*/ 1 h 674"/>
                  <a:gd name="T26" fmla="*/ 1 w 643"/>
                  <a:gd name="T27" fmla="*/ 1 h 674"/>
                  <a:gd name="T28" fmla="*/ 1 w 643"/>
                  <a:gd name="T29" fmla="*/ 1 h 674"/>
                  <a:gd name="T30" fmla="*/ 1 w 643"/>
                  <a:gd name="T31" fmla="*/ 2 h 674"/>
                  <a:gd name="T32" fmla="*/ 2 w 643"/>
                  <a:gd name="T33" fmla="*/ 2 h 674"/>
                  <a:gd name="T34" fmla="*/ 2 w 643"/>
                  <a:gd name="T35" fmla="*/ 1 h 67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43"/>
                  <a:gd name="T55" fmla="*/ 0 h 674"/>
                  <a:gd name="T56" fmla="*/ 643 w 643"/>
                  <a:gd name="T57" fmla="*/ 674 h 67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43" h="674">
                    <a:moveTo>
                      <a:pt x="643" y="402"/>
                    </a:moveTo>
                    <a:lnTo>
                      <a:pt x="549" y="528"/>
                    </a:lnTo>
                    <a:lnTo>
                      <a:pt x="431" y="552"/>
                    </a:lnTo>
                    <a:lnTo>
                      <a:pt x="290" y="552"/>
                    </a:lnTo>
                    <a:lnTo>
                      <a:pt x="50" y="674"/>
                    </a:lnTo>
                    <a:lnTo>
                      <a:pt x="109" y="425"/>
                    </a:lnTo>
                    <a:lnTo>
                      <a:pt x="30" y="466"/>
                    </a:lnTo>
                    <a:lnTo>
                      <a:pt x="99" y="232"/>
                    </a:lnTo>
                    <a:lnTo>
                      <a:pt x="0" y="271"/>
                    </a:lnTo>
                    <a:lnTo>
                      <a:pt x="191" y="0"/>
                    </a:lnTo>
                    <a:lnTo>
                      <a:pt x="140" y="169"/>
                    </a:lnTo>
                    <a:lnTo>
                      <a:pt x="220" y="139"/>
                    </a:lnTo>
                    <a:lnTo>
                      <a:pt x="140" y="374"/>
                    </a:lnTo>
                    <a:lnTo>
                      <a:pt x="241" y="323"/>
                    </a:lnTo>
                    <a:lnTo>
                      <a:pt x="241" y="425"/>
                    </a:lnTo>
                    <a:lnTo>
                      <a:pt x="472" y="474"/>
                    </a:lnTo>
                    <a:lnTo>
                      <a:pt x="549" y="487"/>
                    </a:lnTo>
                    <a:lnTo>
                      <a:pt x="643" y="40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363" name="Freeform 42"/>
              <p:cNvSpPr>
                <a:spLocks/>
              </p:cNvSpPr>
              <p:nvPr/>
            </p:nvSpPr>
            <p:spPr bwMode="auto">
              <a:xfrm>
                <a:off x="1015" y="2598"/>
                <a:ext cx="45" cy="73"/>
              </a:xfrm>
              <a:custGeom>
                <a:avLst/>
                <a:gdLst>
                  <a:gd name="T0" fmla="*/ 2 w 824"/>
                  <a:gd name="T1" fmla="*/ 0 h 1325"/>
                  <a:gd name="T2" fmla="*/ 2 w 824"/>
                  <a:gd name="T3" fmla="*/ 0 h 1325"/>
                  <a:gd name="T4" fmla="*/ 1 w 824"/>
                  <a:gd name="T5" fmla="*/ 0 h 1325"/>
                  <a:gd name="T6" fmla="*/ 1 w 824"/>
                  <a:gd name="T7" fmla="*/ 0 h 1325"/>
                  <a:gd name="T8" fmla="*/ 1 w 824"/>
                  <a:gd name="T9" fmla="*/ 1 h 1325"/>
                  <a:gd name="T10" fmla="*/ 1 w 824"/>
                  <a:gd name="T11" fmla="*/ 2 h 1325"/>
                  <a:gd name="T12" fmla="*/ 1 w 824"/>
                  <a:gd name="T13" fmla="*/ 1 h 1325"/>
                  <a:gd name="T14" fmla="*/ 1 w 824"/>
                  <a:gd name="T15" fmla="*/ 2 h 1325"/>
                  <a:gd name="T16" fmla="*/ 1 w 824"/>
                  <a:gd name="T17" fmla="*/ 2 h 1325"/>
                  <a:gd name="T18" fmla="*/ 0 w 824"/>
                  <a:gd name="T19" fmla="*/ 2 h 1325"/>
                  <a:gd name="T20" fmla="*/ 0 w 824"/>
                  <a:gd name="T21" fmla="*/ 3 h 1325"/>
                  <a:gd name="T22" fmla="*/ 0 w 824"/>
                  <a:gd name="T23" fmla="*/ 4 h 1325"/>
                  <a:gd name="T24" fmla="*/ 0 w 824"/>
                  <a:gd name="T25" fmla="*/ 3 h 1325"/>
                  <a:gd name="T26" fmla="*/ 1 w 824"/>
                  <a:gd name="T27" fmla="*/ 2 h 1325"/>
                  <a:gd name="T28" fmla="*/ 2 w 824"/>
                  <a:gd name="T29" fmla="*/ 1 h 1325"/>
                  <a:gd name="T30" fmla="*/ 2 w 824"/>
                  <a:gd name="T31" fmla="*/ 1 h 1325"/>
                  <a:gd name="T32" fmla="*/ 2 w 824"/>
                  <a:gd name="T33" fmla="*/ 0 h 1325"/>
                  <a:gd name="T34" fmla="*/ 2 w 824"/>
                  <a:gd name="T35" fmla="*/ 0 h 13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24"/>
                  <a:gd name="T55" fmla="*/ 0 h 1325"/>
                  <a:gd name="T56" fmla="*/ 824 w 824"/>
                  <a:gd name="T57" fmla="*/ 1325 h 13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24" h="1325">
                    <a:moveTo>
                      <a:pt x="824" y="0"/>
                    </a:moveTo>
                    <a:lnTo>
                      <a:pt x="574" y="155"/>
                    </a:lnTo>
                    <a:lnTo>
                      <a:pt x="484" y="143"/>
                    </a:lnTo>
                    <a:lnTo>
                      <a:pt x="373" y="77"/>
                    </a:lnTo>
                    <a:lnTo>
                      <a:pt x="325" y="309"/>
                    </a:lnTo>
                    <a:lnTo>
                      <a:pt x="433" y="541"/>
                    </a:lnTo>
                    <a:lnTo>
                      <a:pt x="235" y="487"/>
                    </a:lnTo>
                    <a:lnTo>
                      <a:pt x="266" y="635"/>
                    </a:lnTo>
                    <a:lnTo>
                      <a:pt x="221" y="748"/>
                    </a:lnTo>
                    <a:lnTo>
                      <a:pt x="157" y="773"/>
                    </a:lnTo>
                    <a:lnTo>
                      <a:pt x="51" y="980"/>
                    </a:lnTo>
                    <a:lnTo>
                      <a:pt x="0" y="1325"/>
                    </a:lnTo>
                    <a:lnTo>
                      <a:pt x="141" y="967"/>
                    </a:lnTo>
                    <a:lnTo>
                      <a:pt x="373" y="736"/>
                    </a:lnTo>
                    <a:lnTo>
                      <a:pt x="663" y="450"/>
                    </a:lnTo>
                    <a:lnTo>
                      <a:pt x="714" y="284"/>
                    </a:lnTo>
                    <a:lnTo>
                      <a:pt x="703" y="169"/>
                    </a:lnTo>
                    <a:lnTo>
                      <a:pt x="8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364" name="Freeform 43"/>
              <p:cNvSpPr>
                <a:spLocks/>
              </p:cNvSpPr>
              <p:nvPr/>
            </p:nvSpPr>
            <p:spPr bwMode="auto">
              <a:xfrm>
                <a:off x="1103" y="2671"/>
                <a:ext cx="41" cy="37"/>
              </a:xfrm>
              <a:custGeom>
                <a:avLst/>
                <a:gdLst>
                  <a:gd name="T0" fmla="*/ 2 w 738"/>
                  <a:gd name="T1" fmla="*/ 2 h 665"/>
                  <a:gd name="T2" fmla="*/ 2 w 738"/>
                  <a:gd name="T3" fmla="*/ 2 h 665"/>
                  <a:gd name="T4" fmla="*/ 1 w 738"/>
                  <a:gd name="T5" fmla="*/ 0 h 665"/>
                  <a:gd name="T6" fmla="*/ 0 w 738"/>
                  <a:gd name="T7" fmla="*/ 0 h 665"/>
                  <a:gd name="T8" fmla="*/ 1 w 738"/>
                  <a:gd name="T9" fmla="*/ 1 h 665"/>
                  <a:gd name="T10" fmla="*/ 1 w 738"/>
                  <a:gd name="T11" fmla="*/ 1 h 665"/>
                  <a:gd name="T12" fmla="*/ 2 w 738"/>
                  <a:gd name="T13" fmla="*/ 2 h 665"/>
                  <a:gd name="T14" fmla="*/ 2 w 738"/>
                  <a:gd name="T15" fmla="*/ 2 h 66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38"/>
                  <a:gd name="T25" fmla="*/ 0 h 665"/>
                  <a:gd name="T26" fmla="*/ 738 w 738"/>
                  <a:gd name="T27" fmla="*/ 665 h 66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38" h="665">
                    <a:moveTo>
                      <a:pt x="738" y="665"/>
                    </a:moveTo>
                    <a:lnTo>
                      <a:pt x="738" y="552"/>
                    </a:lnTo>
                    <a:lnTo>
                      <a:pt x="333" y="114"/>
                    </a:lnTo>
                    <a:lnTo>
                      <a:pt x="0" y="0"/>
                    </a:lnTo>
                    <a:lnTo>
                      <a:pt x="290" y="178"/>
                    </a:lnTo>
                    <a:lnTo>
                      <a:pt x="349" y="345"/>
                    </a:lnTo>
                    <a:lnTo>
                      <a:pt x="659" y="552"/>
                    </a:lnTo>
                    <a:lnTo>
                      <a:pt x="738" y="66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365" name="Freeform 44"/>
              <p:cNvSpPr>
                <a:spLocks/>
              </p:cNvSpPr>
              <p:nvPr/>
            </p:nvSpPr>
            <p:spPr bwMode="auto">
              <a:xfrm>
                <a:off x="1083" y="2680"/>
                <a:ext cx="69" cy="65"/>
              </a:xfrm>
              <a:custGeom>
                <a:avLst/>
                <a:gdLst>
                  <a:gd name="T0" fmla="*/ 4 w 1247"/>
                  <a:gd name="T1" fmla="*/ 4 h 1183"/>
                  <a:gd name="T2" fmla="*/ 3 w 1247"/>
                  <a:gd name="T3" fmla="*/ 2 h 1183"/>
                  <a:gd name="T4" fmla="*/ 0 w 1247"/>
                  <a:gd name="T5" fmla="*/ 0 h 1183"/>
                  <a:gd name="T6" fmla="*/ 0 w 1247"/>
                  <a:gd name="T7" fmla="*/ 0 h 1183"/>
                  <a:gd name="T8" fmla="*/ 1 w 1247"/>
                  <a:gd name="T9" fmla="*/ 1 h 1183"/>
                  <a:gd name="T10" fmla="*/ 1 w 1247"/>
                  <a:gd name="T11" fmla="*/ 2 h 1183"/>
                  <a:gd name="T12" fmla="*/ 1 w 1247"/>
                  <a:gd name="T13" fmla="*/ 2 h 1183"/>
                  <a:gd name="T14" fmla="*/ 2 w 1247"/>
                  <a:gd name="T15" fmla="*/ 3 h 1183"/>
                  <a:gd name="T16" fmla="*/ 3 w 1247"/>
                  <a:gd name="T17" fmla="*/ 3 h 1183"/>
                  <a:gd name="T18" fmla="*/ 4 w 1247"/>
                  <a:gd name="T19" fmla="*/ 4 h 118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47"/>
                  <a:gd name="T31" fmla="*/ 0 h 1183"/>
                  <a:gd name="T32" fmla="*/ 1247 w 1247"/>
                  <a:gd name="T33" fmla="*/ 1183 h 118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47" h="1183">
                    <a:moveTo>
                      <a:pt x="1247" y="1183"/>
                    </a:moveTo>
                    <a:lnTo>
                      <a:pt x="988" y="774"/>
                    </a:lnTo>
                    <a:lnTo>
                      <a:pt x="0" y="0"/>
                    </a:lnTo>
                    <a:lnTo>
                      <a:pt x="88" y="158"/>
                    </a:lnTo>
                    <a:lnTo>
                      <a:pt x="427" y="492"/>
                    </a:lnTo>
                    <a:lnTo>
                      <a:pt x="466" y="618"/>
                    </a:lnTo>
                    <a:lnTo>
                      <a:pt x="347" y="706"/>
                    </a:lnTo>
                    <a:lnTo>
                      <a:pt x="606" y="838"/>
                    </a:lnTo>
                    <a:lnTo>
                      <a:pt x="957" y="940"/>
                    </a:lnTo>
                    <a:lnTo>
                      <a:pt x="1247" y="118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366" name="Freeform 45"/>
              <p:cNvSpPr>
                <a:spLocks/>
              </p:cNvSpPr>
              <p:nvPr/>
            </p:nvSpPr>
            <p:spPr bwMode="auto">
              <a:xfrm>
                <a:off x="1087" y="2728"/>
                <a:ext cx="76" cy="70"/>
              </a:xfrm>
              <a:custGeom>
                <a:avLst/>
                <a:gdLst>
                  <a:gd name="T0" fmla="*/ 4 w 1378"/>
                  <a:gd name="T1" fmla="*/ 3 h 1260"/>
                  <a:gd name="T2" fmla="*/ 4 w 1378"/>
                  <a:gd name="T3" fmla="*/ 3 h 1260"/>
                  <a:gd name="T4" fmla="*/ 3 w 1378"/>
                  <a:gd name="T5" fmla="*/ 3 h 1260"/>
                  <a:gd name="T6" fmla="*/ 2 w 1378"/>
                  <a:gd name="T7" fmla="*/ 2 h 1260"/>
                  <a:gd name="T8" fmla="*/ 1 w 1378"/>
                  <a:gd name="T9" fmla="*/ 1 h 1260"/>
                  <a:gd name="T10" fmla="*/ 0 w 1378"/>
                  <a:gd name="T11" fmla="*/ 0 h 1260"/>
                  <a:gd name="T12" fmla="*/ 1 w 1378"/>
                  <a:gd name="T13" fmla="*/ 1 h 1260"/>
                  <a:gd name="T14" fmla="*/ 2 w 1378"/>
                  <a:gd name="T15" fmla="*/ 3 h 1260"/>
                  <a:gd name="T16" fmla="*/ 4 w 1378"/>
                  <a:gd name="T17" fmla="*/ 4 h 1260"/>
                  <a:gd name="T18" fmla="*/ 4 w 1378"/>
                  <a:gd name="T19" fmla="*/ 3 h 126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78"/>
                  <a:gd name="T31" fmla="*/ 0 h 1260"/>
                  <a:gd name="T32" fmla="*/ 1378 w 1378"/>
                  <a:gd name="T33" fmla="*/ 1260 h 126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78" h="1260">
                    <a:moveTo>
                      <a:pt x="1378" y="1127"/>
                    </a:moveTo>
                    <a:lnTo>
                      <a:pt x="1208" y="963"/>
                    </a:lnTo>
                    <a:lnTo>
                      <a:pt x="1087" y="1013"/>
                    </a:lnTo>
                    <a:lnTo>
                      <a:pt x="752" y="643"/>
                    </a:lnTo>
                    <a:lnTo>
                      <a:pt x="240" y="333"/>
                    </a:lnTo>
                    <a:lnTo>
                      <a:pt x="0" y="0"/>
                    </a:lnTo>
                    <a:lnTo>
                      <a:pt x="257" y="461"/>
                    </a:lnTo>
                    <a:lnTo>
                      <a:pt x="633" y="857"/>
                    </a:lnTo>
                    <a:lnTo>
                      <a:pt x="1378" y="1260"/>
                    </a:lnTo>
                    <a:lnTo>
                      <a:pt x="1378" y="112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367" name="Freeform 46"/>
              <p:cNvSpPr>
                <a:spLocks/>
              </p:cNvSpPr>
              <p:nvPr/>
            </p:nvSpPr>
            <p:spPr bwMode="auto">
              <a:xfrm>
                <a:off x="1109" y="2738"/>
                <a:ext cx="95" cy="44"/>
              </a:xfrm>
              <a:custGeom>
                <a:avLst/>
                <a:gdLst>
                  <a:gd name="T0" fmla="*/ 0 w 1709"/>
                  <a:gd name="T1" fmla="*/ 0 h 794"/>
                  <a:gd name="T2" fmla="*/ 3 w 1709"/>
                  <a:gd name="T3" fmla="*/ 1 h 794"/>
                  <a:gd name="T4" fmla="*/ 3 w 1709"/>
                  <a:gd name="T5" fmla="*/ 1 h 794"/>
                  <a:gd name="T6" fmla="*/ 5 w 1709"/>
                  <a:gd name="T7" fmla="*/ 2 h 794"/>
                  <a:gd name="T8" fmla="*/ 5 w 1709"/>
                  <a:gd name="T9" fmla="*/ 2 h 794"/>
                  <a:gd name="T10" fmla="*/ 5 w 1709"/>
                  <a:gd name="T11" fmla="*/ 2 h 794"/>
                  <a:gd name="T12" fmla="*/ 5 w 1709"/>
                  <a:gd name="T13" fmla="*/ 2 h 794"/>
                  <a:gd name="T14" fmla="*/ 3 w 1709"/>
                  <a:gd name="T15" fmla="*/ 2 h 794"/>
                  <a:gd name="T16" fmla="*/ 3 w 1709"/>
                  <a:gd name="T17" fmla="*/ 2 h 794"/>
                  <a:gd name="T18" fmla="*/ 2 w 1709"/>
                  <a:gd name="T19" fmla="*/ 1 h 794"/>
                  <a:gd name="T20" fmla="*/ 2 w 1709"/>
                  <a:gd name="T21" fmla="*/ 2 h 794"/>
                  <a:gd name="T22" fmla="*/ 1 w 1709"/>
                  <a:gd name="T23" fmla="*/ 1 h 794"/>
                  <a:gd name="T24" fmla="*/ 1 w 1709"/>
                  <a:gd name="T25" fmla="*/ 1 h 794"/>
                  <a:gd name="T26" fmla="*/ 0 w 1709"/>
                  <a:gd name="T27" fmla="*/ 0 h 794"/>
                  <a:gd name="T28" fmla="*/ 0 w 1709"/>
                  <a:gd name="T29" fmla="*/ 0 h 79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09"/>
                  <a:gd name="T46" fmla="*/ 0 h 794"/>
                  <a:gd name="T47" fmla="*/ 1709 w 1709"/>
                  <a:gd name="T48" fmla="*/ 794 h 79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09" h="794">
                    <a:moveTo>
                      <a:pt x="0" y="0"/>
                    </a:moveTo>
                    <a:lnTo>
                      <a:pt x="810" y="295"/>
                    </a:lnTo>
                    <a:lnTo>
                      <a:pt x="1058" y="330"/>
                    </a:lnTo>
                    <a:lnTo>
                      <a:pt x="1598" y="601"/>
                    </a:lnTo>
                    <a:lnTo>
                      <a:pt x="1481" y="652"/>
                    </a:lnTo>
                    <a:lnTo>
                      <a:pt x="1709" y="794"/>
                    </a:lnTo>
                    <a:lnTo>
                      <a:pt x="1577" y="794"/>
                    </a:lnTo>
                    <a:lnTo>
                      <a:pt x="1078" y="640"/>
                    </a:lnTo>
                    <a:lnTo>
                      <a:pt x="949" y="743"/>
                    </a:lnTo>
                    <a:lnTo>
                      <a:pt x="798" y="446"/>
                    </a:lnTo>
                    <a:lnTo>
                      <a:pt x="720" y="538"/>
                    </a:lnTo>
                    <a:lnTo>
                      <a:pt x="409" y="360"/>
                    </a:lnTo>
                    <a:lnTo>
                      <a:pt x="280" y="188"/>
                    </a:lnTo>
                    <a:lnTo>
                      <a:pt x="31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368" name="Freeform 47"/>
              <p:cNvSpPr>
                <a:spLocks/>
              </p:cNvSpPr>
              <p:nvPr/>
            </p:nvSpPr>
            <p:spPr bwMode="auto">
              <a:xfrm>
                <a:off x="1144" y="2649"/>
                <a:ext cx="18" cy="62"/>
              </a:xfrm>
              <a:custGeom>
                <a:avLst/>
                <a:gdLst>
                  <a:gd name="T0" fmla="*/ 1 w 321"/>
                  <a:gd name="T1" fmla="*/ 0 h 1116"/>
                  <a:gd name="T2" fmla="*/ 1 w 321"/>
                  <a:gd name="T3" fmla="*/ 0 h 1116"/>
                  <a:gd name="T4" fmla="*/ 1 w 321"/>
                  <a:gd name="T5" fmla="*/ 1 h 1116"/>
                  <a:gd name="T6" fmla="*/ 1 w 321"/>
                  <a:gd name="T7" fmla="*/ 2 h 1116"/>
                  <a:gd name="T8" fmla="*/ 1 w 321"/>
                  <a:gd name="T9" fmla="*/ 2 h 1116"/>
                  <a:gd name="T10" fmla="*/ 1 w 321"/>
                  <a:gd name="T11" fmla="*/ 3 h 1116"/>
                  <a:gd name="T12" fmla="*/ 0 w 321"/>
                  <a:gd name="T13" fmla="*/ 3 h 1116"/>
                  <a:gd name="T14" fmla="*/ 0 w 321"/>
                  <a:gd name="T15" fmla="*/ 3 h 1116"/>
                  <a:gd name="T16" fmla="*/ 0 w 321"/>
                  <a:gd name="T17" fmla="*/ 2 h 1116"/>
                  <a:gd name="T18" fmla="*/ 1 w 321"/>
                  <a:gd name="T19" fmla="*/ 1 h 1116"/>
                  <a:gd name="T20" fmla="*/ 1 w 321"/>
                  <a:gd name="T21" fmla="*/ 0 h 11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1"/>
                  <a:gd name="T34" fmla="*/ 0 h 1116"/>
                  <a:gd name="T35" fmla="*/ 321 w 321"/>
                  <a:gd name="T36" fmla="*/ 1116 h 111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1" h="1116">
                    <a:moveTo>
                      <a:pt x="249" y="0"/>
                    </a:moveTo>
                    <a:lnTo>
                      <a:pt x="303" y="89"/>
                    </a:lnTo>
                    <a:lnTo>
                      <a:pt x="303" y="266"/>
                    </a:lnTo>
                    <a:lnTo>
                      <a:pt x="239" y="549"/>
                    </a:lnTo>
                    <a:lnTo>
                      <a:pt x="321" y="744"/>
                    </a:lnTo>
                    <a:lnTo>
                      <a:pt x="170" y="1116"/>
                    </a:lnTo>
                    <a:lnTo>
                      <a:pt x="151" y="976"/>
                    </a:lnTo>
                    <a:lnTo>
                      <a:pt x="83" y="884"/>
                    </a:lnTo>
                    <a:lnTo>
                      <a:pt x="0" y="526"/>
                    </a:lnTo>
                    <a:lnTo>
                      <a:pt x="233" y="204"/>
                    </a:lnTo>
                    <a:lnTo>
                      <a:pt x="2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369" name="Freeform 48"/>
              <p:cNvSpPr>
                <a:spLocks/>
              </p:cNvSpPr>
              <p:nvPr/>
            </p:nvSpPr>
            <p:spPr bwMode="auto">
              <a:xfrm>
                <a:off x="961" y="2681"/>
                <a:ext cx="351" cy="284"/>
              </a:xfrm>
              <a:custGeom>
                <a:avLst/>
                <a:gdLst>
                  <a:gd name="T0" fmla="*/ 17 w 6327"/>
                  <a:gd name="T1" fmla="*/ 12 h 5107"/>
                  <a:gd name="T2" fmla="*/ 11 w 6327"/>
                  <a:gd name="T3" fmla="*/ 14 h 5107"/>
                  <a:gd name="T4" fmla="*/ 9 w 6327"/>
                  <a:gd name="T5" fmla="*/ 16 h 5107"/>
                  <a:gd name="T6" fmla="*/ 9 w 6327"/>
                  <a:gd name="T7" fmla="*/ 15 h 5107"/>
                  <a:gd name="T8" fmla="*/ 7 w 6327"/>
                  <a:gd name="T9" fmla="*/ 14 h 5107"/>
                  <a:gd name="T10" fmla="*/ 7 w 6327"/>
                  <a:gd name="T11" fmla="*/ 14 h 5107"/>
                  <a:gd name="T12" fmla="*/ 5 w 6327"/>
                  <a:gd name="T13" fmla="*/ 14 h 5107"/>
                  <a:gd name="T14" fmla="*/ 7 w 6327"/>
                  <a:gd name="T15" fmla="*/ 13 h 5107"/>
                  <a:gd name="T16" fmla="*/ 6 w 6327"/>
                  <a:gd name="T17" fmla="*/ 12 h 5107"/>
                  <a:gd name="T18" fmla="*/ 5 w 6327"/>
                  <a:gd name="T19" fmla="*/ 11 h 5107"/>
                  <a:gd name="T20" fmla="*/ 6 w 6327"/>
                  <a:gd name="T21" fmla="*/ 11 h 5107"/>
                  <a:gd name="T22" fmla="*/ 7 w 6327"/>
                  <a:gd name="T23" fmla="*/ 9 h 5107"/>
                  <a:gd name="T24" fmla="*/ 5 w 6327"/>
                  <a:gd name="T25" fmla="*/ 10 h 5107"/>
                  <a:gd name="T26" fmla="*/ 4 w 6327"/>
                  <a:gd name="T27" fmla="*/ 11 h 5107"/>
                  <a:gd name="T28" fmla="*/ 4 w 6327"/>
                  <a:gd name="T29" fmla="*/ 10 h 5107"/>
                  <a:gd name="T30" fmla="*/ 3 w 6327"/>
                  <a:gd name="T31" fmla="*/ 11 h 5107"/>
                  <a:gd name="T32" fmla="*/ 3 w 6327"/>
                  <a:gd name="T33" fmla="*/ 11 h 5107"/>
                  <a:gd name="T34" fmla="*/ 1 w 6327"/>
                  <a:gd name="T35" fmla="*/ 13 h 5107"/>
                  <a:gd name="T36" fmla="*/ 3 w 6327"/>
                  <a:gd name="T37" fmla="*/ 10 h 5107"/>
                  <a:gd name="T38" fmla="*/ 0 w 6327"/>
                  <a:gd name="T39" fmla="*/ 11 h 5107"/>
                  <a:gd name="T40" fmla="*/ 1 w 6327"/>
                  <a:gd name="T41" fmla="*/ 10 h 5107"/>
                  <a:gd name="T42" fmla="*/ 3 w 6327"/>
                  <a:gd name="T43" fmla="*/ 9 h 5107"/>
                  <a:gd name="T44" fmla="*/ 4 w 6327"/>
                  <a:gd name="T45" fmla="*/ 9 h 5107"/>
                  <a:gd name="T46" fmla="*/ 5 w 6327"/>
                  <a:gd name="T47" fmla="*/ 8 h 5107"/>
                  <a:gd name="T48" fmla="*/ 8 w 6327"/>
                  <a:gd name="T49" fmla="*/ 9 h 5107"/>
                  <a:gd name="T50" fmla="*/ 9 w 6327"/>
                  <a:gd name="T51" fmla="*/ 8 h 5107"/>
                  <a:gd name="T52" fmla="*/ 7 w 6327"/>
                  <a:gd name="T53" fmla="*/ 8 h 5107"/>
                  <a:gd name="T54" fmla="*/ 6 w 6327"/>
                  <a:gd name="T55" fmla="*/ 6 h 5107"/>
                  <a:gd name="T56" fmla="*/ 5 w 6327"/>
                  <a:gd name="T57" fmla="*/ 4 h 5107"/>
                  <a:gd name="T58" fmla="*/ 4 w 6327"/>
                  <a:gd name="T59" fmla="*/ 5 h 5107"/>
                  <a:gd name="T60" fmla="*/ 6 w 6327"/>
                  <a:gd name="T61" fmla="*/ 4 h 5107"/>
                  <a:gd name="T62" fmla="*/ 4 w 6327"/>
                  <a:gd name="T63" fmla="*/ 0 h 5107"/>
                  <a:gd name="T64" fmla="*/ 9 w 6327"/>
                  <a:gd name="T65" fmla="*/ 7 h 5107"/>
                  <a:gd name="T66" fmla="*/ 9 w 6327"/>
                  <a:gd name="T67" fmla="*/ 8 h 5107"/>
                  <a:gd name="T68" fmla="*/ 11 w 6327"/>
                  <a:gd name="T69" fmla="*/ 8 h 5107"/>
                  <a:gd name="T70" fmla="*/ 11 w 6327"/>
                  <a:gd name="T71" fmla="*/ 9 h 5107"/>
                  <a:gd name="T72" fmla="*/ 12 w 6327"/>
                  <a:gd name="T73" fmla="*/ 11 h 5107"/>
                  <a:gd name="T74" fmla="*/ 10 w 6327"/>
                  <a:gd name="T75" fmla="*/ 12 h 5107"/>
                  <a:gd name="T76" fmla="*/ 13 w 6327"/>
                  <a:gd name="T77" fmla="*/ 11 h 5107"/>
                  <a:gd name="T78" fmla="*/ 15 w 6327"/>
                  <a:gd name="T79" fmla="*/ 11 h 5107"/>
                  <a:gd name="T80" fmla="*/ 19 w 6327"/>
                  <a:gd name="T81" fmla="*/ 11 h 510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327"/>
                  <a:gd name="T124" fmla="*/ 0 h 5107"/>
                  <a:gd name="T125" fmla="*/ 6327 w 6327"/>
                  <a:gd name="T126" fmla="*/ 5107 h 510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327" h="5107">
                    <a:moveTo>
                      <a:pt x="6327" y="3485"/>
                    </a:moveTo>
                    <a:lnTo>
                      <a:pt x="5506" y="3914"/>
                    </a:lnTo>
                    <a:lnTo>
                      <a:pt x="4543" y="4048"/>
                    </a:lnTo>
                    <a:lnTo>
                      <a:pt x="3642" y="4647"/>
                    </a:lnTo>
                    <a:lnTo>
                      <a:pt x="3333" y="4647"/>
                    </a:lnTo>
                    <a:lnTo>
                      <a:pt x="2989" y="5040"/>
                    </a:lnTo>
                    <a:lnTo>
                      <a:pt x="2748" y="5107"/>
                    </a:lnTo>
                    <a:lnTo>
                      <a:pt x="2954" y="4854"/>
                    </a:lnTo>
                    <a:lnTo>
                      <a:pt x="2830" y="4444"/>
                    </a:lnTo>
                    <a:lnTo>
                      <a:pt x="2367" y="4647"/>
                    </a:lnTo>
                    <a:lnTo>
                      <a:pt x="2178" y="4867"/>
                    </a:lnTo>
                    <a:lnTo>
                      <a:pt x="2377" y="4425"/>
                    </a:lnTo>
                    <a:lnTo>
                      <a:pt x="2110" y="4425"/>
                    </a:lnTo>
                    <a:lnTo>
                      <a:pt x="1605" y="4596"/>
                    </a:lnTo>
                    <a:lnTo>
                      <a:pt x="2020" y="4271"/>
                    </a:lnTo>
                    <a:lnTo>
                      <a:pt x="2427" y="4169"/>
                    </a:lnTo>
                    <a:lnTo>
                      <a:pt x="2309" y="4081"/>
                    </a:lnTo>
                    <a:lnTo>
                      <a:pt x="2087" y="4032"/>
                    </a:lnTo>
                    <a:lnTo>
                      <a:pt x="2020" y="3809"/>
                    </a:lnTo>
                    <a:lnTo>
                      <a:pt x="1763" y="3635"/>
                    </a:lnTo>
                    <a:lnTo>
                      <a:pt x="1872" y="3570"/>
                    </a:lnTo>
                    <a:lnTo>
                      <a:pt x="2020" y="3553"/>
                    </a:lnTo>
                    <a:lnTo>
                      <a:pt x="2192" y="3366"/>
                    </a:lnTo>
                    <a:lnTo>
                      <a:pt x="2272" y="3060"/>
                    </a:lnTo>
                    <a:lnTo>
                      <a:pt x="2096" y="3060"/>
                    </a:lnTo>
                    <a:lnTo>
                      <a:pt x="1791" y="3294"/>
                    </a:lnTo>
                    <a:lnTo>
                      <a:pt x="1472" y="3294"/>
                    </a:lnTo>
                    <a:lnTo>
                      <a:pt x="1377" y="3503"/>
                    </a:lnTo>
                    <a:lnTo>
                      <a:pt x="1338" y="3503"/>
                    </a:lnTo>
                    <a:lnTo>
                      <a:pt x="1286" y="3349"/>
                    </a:lnTo>
                    <a:lnTo>
                      <a:pt x="913" y="3979"/>
                    </a:lnTo>
                    <a:lnTo>
                      <a:pt x="1114" y="3431"/>
                    </a:lnTo>
                    <a:lnTo>
                      <a:pt x="1032" y="3366"/>
                    </a:lnTo>
                    <a:lnTo>
                      <a:pt x="885" y="3397"/>
                    </a:lnTo>
                    <a:lnTo>
                      <a:pt x="531" y="3961"/>
                    </a:lnTo>
                    <a:lnTo>
                      <a:pt x="303" y="4081"/>
                    </a:lnTo>
                    <a:lnTo>
                      <a:pt x="806" y="3382"/>
                    </a:lnTo>
                    <a:lnTo>
                      <a:pt x="834" y="3280"/>
                    </a:lnTo>
                    <a:lnTo>
                      <a:pt x="0" y="4017"/>
                    </a:lnTo>
                    <a:lnTo>
                      <a:pt x="141" y="3590"/>
                    </a:lnTo>
                    <a:lnTo>
                      <a:pt x="791" y="3128"/>
                    </a:lnTo>
                    <a:lnTo>
                      <a:pt x="474" y="3091"/>
                    </a:lnTo>
                    <a:lnTo>
                      <a:pt x="806" y="3006"/>
                    </a:lnTo>
                    <a:lnTo>
                      <a:pt x="1061" y="2836"/>
                    </a:lnTo>
                    <a:lnTo>
                      <a:pt x="1073" y="2988"/>
                    </a:lnTo>
                    <a:lnTo>
                      <a:pt x="1315" y="2750"/>
                    </a:lnTo>
                    <a:lnTo>
                      <a:pt x="1621" y="2732"/>
                    </a:lnTo>
                    <a:lnTo>
                      <a:pt x="1712" y="2644"/>
                    </a:lnTo>
                    <a:lnTo>
                      <a:pt x="1712" y="2409"/>
                    </a:lnTo>
                    <a:lnTo>
                      <a:pt x="2578" y="2887"/>
                    </a:lnTo>
                    <a:lnTo>
                      <a:pt x="2761" y="2869"/>
                    </a:lnTo>
                    <a:lnTo>
                      <a:pt x="2775" y="2732"/>
                    </a:lnTo>
                    <a:lnTo>
                      <a:pt x="2578" y="2511"/>
                    </a:lnTo>
                    <a:lnTo>
                      <a:pt x="2392" y="2580"/>
                    </a:lnTo>
                    <a:lnTo>
                      <a:pt x="2215" y="2151"/>
                    </a:lnTo>
                    <a:lnTo>
                      <a:pt x="1832" y="1879"/>
                    </a:lnTo>
                    <a:lnTo>
                      <a:pt x="1979" y="1795"/>
                    </a:lnTo>
                    <a:lnTo>
                      <a:pt x="1621" y="1405"/>
                    </a:lnTo>
                    <a:lnTo>
                      <a:pt x="1486" y="1415"/>
                    </a:lnTo>
                    <a:lnTo>
                      <a:pt x="1408" y="1570"/>
                    </a:lnTo>
                    <a:lnTo>
                      <a:pt x="1180" y="648"/>
                    </a:lnTo>
                    <a:lnTo>
                      <a:pt x="1897" y="1432"/>
                    </a:lnTo>
                    <a:lnTo>
                      <a:pt x="1582" y="871"/>
                    </a:lnTo>
                    <a:lnTo>
                      <a:pt x="1408" y="0"/>
                    </a:lnTo>
                    <a:lnTo>
                      <a:pt x="1699" y="888"/>
                    </a:lnTo>
                    <a:lnTo>
                      <a:pt x="2897" y="2304"/>
                    </a:lnTo>
                    <a:lnTo>
                      <a:pt x="2724" y="2304"/>
                    </a:lnTo>
                    <a:lnTo>
                      <a:pt x="3016" y="2617"/>
                    </a:lnTo>
                    <a:lnTo>
                      <a:pt x="3363" y="2668"/>
                    </a:lnTo>
                    <a:lnTo>
                      <a:pt x="3467" y="2732"/>
                    </a:lnTo>
                    <a:lnTo>
                      <a:pt x="3416" y="2939"/>
                    </a:lnTo>
                    <a:lnTo>
                      <a:pt x="3562" y="2988"/>
                    </a:lnTo>
                    <a:lnTo>
                      <a:pt x="3627" y="3263"/>
                    </a:lnTo>
                    <a:lnTo>
                      <a:pt x="3775" y="3431"/>
                    </a:lnTo>
                    <a:lnTo>
                      <a:pt x="3268" y="3245"/>
                    </a:lnTo>
                    <a:lnTo>
                      <a:pt x="3204" y="3725"/>
                    </a:lnTo>
                    <a:lnTo>
                      <a:pt x="3627" y="3809"/>
                    </a:lnTo>
                    <a:lnTo>
                      <a:pt x="4161" y="3623"/>
                    </a:lnTo>
                    <a:lnTo>
                      <a:pt x="3895" y="3518"/>
                    </a:lnTo>
                    <a:lnTo>
                      <a:pt x="4907" y="3707"/>
                    </a:lnTo>
                    <a:lnTo>
                      <a:pt x="6114" y="3417"/>
                    </a:lnTo>
                    <a:lnTo>
                      <a:pt x="6089" y="3518"/>
                    </a:lnTo>
                    <a:lnTo>
                      <a:pt x="6327" y="348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370" name="Freeform 49"/>
              <p:cNvSpPr>
                <a:spLocks/>
              </p:cNvSpPr>
              <p:nvPr/>
            </p:nvSpPr>
            <p:spPr bwMode="auto">
              <a:xfrm>
                <a:off x="998" y="2732"/>
                <a:ext cx="47" cy="81"/>
              </a:xfrm>
              <a:custGeom>
                <a:avLst/>
                <a:gdLst>
                  <a:gd name="T0" fmla="*/ 1 w 840"/>
                  <a:gd name="T1" fmla="*/ 0 h 1468"/>
                  <a:gd name="T2" fmla="*/ 2 w 840"/>
                  <a:gd name="T3" fmla="*/ 3 h 1468"/>
                  <a:gd name="T4" fmla="*/ 2 w 840"/>
                  <a:gd name="T5" fmla="*/ 3 h 1468"/>
                  <a:gd name="T6" fmla="*/ 2 w 840"/>
                  <a:gd name="T7" fmla="*/ 3 h 1468"/>
                  <a:gd name="T8" fmla="*/ 3 w 840"/>
                  <a:gd name="T9" fmla="*/ 4 h 1468"/>
                  <a:gd name="T10" fmla="*/ 1 w 840"/>
                  <a:gd name="T11" fmla="*/ 4 h 1468"/>
                  <a:gd name="T12" fmla="*/ 0 w 840"/>
                  <a:gd name="T13" fmla="*/ 4 h 1468"/>
                  <a:gd name="T14" fmla="*/ 1 w 840"/>
                  <a:gd name="T15" fmla="*/ 3 h 1468"/>
                  <a:gd name="T16" fmla="*/ 1 w 840"/>
                  <a:gd name="T17" fmla="*/ 2 h 1468"/>
                  <a:gd name="T18" fmla="*/ 1 w 840"/>
                  <a:gd name="T19" fmla="*/ 2 h 1468"/>
                  <a:gd name="T20" fmla="*/ 1 w 840"/>
                  <a:gd name="T21" fmla="*/ 1 h 1468"/>
                  <a:gd name="T22" fmla="*/ 1 w 840"/>
                  <a:gd name="T23" fmla="*/ 0 h 146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40"/>
                  <a:gd name="T37" fmla="*/ 0 h 1468"/>
                  <a:gd name="T38" fmla="*/ 840 w 840"/>
                  <a:gd name="T39" fmla="*/ 1468 h 146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40" h="1468">
                    <a:moveTo>
                      <a:pt x="253" y="0"/>
                    </a:moveTo>
                    <a:lnTo>
                      <a:pt x="721" y="1025"/>
                    </a:lnTo>
                    <a:lnTo>
                      <a:pt x="589" y="920"/>
                    </a:lnTo>
                    <a:lnTo>
                      <a:pt x="589" y="1059"/>
                    </a:lnTo>
                    <a:lnTo>
                      <a:pt x="840" y="1382"/>
                    </a:lnTo>
                    <a:lnTo>
                      <a:pt x="324" y="1175"/>
                    </a:lnTo>
                    <a:lnTo>
                      <a:pt x="0" y="1468"/>
                    </a:lnTo>
                    <a:lnTo>
                      <a:pt x="214" y="936"/>
                    </a:lnTo>
                    <a:lnTo>
                      <a:pt x="374" y="766"/>
                    </a:lnTo>
                    <a:lnTo>
                      <a:pt x="390" y="562"/>
                    </a:lnTo>
                    <a:lnTo>
                      <a:pt x="269" y="304"/>
                    </a:lnTo>
                    <a:lnTo>
                      <a:pt x="25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371" name="Freeform 50"/>
              <p:cNvSpPr>
                <a:spLocks/>
              </p:cNvSpPr>
              <p:nvPr/>
            </p:nvSpPr>
            <p:spPr bwMode="auto">
              <a:xfrm>
                <a:off x="975" y="2825"/>
                <a:ext cx="47" cy="20"/>
              </a:xfrm>
              <a:custGeom>
                <a:avLst/>
                <a:gdLst>
                  <a:gd name="T0" fmla="*/ 3 w 853"/>
                  <a:gd name="T1" fmla="*/ 0 h 359"/>
                  <a:gd name="T2" fmla="*/ 1 w 853"/>
                  <a:gd name="T3" fmla="*/ 0 h 359"/>
                  <a:gd name="T4" fmla="*/ 1 w 853"/>
                  <a:gd name="T5" fmla="*/ 0 h 359"/>
                  <a:gd name="T6" fmla="*/ 0 w 853"/>
                  <a:gd name="T7" fmla="*/ 1 h 359"/>
                  <a:gd name="T8" fmla="*/ 0 w 853"/>
                  <a:gd name="T9" fmla="*/ 1 h 359"/>
                  <a:gd name="T10" fmla="*/ 1 w 853"/>
                  <a:gd name="T11" fmla="*/ 0 h 359"/>
                  <a:gd name="T12" fmla="*/ 3 w 853"/>
                  <a:gd name="T13" fmla="*/ 0 h 3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53"/>
                  <a:gd name="T22" fmla="*/ 0 h 359"/>
                  <a:gd name="T23" fmla="*/ 853 w 853"/>
                  <a:gd name="T24" fmla="*/ 359 h 3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53" h="359">
                    <a:moveTo>
                      <a:pt x="853" y="102"/>
                    </a:moveTo>
                    <a:lnTo>
                      <a:pt x="493" y="0"/>
                    </a:lnTo>
                    <a:lnTo>
                      <a:pt x="346" y="0"/>
                    </a:lnTo>
                    <a:lnTo>
                      <a:pt x="54" y="170"/>
                    </a:lnTo>
                    <a:lnTo>
                      <a:pt x="0" y="359"/>
                    </a:lnTo>
                    <a:lnTo>
                      <a:pt x="438" y="102"/>
                    </a:lnTo>
                    <a:lnTo>
                      <a:pt x="853" y="10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372" name="Freeform 51"/>
              <p:cNvSpPr>
                <a:spLocks/>
              </p:cNvSpPr>
              <p:nvPr/>
            </p:nvSpPr>
            <p:spPr bwMode="auto">
              <a:xfrm>
                <a:off x="1155" y="2717"/>
                <a:ext cx="103" cy="41"/>
              </a:xfrm>
              <a:custGeom>
                <a:avLst/>
                <a:gdLst>
                  <a:gd name="T0" fmla="*/ 0 w 1852"/>
                  <a:gd name="T1" fmla="*/ 0 h 751"/>
                  <a:gd name="T2" fmla="*/ 0 w 1852"/>
                  <a:gd name="T3" fmla="*/ 1 h 751"/>
                  <a:gd name="T4" fmla="*/ 1 w 1852"/>
                  <a:gd name="T5" fmla="*/ 1 h 751"/>
                  <a:gd name="T6" fmla="*/ 1 w 1852"/>
                  <a:gd name="T7" fmla="*/ 2 h 751"/>
                  <a:gd name="T8" fmla="*/ 2 w 1852"/>
                  <a:gd name="T9" fmla="*/ 2 h 751"/>
                  <a:gd name="T10" fmla="*/ 3 w 1852"/>
                  <a:gd name="T11" fmla="*/ 2 h 751"/>
                  <a:gd name="T12" fmla="*/ 6 w 1852"/>
                  <a:gd name="T13" fmla="*/ 1 h 751"/>
                  <a:gd name="T14" fmla="*/ 6 w 1852"/>
                  <a:gd name="T15" fmla="*/ 1 h 751"/>
                  <a:gd name="T16" fmla="*/ 5 w 1852"/>
                  <a:gd name="T17" fmla="*/ 0 h 751"/>
                  <a:gd name="T18" fmla="*/ 5 w 1852"/>
                  <a:gd name="T19" fmla="*/ 1 h 751"/>
                  <a:gd name="T20" fmla="*/ 4 w 1852"/>
                  <a:gd name="T21" fmla="*/ 0 h 751"/>
                  <a:gd name="T22" fmla="*/ 2 w 1852"/>
                  <a:gd name="T23" fmla="*/ 0 h 751"/>
                  <a:gd name="T24" fmla="*/ 2 w 1852"/>
                  <a:gd name="T25" fmla="*/ 1 h 751"/>
                  <a:gd name="T26" fmla="*/ 1 w 1852"/>
                  <a:gd name="T27" fmla="*/ 0 h 751"/>
                  <a:gd name="T28" fmla="*/ 1 w 1852"/>
                  <a:gd name="T29" fmla="*/ 0 h 751"/>
                  <a:gd name="T30" fmla="*/ 1 w 1852"/>
                  <a:gd name="T31" fmla="*/ 1 h 751"/>
                  <a:gd name="T32" fmla="*/ 0 w 1852"/>
                  <a:gd name="T33" fmla="*/ 1 h 751"/>
                  <a:gd name="T34" fmla="*/ 0 w 1852"/>
                  <a:gd name="T35" fmla="*/ 0 h 75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852"/>
                  <a:gd name="T55" fmla="*/ 0 h 751"/>
                  <a:gd name="T56" fmla="*/ 1852 w 1852"/>
                  <a:gd name="T57" fmla="*/ 751 h 75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852" h="751">
                    <a:moveTo>
                      <a:pt x="0" y="35"/>
                    </a:moveTo>
                    <a:lnTo>
                      <a:pt x="0" y="289"/>
                    </a:lnTo>
                    <a:lnTo>
                      <a:pt x="162" y="391"/>
                    </a:lnTo>
                    <a:lnTo>
                      <a:pt x="162" y="579"/>
                    </a:lnTo>
                    <a:lnTo>
                      <a:pt x="573" y="751"/>
                    </a:lnTo>
                    <a:lnTo>
                      <a:pt x="986" y="751"/>
                    </a:lnTo>
                    <a:lnTo>
                      <a:pt x="1852" y="391"/>
                    </a:lnTo>
                    <a:lnTo>
                      <a:pt x="1837" y="189"/>
                    </a:lnTo>
                    <a:lnTo>
                      <a:pt x="1640" y="0"/>
                    </a:lnTo>
                    <a:lnTo>
                      <a:pt x="1556" y="189"/>
                    </a:lnTo>
                    <a:lnTo>
                      <a:pt x="1399" y="0"/>
                    </a:lnTo>
                    <a:lnTo>
                      <a:pt x="733" y="82"/>
                    </a:lnTo>
                    <a:lnTo>
                      <a:pt x="561" y="238"/>
                    </a:lnTo>
                    <a:lnTo>
                      <a:pt x="360" y="119"/>
                    </a:lnTo>
                    <a:lnTo>
                      <a:pt x="281" y="119"/>
                    </a:lnTo>
                    <a:lnTo>
                      <a:pt x="199" y="205"/>
                    </a:lnTo>
                    <a:lnTo>
                      <a:pt x="82" y="205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373" name="Freeform 52"/>
              <p:cNvSpPr>
                <a:spLocks/>
              </p:cNvSpPr>
              <p:nvPr/>
            </p:nvSpPr>
            <p:spPr bwMode="auto">
              <a:xfrm>
                <a:off x="1173" y="2781"/>
                <a:ext cx="42" cy="73"/>
              </a:xfrm>
              <a:custGeom>
                <a:avLst/>
                <a:gdLst>
                  <a:gd name="T0" fmla="*/ 2 w 750"/>
                  <a:gd name="T1" fmla="*/ 0 h 1313"/>
                  <a:gd name="T2" fmla="*/ 2 w 750"/>
                  <a:gd name="T3" fmla="*/ 1 h 1313"/>
                  <a:gd name="T4" fmla="*/ 0 w 750"/>
                  <a:gd name="T5" fmla="*/ 3 h 1313"/>
                  <a:gd name="T6" fmla="*/ 0 w 750"/>
                  <a:gd name="T7" fmla="*/ 4 h 1313"/>
                  <a:gd name="T8" fmla="*/ 1 w 750"/>
                  <a:gd name="T9" fmla="*/ 4 h 1313"/>
                  <a:gd name="T10" fmla="*/ 1 w 750"/>
                  <a:gd name="T11" fmla="*/ 3 h 1313"/>
                  <a:gd name="T12" fmla="*/ 2 w 750"/>
                  <a:gd name="T13" fmla="*/ 2 h 1313"/>
                  <a:gd name="T14" fmla="*/ 2 w 750"/>
                  <a:gd name="T15" fmla="*/ 1 h 1313"/>
                  <a:gd name="T16" fmla="*/ 2 w 750"/>
                  <a:gd name="T17" fmla="*/ 1 h 1313"/>
                  <a:gd name="T18" fmla="*/ 2 w 750"/>
                  <a:gd name="T19" fmla="*/ 0 h 13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50"/>
                  <a:gd name="T31" fmla="*/ 0 h 1313"/>
                  <a:gd name="T32" fmla="*/ 750 w 750"/>
                  <a:gd name="T33" fmla="*/ 1313 h 13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50" h="1313">
                    <a:moveTo>
                      <a:pt x="695" y="0"/>
                    </a:moveTo>
                    <a:lnTo>
                      <a:pt x="695" y="239"/>
                    </a:lnTo>
                    <a:lnTo>
                      <a:pt x="97" y="955"/>
                    </a:lnTo>
                    <a:lnTo>
                      <a:pt x="0" y="1313"/>
                    </a:lnTo>
                    <a:lnTo>
                      <a:pt x="188" y="1125"/>
                    </a:lnTo>
                    <a:lnTo>
                      <a:pt x="335" y="801"/>
                    </a:lnTo>
                    <a:lnTo>
                      <a:pt x="507" y="748"/>
                    </a:lnTo>
                    <a:lnTo>
                      <a:pt x="750" y="288"/>
                    </a:lnTo>
                    <a:lnTo>
                      <a:pt x="750" y="172"/>
                    </a:lnTo>
                    <a:lnTo>
                      <a:pt x="69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374" name="Freeform 53"/>
              <p:cNvSpPr>
                <a:spLocks/>
              </p:cNvSpPr>
              <p:nvPr/>
            </p:nvSpPr>
            <p:spPr bwMode="auto">
              <a:xfrm>
                <a:off x="958" y="2755"/>
                <a:ext cx="37" cy="135"/>
              </a:xfrm>
              <a:custGeom>
                <a:avLst/>
                <a:gdLst>
                  <a:gd name="T0" fmla="*/ 0 w 655"/>
                  <a:gd name="T1" fmla="*/ 0 h 2441"/>
                  <a:gd name="T2" fmla="*/ 0 w 655"/>
                  <a:gd name="T3" fmla="*/ 7 h 2441"/>
                  <a:gd name="T4" fmla="*/ 1 w 655"/>
                  <a:gd name="T5" fmla="*/ 6 h 2441"/>
                  <a:gd name="T6" fmla="*/ 1 w 655"/>
                  <a:gd name="T7" fmla="*/ 4 h 2441"/>
                  <a:gd name="T8" fmla="*/ 2 w 655"/>
                  <a:gd name="T9" fmla="*/ 2 h 2441"/>
                  <a:gd name="T10" fmla="*/ 2 w 655"/>
                  <a:gd name="T11" fmla="*/ 0 h 2441"/>
                  <a:gd name="T12" fmla="*/ 1 w 655"/>
                  <a:gd name="T13" fmla="*/ 2 h 2441"/>
                  <a:gd name="T14" fmla="*/ 1 w 655"/>
                  <a:gd name="T15" fmla="*/ 2 h 2441"/>
                  <a:gd name="T16" fmla="*/ 0 w 655"/>
                  <a:gd name="T17" fmla="*/ 0 h 24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55"/>
                  <a:gd name="T28" fmla="*/ 0 h 2441"/>
                  <a:gd name="T29" fmla="*/ 655 w 655"/>
                  <a:gd name="T30" fmla="*/ 2441 h 24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55" h="2441">
                    <a:moveTo>
                      <a:pt x="0" y="51"/>
                    </a:moveTo>
                    <a:lnTo>
                      <a:pt x="0" y="2441"/>
                    </a:lnTo>
                    <a:lnTo>
                      <a:pt x="158" y="1875"/>
                    </a:lnTo>
                    <a:lnTo>
                      <a:pt x="293" y="1178"/>
                    </a:lnTo>
                    <a:lnTo>
                      <a:pt x="491" y="799"/>
                    </a:lnTo>
                    <a:lnTo>
                      <a:pt x="655" y="0"/>
                    </a:lnTo>
                    <a:lnTo>
                      <a:pt x="454" y="597"/>
                    </a:lnTo>
                    <a:lnTo>
                      <a:pt x="265" y="57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375" name="Freeform 54"/>
              <p:cNvSpPr>
                <a:spLocks/>
              </p:cNvSpPr>
              <p:nvPr/>
            </p:nvSpPr>
            <p:spPr bwMode="auto">
              <a:xfrm>
                <a:off x="1214" y="2795"/>
                <a:ext cx="10" cy="22"/>
              </a:xfrm>
              <a:custGeom>
                <a:avLst/>
                <a:gdLst>
                  <a:gd name="T0" fmla="*/ 0 w 184"/>
                  <a:gd name="T1" fmla="*/ 0 h 392"/>
                  <a:gd name="T2" fmla="*/ 0 w 184"/>
                  <a:gd name="T3" fmla="*/ 1 h 392"/>
                  <a:gd name="T4" fmla="*/ 1 w 184"/>
                  <a:gd name="T5" fmla="*/ 1 h 392"/>
                  <a:gd name="T6" fmla="*/ 0 w 184"/>
                  <a:gd name="T7" fmla="*/ 0 h 392"/>
                  <a:gd name="T8" fmla="*/ 0 w 184"/>
                  <a:gd name="T9" fmla="*/ 0 h 392"/>
                  <a:gd name="T10" fmla="*/ 0 w 184"/>
                  <a:gd name="T11" fmla="*/ 0 h 3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4"/>
                  <a:gd name="T19" fmla="*/ 0 h 392"/>
                  <a:gd name="T20" fmla="*/ 184 w 184"/>
                  <a:gd name="T21" fmla="*/ 392 h 3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4" h="392">
                    <a:moveTo>
                      <a:pt x="18" y="17"/>
                    </a:moveTo>
                    <a:lnTo>
                      <a:pt x="18" y="392"/>
                    </a:lnTo>
                    <a:lnTo>
                      <a:pt x="184" y="207"/>
                    </a:lnTo>
                    <a:lnTo>
                      <a:pt x="135" y="33"/>
                    </a:lnTo>
                    <a:lnTo>
                      <a:pt x="0" y="0"/>
                    </a:lnTo>
                    <a:lnTo>
                      <a:pt x="18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376" name="Freeform 55"/>
              <p:cNvSpPr>
                <a:spLocks/>
              </p:cNvSpPr>
              <p:nvPr/>
            </p:nvSpPr>
            <p:spPr bwMode="auto">
              <a:xfrm>
                <a:off x="999" y="2892"/>
                <a:ext cx="68" cy="48"/>
              </a:xfrm>
              <a:custGeom>
                <a:avLst/>
                <a:gdLst>
                  <a:gd name="T0" fmla="*/ 4 w 1226"/>
                  <a:gd name="T1" fmla="*/ 1 h 856"/>
                  <a:gd name="T2" fmla="*/ 4 w 1226"/>
                  <a:gd name="T3" fmla="*/ 0 h 856"/>
                  <a:gd name="T4" fmla="*/ 3 w 1226"/>
                  <a:gd name="T5" fmla="*/ 0 h 856"/>
                  <a:gd name="T6" fmla="*/ 1 w 1226"/>
                  <a:gd name="T7" fmla="*/ 1 h 856"/>
                  <a:gd name="T8" fmla="*/ 1 w 1226"/>
                  <a:gd name="T9" fmla="*/ 2 h 856"/>
                  <a:gd name="T10" fmla="*/ 0 w 1226"/>
                  <a:gd name="T11" fmla="*/ 3 h 856"/>
                  <a:gd name="T12" fmla="*/ 1 w 1226"/>
                  <a:gd name="T13" fmla="*/ 3 h 856"/>
                  <a:gd name="T14" fmla="*/ 4 w 1226"/>
                  <a:gd name="T15" fmla="*/ 1 h 8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26"/>
                  <a:gd name="T25" fmla="*/ 0 h 856"/>
                  <a:gd name="T26" fmla="*/ 1226 w 1226"/>
                  <a:gd name="T27" fmla="*/ 856 h 85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26" h="856">
                    <a:moveTo>
                      <a:pt x="1226" y="276"/>
                    </a:moveTo>
                    <a:lnTo>
                      <a:pt x="1226" y="123"/>
                    </a:lnTo>
                    <a:lnTo>
                      <a:pt x="1039" y="0"/>
                    </a:lnTo>
                    <a:lnTo>
                      <a:pt x="482" y="341"/>
                    </a:lnTo>
                    <a:lnTo>
                      <a:pt x="374" y="579"/>
                    </a:lnTo>
                    <a:lnTo>
                      <a:pt x="0" y="856"/>
                    </a:lnTo>
                    <a:lnTo>
                      <a:pt x="280" y="856"/>
                    </a:lnTo>
                    <a:lnTo>
                      <a:pt x="1226" y="27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377" name="Freeform 56"/>
              <p:cNvSpPr>
                <a:spLocks/>
              </p:cNvSpPr>
              <p:nvPr/>
            </p:nvSpPr>
            <p:spPr bwMode="auto">
              <a:xfrm>
                <a:off x="959" y="2915"/>
                <a:ext cx="154" cy="111"/>
              </a:xfrm>
              <a:custGeom>
                <a:avLst/>
                <a:gdLst>
                  <a:gd name="T0" fmla="*/ 2 w 2767"/>
                  <a:gd name="T1" fmla="*/ 0 h 2006"/>
                  <a:gd name="T2" fmla="*/ 1 w 2767"/>
                  <a:gd name="T3" fmla="*/ 0 h 2006"/>
                  <a:gd name="T4" fmla="*/ 1 w 2767"/>
                  <a:gd name="T5" fmla="*/ 0 h 2006"/>
                  <a:gd name="T6" fmla="*/ 0 w 2767"/>
                  <a:gd name="T7" fmla="*/ 1 h 2006"/>
                  <a:gd name="T8" fmla="*/ 0 w 2767"/>
                  <a:gd name="T9" fmla="*/ 0 h 2006"/>
                  <a:gd name="T10" fmla="*/ 0 w 2767"/>
                  <a:gd name="T11" fmla="*/ 1 h 2006"/>
                  <a:gd name="T12" fmla="*/ 0 w 2767"/>
                  <a:gd name="T13" fmla="*/ 2 h 2006"/>
                  <a:gd name="T14" fmla="*/ 1 w 2767"/>
                  <a:gd name="T15" fmla="*/ 2 h 2006"/>
                  <a:gd name="T16" fmla="*/ 1 w 2767"/>
                  <a:gd name="T17" fmla="*/ 2 h 2006"/>
                  <a:gd name="T18" fmla="*/ 0 w 2767"/>
                  <a:gd name="T19" fmla="*/ 2 h 2006"/>
                  <a:gd name="T20" fmla="*/ 1 w 2767"/>
                  <a:gd name="T21" fmla="*/ 3 h 2006"/>
                  <a:gd name="T22" fmla="*/ 1 w 2767"/>
                  <a:gd name="T23" fmla="*/ 3 h 2006"/>
                  <a:gd name="T24" fmla="*/ 2 w 2767"/>
                  <a:gd name="T25" fmla="*/ 5 h 2006"/>
                  <a:gd name="T26" fmla="*/ 3 w 2767"/>
                  <a:gd name="T27" fmla="*/ 5 h 2006"/>
                  <a:gd name="T28" fmla="*/ 3 w 2767"/>
                  <a:gd name="T29" fmla="*/ 5 h 2006"/>
                  <a:gd name="T30" fmla="*/ 5 w 2767"/>
                  <a:gd name="T31" fmla="*/ 6 h 2006"/>
                  <a:gd name="T32" fmla="*/ 6 w 2767"/>
                  <a:gd name="T33" fmla="*/ 6 h 2006"/>
                  <a:gd name="T34" fmla="*/ 6 w 2767"/>
                  <a:gd name="T35" fmla="*/ 6 h 2006"/>
                  <a:gd name="T36" fmla="*/ 7 w 2767"/>
                  <a:gd name="T37" fmla="*/ 6 h 2006"/>
                  <a:gd name="T38" fmla="*/ 7 w 2767"/>
                  <a:gd name="T39" fmla="*/ 6 h 2006"/>
                  <a:gd name="T40" fmla="*/ 8 w 2767"/>
                  <a:gd name="T41" fmla="*/ 6 h 2006"/>
                  <a:gd name="T42" fmla="*/ 8 w 2767"/>
                  <a:gd name="T43" fmla="*/ 6 h 2006"/>
                  <a:gd name="T44" fmla="*/ 8 w 2767"/>
                  <a:gd name="T45" fmla="*/ 5 h 2006"/>
                  <a:gd name="T46" fmla="*/ 7 w 2767"/>
                  <a:gd name="T47" fmla="*/ 5 h 2006"/>
                  <a:gd name="T48" fmla="*/ 5 w 2767"/>
                  <a:gd name="T49" fmla="*/ 5 h 2006"/>
                  <a:gd name="T50" fmla="*/ 4 w 2767"/>
                  <a:gd name="T51" fmla="*/ 5 h 2006"/>
                  <a:gd name="T52" fmla="*/ 5 w 2767"/>
                  <a:gd name="T53" fmla="*/ 5 h 2006"/>
                  <a:gd name="T54" fmla="*/ 6 w 2767"/>
                  <a:gd name="T55" fmla="*/ 5 h 2006"/>
                  <a:gd name="T56" fmla="*/ 7 w 2767"/>
                  <a:gd name="T57" fmla="*/ 4 h 2006"/>
                  <a:gd name="T58" fmla="*/ 8 w 2767"/>
                  <a:gd name="T59" fmla="*/ 4 h 2006"/>
                  <a:gd name="T60" fmla="*/ 9 w 2767"/>
                  <a:gd name="T61" fmla="*/ 4 h 2006"/>
                  <a:gd name="T62" fmla="*/ 8 w 2767"/>
                  <a:gd name="T63" fmla="*/ 4 h 2006"/>
                  <a:gd name="T64" fmla="*/ 7 w 2767"/>
                  <a:gd name="T65" fmla="*/ 4 h 2006"/>
                  <a:gd name="T66" fmla="*/ 6 w 2767"/>
                  <a:gd name="T67" fmla="*/ 4 h 2006"/>
                  <a:gd name="T68" fmla="*/ 3 w 2767"/>
                  <a:gd name="T69" fmla="*/ 4 h 2006"/>
                  <a:gd name="T70" fmla="*/ 3 w 2767"/>
                  <a:gd name="T71" fmla="*/ 4 h 2006"/>
                  <a:gd name="T72" fmla="*/ 3 w 2767"/>
                  <a:gd name="T73" fmla="*/ 4 h 2006"/>
                  <a:gd name="T74" fmla="*/ 2 w 2767"/>
                  <a:gd name="T75" fmla="*/ 4 h 2006"/>
                  <a:gd name="T76" fmla="*/ 2 w 2767"/>
                  <a:gd name="T77" fmla="*/ 3 h 2006"/>
                  <a:gd name="T78" fmla="*/ 3 w 2767"/>
                  <a:gd name="T79" fmla="*/ 3 h 2006"/>
                  <a:gd name="T80" fmla="*/ 3 w 2767"/>
                  <a:gd name="T81" fmla="*/ 3 h 2006"/>
                  <a:gd name="T82" fmla="*/ 4 w 2767"/>
                  <a:gd name="T83" fmla="*/ 3 h 2006"/>
                  <a:gd name="T84" fmla="*/ 6 w 2767"/>
                  <a:gd name="T85" fmla="*/ 2 h 2006"/>
                  <a:gd name="T86" fmla="*/ 7 w 2767"/>
                  <a:gd name="T87" fmla="*/ 1 h 2006"/>
                  <a:gd name="T88" fmla="*/ 6 w 2767"/>
                  <a:gd name="T89" fmla="*/ 2 h 2006"/>
                  <a:gd name="T90" fmla="*/ 5 w 2767"/>
                  <a:gd name="T91" fmla="*/ 2 h 2006"/>
                  <a:gd name="T92" fmla="*/ 4 w 2767"/>
                  <a:gd name="T93" fmla="*/ 2 h 2006"/>
                  <a:gd name="T94" fmla="*/ 2 w 2767"/>
                  <a:gd name="T95" fmla="*/ 2 h 2006"/>
                  <a:gd name="T96" fmla="*/ 2 w 2767"/>
                  <a:gd name="T97" fmla="*/ 1 h 2006"/>
                  <a:gd name="T98" fmla="*/ 2 w 2767"/>
                  <a:gd name="T99" fmla="*/ 2 h 2006"/>
                  <a:gd name="T100" fmla="*/ 2 w 2767"/>
                  <a:gd name="T101" fmla="*/ 2 h 2006"/>
                  <a:gd name="T102" fmla="*/ 2 w 2767"/>
                  <a:gd name="T103" fmla="*/ 3 h 2006"/>
                  <a:gd name="T104" fmla="*/ 1 w 2767"/>
                  <a:gd name="T105" fmla="*/ 3 h 2006"/>
                  <a:gd name="T106" fmla="*/ 1 w 2767"/>
                  <a:gd name="T107" fmla="*/ 3 h 2006"/>
                  <a:gd name="T108" fmla="*/ 1 w 2767"/>
                  <a:gd name="T109" fmla="*/ 2 h 2006"/>
                  <a:gd name="T110" fmla="*/ 1 w 2767"/>
                  <a:gd name="T111" fmla="*/ 1 h 2006"/>
                  <a:gd name="T112" fmla="*/ 0 w 2767"/>
                  <a:gd name="T113" fmla="*/ 2 h 2006"/>
                  <a:gd name="T114" fmla="*/ 0 w 2767"/>
                  <a:gd name="T115" fmla="*/ 1 h 2006"/>
                  <a:gd name="T116" fmla="*/ 1 w 2767"/>
                  <a:gd name="T117" fmla="*/ 1 h 2006"/>
                  <a:gd name="T118" fmla="*/ 1 w 2767"/>
                  <a:gd name="T119" fmla="*/ 1 h 2006"/>
                  <a:gd name="T120" fmla="*/ 2 w 2767"/>
                  <a:gd name="T121" fmla="*/ 0 h 200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767"/>
                  <a:gd name="T184" fmla="*/ 0 h 2006"/>
                  <a:gd name="T185" fmla="*/ 2767 w 2767"/>
                  <a:gd name="T186" fmla="*/ 2006 h 200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767" h="2006">
                    <a:moveTo>
                      <a:pt x="558" y="147"/>
                    </a:moveTo>
                    <a:lnTo>
                      <a:pt x="352" y="147"/>
                    </a:lnTo>
                    <a:lnTo>
                      <a:pt x="221" y="0"/>
                    </a:lnTo>
                    <a:lnTo>
                      <a:pt x="67" y="229"/>
                    </a:lnTo>
                    <a:lnTo>
                      <a:pt x="29" y="92"/>
                    </a:lnTo>
                    <a:lnTo>
                      <a:pt x="0" y="345"/>
                    </a:lnTo>
                    <a:lnTo>
                      <a:pt x="90" y="646"/>
                    </a:lnTo>
                    <a:lnTo>
                      <a:pt x="170" y="581"/>
                    </a:lnTo>
                    <a:lnTo>
                      <a:pt x="221" y="815"/>
                    </a:lnTo>
                    <a:lnTo>
                      <a:pt x="108" y="815"/>
                    </a:lnTo>
                    <a:lnTo>
                      <a:pt x="154" y="930"/>
                    </a:lnTo>
                    <a:lnTo>
                      <a:pt x="425" y="1124"/>
                    </a:lnTo>
                    <a:lnTo>
                      <a:pt x="595" y="1480"/>
                    </a:lnTo>
                    <a:lnTo>
                      <a:pt x="857" y="1679"/>
                    </a:lnTo>
                    <a:lnTo>
                      <a:pt x="992" y="1648"/>
                    </a:lnTo>
                    <a:lnTo>
                      <a:pt x="1515" y="1930"/>
                    </a:lnTo>
                    <a:lnTo>
                      <a:pt x="1806" y="1930"/>
                    </a:lnTo>
                    <a:lnTo>
                      <a:pt x="1983" y="2006"/>
                    </a:lnTo>
                    <a:lnTo>
                      <a:pt x="2229" y="1920"/>
                    </a:lnTo>
                    <a:lnTo>
                      <a:pt x="2325" y="1961"/>
                    </a:lnTo>
                    <a:lnTo>
                      <a:pt x="2718" y="1858"/>
                    </a:lnTo>
                    <a:lnTo>
                      <a:pt x="2443" y="1815"/>
                    </a:lnTo>
                    <a:lnTo>
                      <a:pt x="2529" y="1722"/>
                    </a:lnTo>
                    <a:lnTo>
                      <a:pt x="2317" y="1785"/>
                    </a:lnTo>
                    <a:lnTo>
                      <a:pt x="1714" y="1785"/>
                    </a:lnTo>
                    <a:lnTo>
                      <a:pt x="1244" y="1562"/>
                    </a:lnTo>
                    <a:lnTo>
                      <a:pt x="1618" y="1607"/>
                    </a:lnTo>
                    <a:lnTo>
                      <a:pt x="1861" y="1607"/>
                    </a:lnTo>
                    <a:lnTo>
                      <a:pt x="2344" y="1396"/>
                    </a:lnTo>
                    <a:lnTo>
                      <a:pt x="2548" y="1386"/>
                    </a:lnTo>
                    <a:lnTo>
                      <a:pt x="2767" y="1304"/>
                    </a:lnTo>
                    <a:lnTo>
                      <a:pt x="2535" y="1359"/>
                    </a:lnTo>
                    <a:lnTo>
                      <a:pt x="2285" y="1345"/>
                    </a:lnTo>
                    <a:lnTo>
                      <a:pt x="1857" y="1472"/>
                    </a:lnTo>
                    <a:lnTo>
                      <a:pt x="1100" y="1460"/>
                    </a:lnTo>
                    <a:lnTo>
                      <a:pt x="949" y="1376"/>
                    </a:lnTo>
                    <a:lnTo>
                      <a:pt x="905" y="1231"/>
                    </a:lnTo>
                    <a:lnTo>
                      <a:pt x="747" y="1249"/>
                    </a:lnTo>
                    <a:lnTo>
                      <a:pt x="683" y="1012"/>
                    </a:lnTo>
                    <a:lnTo>
                      <a:pt x="820" y="999"/>
                    </a:lnTo>
                    <a:lnTo>
                      <a:pt x="1020" y="887"/>
                    </a:lnTo>
                    <a:lnTo>
                      <a:pt x="1402" y="875"/>
                    </a:lnTo>
                    <a:lnTo>
                      <a:pt x="2000" y="660"/>
                    </a:lnTo>
                    <a:lnTo>
                      <a:pt x="2131" y="456"/>
                    </a:lnTo>
                    <a:lnTo>
                      <a:pt x="1868" y="622"/>
                    </a:lnTo>
                    <a:lnTo>
                      <a:pt x="1462" y="622"/>
                    </a:lnTo>
                    <a:lnTo>
                      <a:pt x="1276" y="509"/>
                    </a:lnTo>
                    <a:lnTo>
                      <a:pt x="777" y="677"/>
                    </a:lnTo>
                    <a:lnTo>
                      <a:pt x="546" y="468"/>
                    </a:lnTo>
                    <a:lnTo>
                      <a:pt x="505" y="519"/>
                    </a:lnTo>
                    <a:lnTo>
                      <a:pt x="562" y="660"/>
                    </a:lnTo>
                    <a:lnTo>
                      <a:pt x="482" y="854"/>
                    </a:lnTo>
                    <a:lnTo>
                      <a:pt x="344" y="897"/>
                    </a:lnTo>
                    <a:lnTo>
                      <a:pt x="299" y="844"/>
                    </a:lnTo>
                    <a:lnTo>
                      <a:pt x="425" y="699"/>
                    </a:lnTo>
                    <a:lnTo>
                      <a:pt x="262" y="414"/>
                    </a:lnTo>
                    <a:lnTo>
                      <a:pt x="139" y="519"/>
                    </a:lnTo>
                    <a:lnTo>
                      <a:pt x="108" y="386"/>
                    </a:lnTo>
                    <a:lnTo>
                      <a:pt x="170" y="237"/>
                    </a:lnTo>
                    <a:lnTo>
                      <a:pt x="391" y="248"/>
                    </a:lnTo>
                    <a:lnTo>
                      <a:pt x="558" y="14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378" name="Freeform 57"/>
              <p:cNvSpPr>
                <a:spLocks/>
              </p:cNvSpPr>
              <p:nvPr/>
            </p:nvSpPr>
            <p:spPr bwMode="auto">
              <a:xfrm>
                <a:off x="1027" y="2968"/>
                <a:ext cx="75" cy="24"/>
              </a:xfrm>
              <a:custGeom>
                <a:avLst/>
                <a:gdLst>
                  <a:gd name="T0" fmla="*/ 4 w 1351"/>
                  <a:gd name="T1" fmla="*/ 0 h 425"/>
                  <a:gd name="T2" fmla="*/ 2 w 1351"/>
                  <a:gd name="T3" fmla="*/ 0 h 425"/>
                  <a:gd name="T4" fmla="*/ 0 w 1351"/>
                  <a:gd name="T5" fmla="*/ 1 h 425"/>
                  <a:gd name="T6" fmla="*/ 3 w 1351"/>
                  <a:gd name="T7" fmla="*/ 1 h 425"/>
                  <a:gd name="T8" fmla="*/ 4 w 1351"/>
                  <a:gd name="T9" fmla="*/ 0 h 4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51"/>
                  <a:gd name="T16" fmla="*/ 0 h 425"/>
                  <a:gd name="T17" fmla="*/ 1351 w 1351"/>
                  <a:gd name="T18" fmla="*/ 425 h 4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51" h="425">
                    <a:moveTo>
                      <a:pt x="1351" y="0"/>
                    </a:moveTo>
                    <a:lnTo>
                      <a:pt x="772" y="82"/>
                    </a:lnTo>
                    <a:lnTo>
                      <a:pt x="0" y="425"/>
                    </a:lnTo>
                    <a:lnTo>
                      <a:pt x="1125" y="153"/>
                    </a:lnTo>
                    <a:lnTo>
                      <a:pt x="135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379" name="Freeform 58"/>
              <p:cNvSpPr>
                <a:spLocks/>
              </p:cNvSpPr>
              <p:nvPr/>
            </p:nvSpPr>
            <p:spPr bwMode="auto">
              <a:xfrm>
                <a:off x="1052" y="3031"/>
                <a:ext cx="52" cy="14"/>
              </a:xfrm>
              <a:custGeom>
                <a:avLst/>
                <a:gdLst>
                  <a:gd name="T0" fmla="*/ 3 w 930"/>
                  <a:gd name="T1" fmla="*/ 1 h 251"/>
                  <a:gd name="T2" fmla="*/ 1 w 930"/>
                  <a:gd name="T3" fmla="*/ 1 h 251"/>
                  <a:gd name="T4" fmla="*/ 0 w 930"/>
                  <a:gd name="T5" fmla="*/ 0 h 251"/>
                  <a:gd name="T6" fmla="*/ 2 w 930"/>
                  <a:gd name="T7" fmla="*/ 1 h 251"/>
                  <a:gd name="T8" fmla="*/ 3 w 930"/>
                  <a:gd name="T9" fmla="*/ 1 h 2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0"/>
                  <a:gd name="T16" fmla="*/ 0 h 251"/>
                  <a:gd name="T17" fmla="*/ 930 w 930"/>
                  <a:gd name="T18" fmla="*/ 251 h 2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0" h="251">
                    <a:moveTo>
                      <a:pt x="930" y="251"/>
                    </a:moveTo>
                    <a:lnTo>
                      <a:pt x="392" y="251"/>
                    </a:lnTo>
                    <a:lnTo>
                      <a:pt x="0" y="0"/>
                    </a:lnTo>
                    <a:lnTo>
                      <a:pt x="731" y="168"/>
                    </a:lnTo>
                    <a:lnTo>
                      <a:pt x="930" y="25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380" name="Freeform 59"/>
              <p:cNvSpPr>
                <a:spLocks/>
              </p:cNvSpPr>
              <p:nvPr/>
            </p:nvSpPr>
            <p:spPr bwMode="auto">
              <a:xfrm>
                <a:off x="1082" y="3022"/>
                <a:ext cx="35" cy="13"/>
              </a:xfrm>
              <a:custGeom>
                <a:avLst/>
                <a:gdLst>
                  <a:gd name="T0" fmla="*/ 2 w 636"/>
                  <a:gd name="T1" fmla="*/ 0 h 231"/>
                  <a:gd name="T2" fmla="*/ 0 w 636"/>
                  <a:gd name="T3" fmla="*/ 1 h 231"/>
                  <a:gd name="T4" fmla="*/ 2 w 636"/>
                  <a:gd name="T5" fmla="*/ 1 h 231"/>
                  <a:gd name="T6" fmla="*/ 2 w 636"/>
                  <a:gd name="T7" fmla="*/ 0 h 23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6"/>
                  <a:gd name="T13" fmla="*/ 0 h 231"/>
                  <a:gd name="T14" fmla="*/ 636 w 636"/>
                  <a:gd name="T15" fmla="*/ 231 h 23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6" h="231">
                    <a:moveTo>
                      <a:pt x="636" y="0"/>
                    </a:moveTo>
                    <a:lnTo>
                      <a:pt x="0" y="198"/>
                    </a:lnTo>
                    <a:lnTo>
                      <a:pt x="595" y="231"/>
                    </a:lnTo>
                    <a:lnTo>
                      <a:pt x="63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381" name="Line 60"/>
              <p:cNvSpPr>
                <a:spLocks noChangeShapeType="1"/>
              </p:cNvSpPr>
              <p:nvPr/>
            </p:nvSpPr>
            <p:spPr bwMode="auto">
              <a:xfrm flipV="1">
                <a:off x="1119" y="2954"/>
                <a:ext cx="10" cy="6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382" name="Line 61"/>
              <p:cNvSpPr>
                <a:spLocks noChangeShapeType="1"/>
              </p:cNvSpPr>
              <p:nvPr/>
            </p:nvSpPr>
            <p:spPr bwMode="auto">
              <a:xfrm flipH="1">
                <a:off x="996" y="2682"/>
                <a:ext cx="12" cy="5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383" name="Freeform 62"/>
              <p:cNvSpPr>
                <a:spLocks/>
              </p:cNvSpPr>
              <p:nvPr/>
            </p:nvSpPr>
            <p:spPr bwMode="auto">
              <a:xfrm>
                <a:off x="1206" y="2558"/>
                <a:ext cx="35" cy="26"/>
              </a:xfrm>
              <a:custGeom>
                <a:avLst/>
                <a:gdLst>
                  <a:gd name="T0" fmla="*/ 1 w 620"/>
                  <a:gd name="T1" fmla="*/ 0 h 460"/>
                  <a:gd name="T2" fmla="*/ 0 w 620"/>
                  <a:gd name="T3" fmla="*/ 1 h 460"/>
                  <a:gd name="T4" fmla="*/ 1 w 620"/>
                  <a:gd name="T5" fmla="*/ 1 h 460"/>
                  <a:gd name="T6" fmla="*/ 2 w 620"/>
                  <a:gd name="T7" fmla="*/ 1 h 460"/>
                  <a:gd name="T8" fmla="*/ 1 w 620"/>
                  <a:gd name="T9" fmla="*/ 0 h 460"/>
                  <a:gd name="T10" fmla="*/ 1 w 620"/>
                  <a:gd name="T11" fmla="*/ 1 h 460"/>
                  <a:gd name="T12" fmla="*/ 1 w 620"/>
                  <a:gd name="T13" fmla="*/ 0 h 460"/>
                  <a:gd name="T14" fmla="*/ 1 w 620"/>
                  <a:gd name="T15" fmla="*/ 0 h 46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20"/>
                  <a:gd name="T25" fmla="*/ 0 h 460"/>
                  <a:gd name="T26" fmla="*/ 620 w 620"/>
                  <a:gd name="T27" fmla="*/ 460 h 46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20" h="460">
                    <a:moveTo>
                      <a:pt x="178" y="0"/>
                    </a:moveTo>
                    <a:lnTo>
                      <a:pt x="0" y="199"/>
                    </a:lnTo>
                    <a:lnTo>
                      <a:pt x="450" y="460"/>
                    </a:lnTo>
                    <a:lnTo>
                      <a:pt x="620" y="250"/>
                    </a:lnTo>
                    <a:lnTo>
                      <a:pt x="466" y="127"/>
                    </a:lnTo>
                    <a:lnTo>
                      <a:pt x="318" y="270"/>
                    </a:lnTo>
                    <a:lnTo>
                      <a:pt x="344" y="82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384" name="Freeform 63"/>
              <p:cNvSpPr>
                <a:spLocks/>
              </p:cNvSpPr>
              <p:nvPr/>
            </p:nvSpPr>
            <p:spPr bwMode="auto">
              <a:xfrm>
                <a:off x="1226" y="2557"/>
                <a:ext cx="17" cy="12"/>
              </a:xfrm>
              <a:custGeom>
                <a:avLst/>
                <a:gdLst>
                  <a:gd name="T0" fmla="*/ 0 w 298"/>
                  <a:gd name="T1" fmla="*/ 0 h 215"/>
                  <a:gd name="T2" fmla="*/ 1 w 298"/>
                  <a:gd name="T3" fmla="*/ 1 h 215"/>
                  <a:gd name="T4" fmla="*/ 1 w 298"/>
                  <a:gd name="T5" fmla="*/ 1 h 215"/>
                  <a:gd name="T6" fmla="*/ 0 w 298"/>
                  <a:gd name="T7" fmla="*/ 0 h 215"/>
                  <a:gd name="T8" fmla="*/ 0 w 298"/>
                  <a:gd name="T9" fmla="*/ 0 h 2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"/>
                  <a:gd name="T16" fmla="*/ 0 h 215"/>
                  <a:gd name="T17" fmla="*/ 298 w 298"/>
                  <a:gd name="T18" fmla="*/ 215 h 2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" h="215">
                    <a:moveTo>
                      <a:pt x="0" y="0"/>
                    </a:moveTo>
                    <a:lnTo>
                      <a:pt x="298" y="215"/>
                    </a:lnTo>
                    <a:lnTo>
                      <a:pt x="298" y="157"/>
                    </a:ln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385" name="Freeform 64"/>
              <p:cNvSpPr>
                <a:spLocks/>
              </p:cNvSpPr>
              <p:nvPr/>
            </p:nvSpPr>
            <p:spPr bwMode="auto">
              <a:xfrm>
                <a:off x="1234" y="2575"/>
                <a:ext cx="18" cy="15"/>
              </a:xfrm>
              <a:custGeom>
                <a:avLst/>
                <a:gdLst>
                  <a:gd name="T0" fmla="*/ 0 w 332"/>
                  <a:gd name="T1" fmla="*/ 0 h 264"/>
                  <a:gd name="T2" fmla="*/ 1 w 332"/>
                  <a:gd name="T3" fmla="*/ 1 h 264"/>
                  <a:gd name="T4" fmla="*/ 1 w 332"/>
                  <a:gd name="T5" fmla="*/ 1 h 264"/>
                  <a:gd name="T6" fmla="*/ 0 w 332"/>
                  <a:gd name="T7" fmla="*/ 0 h 264"/>
                  <a:gd name="T8" fmla="*/ 0 w 332"/>
                  <a:gd name="T9" fmla="*/ 0 h 2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2"/>
                  <a:gd name="T16" fmla="*/ 0 h 264"/>
                  <a:gd name="T17" fmla="*/ 332 w 332"/>
                  <a:gd name="T18" fmla="*/ 264 h 2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2" h="264">
                    <a:moveTo>
                      <a:pt x="0" y="73"/>
                    </a:moveTo>
                    <a:lnTo>
                      <a:pt x="268" y="264"/>
                    </a:lnTo>
                    <a:lnTo>
                      <a:pt x="332" y="182"/>
                    </a:lnTo>
                    <a:lnTo>
                      <a:pt x="84" y="0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386" name="Freeform 65"/>
              <p:cNvSpPr>
                <a:spLocks/>
              </p:cNvSpPr>
              <p:nvPr/>
            </p:nvSpPr>
            <p:spPr bwMode="auto">
              <a:xfrm>
                <a:off x="1238" y="2565"/>
                <a:ext cx="207" cy="71"/>
              </a:xfrm>
              <a:custGeom>
                <a:avLst/>
                <a:gdLst>
                  <a:gd name="T0" fmla="*/ 0 w 3722"/>
                  <a:gd name="T1" fmla="*/ 2 h 1284"/>
                  <a:gd name="T2" fmla="*/ 1 w 3722"/>
                  <a:gd name="T3" fmla="*/ 0 h 1284"/>
                  <a:gd name="T4" fmla="*/ 3 w 3722"/>
                  <a:gd name="T5" fmla="*/ 1 h 1284"/>
                  <a:gd name="T6" fmla="*/ 5 w 3722"/>
                  <a:gd name="T7" fmla="*/ 1 h 1284"/>
                  <a:gd name="T8" fmla="*/ 5 w 3722"/>
                  <a:gd name="T9" fmla="*/ 3 h 1284"/>
                  <a:gd name="T10" fmla="*/ 11 w 3722"/>
                  <a:gd name="T11" fmla="*/ 3 h 1284"/>
                  <a:gd name="T12" fmla="*/ 11 w 3722"/>
                  <a:gd name="T13" fmla="*/ 3 h 1284"/>
                  <a:gd name="T14" fmla="*/ 11 w 3722"/>
                  <a:gd name="T15" fmla="*/ 3 h 1284"/>
                  <a:gd name="T16" fmla="*/ 12 w 3722"/>
                  <a:gd name="T17" fmla="*/ 3 h 1284"/>
                  <a:gd name="T18" fmla="*/ 12 w 3722"/>
                  <a:gd name="T19" fmla="*/ 4 h 1284"/>
                  <a:gd name="T20" fmla="*/ 2 w 3722"/>
                  <a:gd name="T21" fmla="*/ 4 h 1284"/>
                  <a:gd name="T22" fmla="*/ 2 w 3722"/>
                  <a:gd name="T23" fmla="*/ 3 h 1284"/>
                  <a:gd name="T24" fmla="*/ 1 w 3722"/>
                  <a:gd name="T25" fmla="*/ 2 h 1284"/>
                  <a:gd name="T26" fmla="*/ 0 w 3722"/>
                  <a:gd name="T27" fmla="*/ 2 h 1284"/>
                  <a:gd name="T28" fmla="*/ 0 w 3722"/>
                  <a:gd name="T29" fmla="*/ 2 h 128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722"/>
                  <a:gd name="T46" fmla="*/ 0 h 1284"/>
                  <a:gd name="T47" fmla="*/ 3722 w 3722"/>
                  <a:gd name="T48" fmla="*/ 1284 h 128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722" h="1284">
                    <a:moveTo>
                      <a:pt x="0" y="687"/>
                    </a:moveTo>
                    <a:lnTo>
                      <a:pt x="394" y="0"/>
                    </a:lnTo>
                    <a:lnTo>
                      <a:pt x="914" y="370"/>
                    </a:lnTo>
                    <a:lnTo>
                      <a:pt x="1738" y="370"/>
                    </a:lnTo>
                    <a:lnTo>
                      <a:pt x="1738" y="986"/>
                    </a:lnTo>
                    <a:lnTo>
                      <a:pt x="3699" y="986"/>
                    </a:lnTo>
                    <a:lnTo>
                      <a:pt x="3699" y="939"/>
                    </a:lnTo>
                    <a:lnTo>
                      <a:pt x="3535" y="834"/>
                    </a:lnTo>
                    <a:lnTo>
                      <a:pt x="3722" y="926"/>
                    </a:lnTo>
                    <a:lnTo>
                      <a:pt x="3722" y="1284"/>
                    </a:lnTo>
                    <a:lnTo>
                      <a:pt x="536" y="1284"/>
                    </a:lnTo>
                    <a:lnTo>
                      <a:pt x="536" y="926"/>
                    </a:lnTo>
                    <a:lnTo>
                      <a:pt x="192" y="678"/>
                    </a:lnTo>
                    <a:lnTo>
                      <a:pt x="145" y="770"/>
                    </a:lnTo>
                    <a:lnTo>
                      <a:pt x="0" y="68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387" name="Rectangle 66"/>
              <p:cNvSpPr>
                <a:spLocks noChangeArrowheads="1"/>
              </p:cNvSpPr>
              <p:nvPr/>
            </p:nvSpPr>
            <p:spPr bwMode="auto">
              <a:xfrm>
                <a:off x="1284" y="2547"/>
                <a:ext cx="26" cy="30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388" name="Freeform 67"/>
              <p:cNvSpPr>
                <a:spLocks/>
              </p:cNvSpPr>
              <p:nvPr/>
            </p:nvSpPr>
            <p:spPr bwMode="auto">
              <a:xfrm>
                <a:off x="1241" y="2551"/>
                <a:ext cx="8" cy="11"/>
              </a:xfrm>
              <a:custGeom>
                <a:avLst/>
                <a:gdLst>
                  <a:gd name="T0" fmla="*/ 0 w 140"/>
                  <a:gd name="T1" fmla="*/ 1 h 197"/>
                  <a:gd name="T2" fmla="*/ 0 w 140"/>
                  <a:gd name="T3" fmla="*/ 0 h 197"/>
                  <a:gd name="T4" fmla="*/ 0 w 140"/>
                  <a:gd name="T5" fmla="*/ 0 h 197"/>
                  <a:gd name="T6" fmla="*/ 0 w 140"/>
                  <a:gd name="T7" fmla="*/ 1 h 197"/>
                  <a:gd name="T8" fmla="*/ 0 w 140"/>
                  <a:gd name="T9" fmla="*/ 1 h 1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0"/>
                  <a:gd name="T16" fmla="*/ 0 h 197"/>
                  <a:gd name="T17" fmla="*/ 140 w 140"/>
                  <a:gd name="T18" fmla="*/ 197 h 1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0" h="197">
                    <a:moveTo>
                      <a:pt x="29" y="197"/>
                    </a:moveTo>
                    <a:lnTo>
                      <a:pt x="140" y="19"/>
                    </a:lnTo>
                    <a:lnTo>
                      <a:pt x="111" y="0"/>
                    </a:lnTo>
                    <a:lnTo>
                      <a:pt x="0" y="162"/>
                    </a:lnTo>
                    <a:lnTo>
                      <a:pt x="29" y="19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389" name="Line 68"/>
              <p:cNvSpPr>
                <a:spLocks noChangeShapeType="1"/>
              </p:cNvSpPr>
              <p:nvPr/>
            </p:nvSpPr>
            <p:spPr bwMode="auto">
              <a:xfrm>
                <a:off x="1252" y="2552"/>
                <a:ext cx="29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390" name="Line 69"/>
              <p:cNvSpPr>
                <a:spLocks noChangeShapeType="1"/>
              </p:cNvSpPr>
              <p:nvPr/>
            </p:nvSpPr>
            <p:spPr bwMode="auto">
              <a:xfrm>
                <a:off x="1252" y="2555"/>
                <a:ext cx="6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391" name="Line 70"/>
              <p:cNvSpPr>
                <a:spLocks noChangeShapeType="1"/>
              </p:cNvSpPr>
              <p:nvPr/>
            </p:nvSpPr>
            <p:spPr bwMode="auto">
              <a:xfrm>
                <a:off x="1230" y="2590"/>
                <a:ext cx="6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392" name="Freeform 71"/>
              <p:cNvSpPr>
                <a:spLocks/>
              </p:cNvSpPr>
              <p:nvPr/>
            </p:nvSpPr>
            <p:spPr bwMode="auto">
              <a:xfrm>
                <a:off x="1311" y="2649"/>
                <a:ext cx="21" cy="21"/>
              </a:xfrm>
              <a:custGeom>
                <a:avLst/>
                <a:gdLst>
                  <a:gd name="T0" fmla="*/ 1 w 384"/>
                  <a:gd name="T1" fmla="*/ 1 h 380"/>
                  <a:gd name="T2" fmla="*/ 1 w 384"/>
                  <a:gd name="T3" fmla="*/ 0 h 380"/>
                  <a:gd name="T4" fmla="*/ 1 w 384"/>
                  <a:gd name="T5" fmla="*/ 0 h 380"/>
                  <a:gd name="T6" fmla="*/ 1 w 384"/>
                  <a:gd name="T7" fmla="*/ 0 h 380"/>
                  <a:gd name="T8" fmla="*/ 1 w 384"/>
                  <a:gd name="T9" fmla="*/ 0 h 380"/>
                  <a:gd name="T10" fmla="*/ 1 w 384"/>
                  <a:gd name="T11" fmla="*/ 0 h 380"/>
                  <a:gd name="T12" fmla="*/ 1 w 384"/>
                  <a:gd name="T13" fmla="*/ 0 h 380"/>
                  <a:gd name="T14" fmla="*/ 1 w 384"/>
                  <a:gd name="T15" fmla="*/ 0 h 380"/>
                  <a:gd name="T16" fmla="*/ 0 w 384"/>
                  <a:gd name="T17" fmla="*/ 0 h 380"/>
                  <a:gd name="T18" fmla="*/ 0 w 384"/>
                  <a:gd name="T19" fmla="*/ 0 h 380"/>
                  <a:gd name="T20" fmla="*/ 0 w 384"/>
                  <a:gd name="T21" fmla="*/ 0 h 380"/>
                  <a:gd name="T22" fmla="*/ 0 w 384"/>
                  <a:gd name="T23" fmla="*/ 0 h 380"/>
                  <a:gd name="T24" fmla="*/ 0 w 384"/>
                  <a:gd name="T25" fmla="*/ 0 h 380"/>
                  <a:gd name="T26" fmla="*/ 0 w 384"/>
                  <a:gd name="T27" fmla="*/ 0 h 380"/>
                  <a:gd name="T28" fmla="*/ 0 w 384"/>
                  <a:gd name="T29" fmla="*/ 0 h 380"/>
                  <a:gd name="T30" fmla="*/ 0 w 384"/>
                  <a:gd name="T31" fmla="*/ 0 h 380"/>
                  <a:gd name="T32" fmla="*/ 0 w 384"/>
                  <a:gd name="T33" fmla="*/ 1 h 380"/>
                  <a:gd name="T34" fmla="*/ 0 w 384"/>
                  <a:gd name="T35" fmla="*/ 1 h 380"/>
                  <a:gd name="T36" fmla="*/ 0 w 384"/>
                  <a:gd name="T37" fmla="*/ 1 h 380"/>
                  <a:gd name="T38" fmla="*/ 0 w 384"/>
                  <a:gd name="T39" fmla="*/ 1 h 380"/>
                  <a:gd name="T40" fmla="*/ 0 w 384"/>
                  <a:gd name="T41" fmla="*/ 1 h 380"/>
                  <a:gd name="T42" fmla="*/ 0 w 384"/>
                  <a:gd name="T43" fmla="*/ 1 h 380"/>
                  <a:gd name="T44" fmla="*/ 0 w 384"/>
                  <a:gd name="T45" fmla="*/ 1 h 380"/>
                  <a:gd name="T46" fmla="*/ 0 w 384"/>
                  <a:gd name="T47" fmla="*/ 1 h 380"/>
                  <a:gd name="T48" fmla="*/ 1 w 384"/>
                  <a:gd name="T49" fmla="*/ 1 h 380"/>
                  <a:gd name="T50" fmla="*/ 1 w 384"/>
                  <a:gd name="T51" fmla="*/ 1 h 380"/>
                  <a:gd name="T52" fmla="*/ 1 w 384"/>
                  <a:gd name="T53" fmla="*/ 1 h 380"/>
                  <a:gd name="T54" fmla="*/ 1 w 384"/>
                  <a:gd name="T55" fmla="*/ 1 h 380"/>
                  <a:gd name="T56" fmla="*/ 1 w 384"/>
                  <a:gd name="T57" fmla="*/ 1 h 380"/>
                  <a:gd name="T58" fmla="*/ 1 w 384"/>
                  <a:gd name="T59" fmla="*/ 1 h 380"/>
                  <a:gd name="T60" fmla="*/ 1 w 384"/>
                  <a:gd name="T61" fmla="*/ 1 h 380"/>
                  <a:gd name="T62" fmla="*/ 1 w 384"/>
                  <a:gd name="T63" fmla="*/ 1 h 380"/>
                  <a:gd name="T64" fmla="*/ 1 w 384"/>
                  <a:gd name="T65" fmla="*/ 1 h 3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84"/>
                  <a:gd name="T100" fmla="*/ 0 h 380"/>
                  <a:gd name="T101" fmla="*/ 384 w 384"/>
                  <a:gd name="T102" fmla="*/ 380 h 38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84" h="380">
                    <a:moveTo>
                      <a:pt x="384" y="192"/>
                    </a:moveTo>
                    <a:lnTo>
                      <a:pt x="380" y="172"/>
                    </a:lnTo>
                    <a:lnTo>
                      <a:pt x="378" y="155"/>
                    </a:lnTo>
                    <a:lnTo>
                      <a:pt x="370" y="137"/>
                    </a:lnTo>
                    <a:lnTo>
                      <a:pt x="366" y="120"/>
                    </a:lnTo>
                    <a:lnTo>
                      <a:pt x="358" y="101"/>
                    </a:lnTo>
                    <a:lnTo>
                      <a:pt x="348" y="84"/>
                    </a:lnTo>
                    <a:lnTo>
                      <a:pt x="339" y="70"/>
                    </a:lnTo>
                    <a:lnTo>
                      <a:pt x="325" y="56"/>
                    </a:lnTo>
                    <a:lnTo>
                      <a:pt x="307" y="43"/>
                    </a:lnTo>
                    <a:lnTo>
                      <a:pt x="298" y="29"/>
                    </a:lnTo>
                    <a:lnTo>
                      <a:pt x="280" y="23"/>
                    </a:lnTo>
                    <a:lnTo>
                      <a:pt x="264" y="15"/>
                    </a:lnTo>
                    <a:lnTo>
                      <a:pt x="247" y="9"/>
                    </a:lnTo>
                    <a:lnTo>
                      <a:pt x="229" y="5"/>
                    </a:lnTo>
                    <a:lnTo>
                      <a:pt x="212" y="2"/>
                    </a:lnTo>
                    <a:lnTo>
                      <a:pt x="192" y="0"/>
                    </a:lnTo>
                    <a:lnTo>
                      <a:pt x="171" y="2"/>
                    </a:lnTo>
                    <a:lnTo>
                      <a:pt x="153" y="5"/>
                    </a:lnTo>
                    <a:lnTo>
                      <a:pt x="137" y="7"/>
                    </a:lnTo>
                    <a:lnTo>
                      <a:pt x="118" y="15"/>
                    </a:lnTo>
                    <a:lnTo>
                      <a:pt x="104" y="23"/>
                    </a:lnTo>
                    <a:lnTo>
                      <a:pt x="89" y="29"/>
                    </a:lnTo>
                    <a:lnTo>
                      <a:pt x="73" y="43"/>
                    </a:lnTo>
                    <a:lnTo>
                      <a:pt x="57" y="56"/>
                    </a:lnTo>
                    <a:lnTo>
                      <a:pt x="46" y="66"/>
                    </a:lnTo>
                    <a:lnTo>
                      <a:pt x="34" y="84"/>
                    </a:lnTo>
                    <a:lnTo>
                      <a:pt x="21" y="97"/>
                    </a:lnTo>
                    <a:lnTo>
                      <a:pt x="15" y="116"/>
                    </a:lnTo>
                    <a:lnTo>
                      <a:pt x="8" y="135"/>
                    </a:lnTo>
                    <a:lnTo>
                      <a:pt x="2" y="153"/>
                    </a:lnTo>
                    <a:lnTo>
                      <a:pt x="0" y="171"/>
                    </a:lnTo>
                    <a:lnTo>
                      <a:pt x="0" y="190"/>
                    </a:lnTo>
                    <a:lnTo>
                      <a:pt x="0" y="204"/>
                    </a:lnTo>
                    <a:lnTo>
                      <a:pt x="2" y="223"/>
                    </a:lnTo>
                    <a:lnTo>
                      <a:pt x="8" y="245"/>
                    </a:lnTo>
                    <a:lnTo>
                      <a:pt x="11" y="260"/>
                    </a:lnTo>
                    <a:lnTo>
                      <a:pt x="21" y="278"/>
                    </a:lnTo>
                    <a:lnTo>
                      <a:pt x="32" y="296"/>
                    </a:lnTo>
                    <a:lnTo>
                      <a:pt x="42" y="311"/>
                    </a:lnTo>
                    <a:lnTo>
                      <a:pt x="57" y="321"/>
                    </a:lnTo>
                    <a:lnTo>
                      <a:pt x="65" y="337"/>
                    </a:lnTo>
                    <a:lnTo>
                      <a:pt x="81" y="346"/>
                    </a:lnTo>
                    <a:lnTo>
                      <a:pt x="100" y="356"/>
                    </a:lnTo>
                    <a:lnTo>
                      <a:pt x="114" y="362"/>
                    </a:lnTo>
                    <a:lnTo>
                      <a:pt x="132" y="374"/>
                    </a:lnTo>
                    <a:lnTo>
                      <a:pt x="151" y="378"/>
                    </a:lnTo>
                    <a:lnTo>
                      <a:pt x="169" y="380"/>
                    </a:lnTo>
                    <a:lnTo>
                      <a:pt x="186" y="380"/>
                    </a:lnTo>
                    <a:lnTo>
                      <a:pt x="206" y="380"/>
                    </a:lnTo>
                    <a:lnTo>
                      <a:pt x="225" y="378"/>
                    </a:lnTo>
                    <a:lnTo>
                      <a:pt x="243" y="374"/>
                    </a:lnTo>
                    <a:lnTo>
                      <a:pt x="260" y="366"/>
                    </a:lnTo>
                    <a:lnTo>
                      <a:pt x="274" y="360"/>
                    </a:lnTo>
                    <a:lnTo>
                      <a:pt x="294" y="350"/>
                    </a:lnTo>
                    <a:lnTo>
                      <a:pt x="307" y="342"/>
                    </a:lnTo>
                    <a:lnTo>
                      <a:pt x="325" y="333"/>
                    </a:lnTo>
                    <a:lnTo>
                      <a:pt x="337" y="315"/>
                    </a:lnTo>
                    <a:lnTo>
                      <a:pt x="348" y="297"/>
                    </a:lnTo>
                    <a:lnTo>
                      <a:pt x="354" y="282"/>
                    </a:lnTo>
                    <a:lnTo>
                      <a:pt x="362" y="266"/>
                    </a:lnTo>
                    <a:lnTo>
                      <a:pt x="370" y="251"/>
                    </a:lnTo>
                    <a:lnTo>
                      <a:pt x="376" y="233"/>
                    </a:lnTo>
                    <a:lnTo>
                      <a:pt x="380" y="217"/>
                    </a:lnTo>
                    <a:lnTo>
                      <a:pt x="384" y="194"/>
                    </a:lnTo>
                    <a:lnTo>
                      <a:pt x="384" y="19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393" name="Rectangle 72"/>
              <p:cNvSpPr>
                <a:spLocks noChangeArrowheads="1"/>
              </p:cNvSpPr>
              <p:nvPr/>
            </p:nvSpPr>
            <p:spPr bwMode="auto">
              <a:xfrm>
                <a:off x="1318" y="2569"/>
                <a:ext cx="11" cy="1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394" name="Freeform 73"/>
              <p:cNvSpPr>
                <a:spLocks/>
              </p:cNvSpPr>
              <p:nvPr/>
            </p:nvSpPr>
            <p:spPr bwMode="auto">
              <a:xfrm>
                <a:off x="1262" y="2622"/>
                <a:ext cx="2" cy="31"/>
              </a:xfrm>
              <a:custGeom>
                <a:avLst/>
                <a:gdLst>
                  <a:gd name="T0" fmla="*/ 0 w 43"/>
                  <a:gd name="T1" fmla="*/ 0 h 568"/>
                  <a:gd name="T2" fmla="*/ 0 w 43"/>
                  <a:gd name="T3" fmla="*/ 1 h 568"/>
                  <a:gd name="T4" fmla="*/ 0 w 43"/>
                  <a:gd name="T5" fmla="*/ 2 h 568"/>
                  <a:gd name="T6" fmla="*/ 0 w 43"/>
                  <a:gd name="T7" fmla="*/ 1 h 568"/>
                  <a:gd name="T8" fmla="*/ 0 w 43"/>
                  <a:gd name="T9" fmla="*/ 0 h 5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568"/>
                  <a:gd name="T17" fmla="*/ 43 w 43"/>
                  <a:gd name="T18" fmla="*/ 568 h 5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568">
                    <a:moveTo>
                      <a:pt x="0" y="0"/>
                    </a:moveTo>
                    <a:lnTo>
                      <a:pt x="43" y="177"/>
                    </a:lnTo>
                    <a:lnTo>
                      <a:pt x="43" y="568"/>
                    </a:lnTo>
                    <a:lnTo>
                      <a:pt x="0" y="3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395" name="Freeform 74"/>
              <p:cNvSpPr>
                <a:spLocks/>
              </p:cNvSpPr>
              <p:nvPr/>
            </p:nvSpPr>
            <p:spPr bwMode="auto">
              <a:xfrm>
                <a:off x="1264" y="2664"/>
                <a:ext cx="68" cy="46"/>
              </a:xfrm>
              <a:custGeom>
                <a:avLst/>
                <a:gdLst>
                  <a:gd name="T0" fmla="*/ 0 w 1215"/>
                  <a:gd name="T1" fmla="*/ 1 h 841"/>
                  <a:gd name="T2" fmla="*/ 0 w 1215"/>
                  <a:gd name="T3" fmla="*/ 1 h 841"/>
                  <a:gd name="T4" fmla="*/ 0 w 1215"/>
                  <a:gd name="T5" fmla="*/ 1 h 841"/>
                  <a:gd name="T6" fmla="*/ 0 w 1215"/>
                  <a:gd name="T7" fmla="*/ 0 h 841"/>
                  <a:gd name="T8" fmla="*/ 4 w 1215"/>
                  <a:gd name="T9" fmla="*/ 1 h 841"/>
                  <a:gd name="T10" fmla="*/ 2 w 1215"/>
                  <a:gd name="T11" fmla="*/ 1 h 841"/>
                  <a:gd name="T12" fmla="*/ 2 w 1215"/>
                  <a:gd name="T13" fmla="*/ 2 h 841"/>
                  <a:gd name="T14" fmla="*/ 2 w 1215"/>
                  <a:gd name="T15" fmla="*/ 2 h 841"/>
                  <a:gd name="T16" fmla="*/ 2 w 1215"/>
                  <a:gd name="T17" fmla="*/ 2 h 841"/>
                  <a:gd name="T18" fmla="*/ 2 w 1215"/>
                  <a:gd name="T19" fmla="*/ 2 h 841"/>
                  <a:gd name="T20" fmla="*/ 2 w 1215"/>
                  <a:gd name="T21" fmla="*/ 2 h 841"/>
                  <a:gd name="T22" fmla="*/ 2 w 1215"/>
                  <a:gd name="T23" fmla="*/ 2 h 841"/>
                  <a:gd name="T24" fmla="*/ 2 w 1215"/>
                  <a:gd name="T25" fmla="*/ 2 h 841"/>
                  <a:gd name="T26" fmla="*/ 2 w 1215"/>
                  <a:gd name="T27" fmla="*/ 2 h 841"/>
                  <a:gd name="T28" fmla="*/ 2 w 1215"/>
                  <a:gd name="T29" fmla="*/ 2 h 841"/>
                  <a:gd name="T30" fmla="*/ 2 w 1215"/>
                  <a:gd name="T31" fmla="*/ 2 h 841"/>
                  <a:gd name="T32" fmla="*/ 2 w 1215"/>
                  <a:gd name="T33" fmla="*/ 2 h 841"/>
                  <a:gd name="T34" fmla="*/ 2 w 1215"/>
                  <a:gd name="T35" fmla="*/ 2 h 841"/>
                  <a:gd name="T36" fmla="*/ 2 w 1215"/>
                  <a:gd name="T37" fmla="*/ 2 h 841"/>
                  <a:gd name="T38" fmla="*/ 2 w 1215"/>
                  <a:gd name="T39" fmla="*/ 2 h 841"/>
                  <a:gd name="T40" fmla="*/ 2 w 1215"/>
                  <a:gd name="T41" fmla="*/ 2 h 841"/>
                  <a:gd name="T42" fmla="*/ 2 w 1215"/>
                  <a:gd name="T43" fmla="*/ 2 h 841"/>
                  <a:gd name="T44" fmla="*/ 2 w 1215"/>
                  <a:gd name="T45" fmla="*/ 3 h 841"/>
                  <a:gd name="T46" fmla="*/ 2 w 1215"/>
                  <a:gd name="T47" fmla="*/ 3 h 841"/>
                  <a:gd name="T48" fmla="*/ 1 w 1215"/>
                  <a:gd name="T49" fmla="*/ 3 h 841"/>
                  <a:gd name="T50" fmla="*/ 1 w 1215"/>
                  <a:gd name="T51" fmla="*/ 3 h 841"/>
                  <a:gd name="T52" fmla="*/ 1 w 1215"/>
                  <a:gd name="T53" fmla="*/ 3 h 841"/>
                  <a:gd name="T54" fmla="*/ 1 w 1215"/>
                  <a:gd name="T55" fmla="*/ 3 h 841"/>
                  <a:gd name="T56" fmla="*/ 1 w 1215"/>
                  <a:gd name="T57" fmla="*/ 3 h 841"/>
                  <a:gd name="T58" fmla="*/ 1 w 1215"/>
                  <a:gd name="T59" fmla="*/ 3 h 841"/>
                  <a:gd name="T60" fmla="*/ 1 w 1215"/>
                  <a:gd name="T61" fmla="*/ 3 h 841"/>
                  <a:gd name="T62" fmla="*/ 1 w 1215"/>
                  <a:gd name="T63" fmla="*/ 2 h 841"/>
                  <a:gd name="T64" fmla="*/ 1 w 1215"/>
                  <a:gd name="T65" fmla="*/ 2 h 841"/>
                  <a:gd name="T66" fmla="*/ 1 w 1215"/>
                  <a:gd name="T67" fmla="*/ 2 h 841"/>
                  <a:gd name="T68" fmla="*/ 1 w 1215"/>
                  <a:gd name="T69" fmla="*/ 2 h 841"/>
                  <a:gd name="T70" fmla="*/ 1 w 1215"/>
                  <a:gd name="T71" fmla="*/ 2 h 841"/>
                  <a:gd name="T72" fmla="*/ 1 w 1215"/>
                  <a:gd name="T73" fmla="*/ 2 h 841"/>
                  <a:gd name="T74" fmla="*/ 1 w 1215"/>
                  <a:gd name="T75" fmla="*/ 2 h 841"/>
                  <a:gd name="T76" fmla="*/ 1 w 1215"/>
                  <a:gd name="T77" fmla="*/ 2 h 841"/>
                  <a:gd name="T78" fmla="*/ 1 w 1215"/>
                  <a:gd name="T79" fmla="*/ 2 h 841"/>
                  <a:gd name="T80" fmla="*/ 0 w 1215"/>
                  <a:gd name="T81" fmla="*/ 2 h 841"/>
                  <a:gd name="T82" fmla="*/ 0 w 1215"/>
                  <a:gd name="T83" fmla="*/ 2 h 841"/>
                  <a:gd name="T84" fmla="*/ 0 w 1215"/>
                  <a:gd name="T85" fmla="*/ 2 h 841"/>
                  <a:gd name="T86" fmla="*/ 0 w 1215"/>
                  <a:gd name="T87" fmla="*/ 2 h 841"/>
                  <a:gd name="T88" fmla="*/ 0 w 1215"/>
                  <a:gd name="T89" fmla="*/ 2 h 841"/>
                  <a:gd name="T90" fmla="*/ 0 w 1215"/>
                  <a:gd name="T91" fmla="*/ 1 h 84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215"/>
                  <a:gd name="T139" fmla="*/ 0 h 841"/>
                  <a:gd name="T140" fmla="*/ 1215 w 1215"/>
                  <a:gd name="T141" fmla="*/ 841 h 84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215" h="841">
                    <a:moveTo>
                      <a:pt x="105" y="415"/>
                    </a:moveTo>
                    <a:lnTo>
                      <a:pt x="105" y="287"/>
                    </a:lnTo>
                    <a:lnTo>
                      <a:pt x="60" y="287"/>
                    </a:lnTo>
                    <a:lnTo>
                      <a:pt x="0" y="0"/>
                    </a:lnTo>
                    <a:lnTo>
                      <a:pt x="1215" y="287"/>
                    </a:lnTo>
                    <a:lnTo>
                      <a:pt x="743" y="287"/>
                    </a:lnTo>
                    <a:lnTo>
                      <a:pt x="743" y="511"/>
                    </a:lnTo>
                    <a:lnTo>
                      <a:pt x="743" y="716"/>
                    </a:lnTo>
                    <a:lnTo>
                      <a:pt x="737" y="720"/>
                    </a:lnTo>
                    <a:lnTo>
                      <a:pt x="731" y="736"/>
                    </a:lnTo>
                    <a:lnTo>
                      <a:pt x="725" y="744"/>
                    </a:lnTo>
                    <a:lnTo>
                      <a:pt x="712" y="757"/>
                    </a:lnTo>
                    <a:lnTo>
                      <a:pt x="700" y="767"/>
                    </a:lnTo>
                    <a:lnTo>
                      <a:pt x="686" y="777"/>
                    </a:lnTo>
                    <a:lnTo>
                      <a:pt x="671" y="783"/>
                    </a:lnTo>
                    <a:lnTo>
                      <a:pt x="653" y="796"/>
                    </a:lnTo>
                    <a:lnTo>
                      <a:pt x="639" y="800"/>
                    </a:lnTo>
                    <a:lnTo>
                      <a:pt x="618" y="814"/>
                    </a:lnTo>
                    <a:lnTo>
                      <a:pt x="598" y="818"/>
                    </a:lnTo>
                    <a:lnTo>
                      <a:pt x="575" y="822"/>
                    </a:lnTo>
                    <a:lnTo>
                      <a:pt x="557" y="831"/>
                    </a:lnTo>
                    <a:lnTo>
                      <a:pt x="534" y="831"/>
                    </a:lnTo>
                    <a:lnTo>
                      <a:pt x="511" y="837"/>
                    </a:lnTo>
                    <a:lnTo>
                      <a:pt x="487" y="841"/>
                    </a:lnTo>
                    <a:lnTo>
                      <a:pt x="464" y="841"/>
                    </a:lnTo>
                    <a:lnTo>
                      <a:pt x="440" y="841"/>
                    </a:lnTo>
                    <a:lnTo>
                      <a:pt x="419" y="841"/>
                    </a:lnTo>
                    <a:lnTo>
                      <a:pt x="391" y="841"/>
                    </a:lnTo>
                    <a:lnTo>
                      <a:pt x="365" y="841"/>
                    </a:lnTo>
                    <a:lnTo>
                      <a:pt x="342" y="839"/>
                    </a:lnTo>
                    <a:lnTo>
                      <a:pt x="318" y="833"/>
                    </a:lnTo>
                    <a:lnTo>
                      <a:pt x="295" y="831"/>
                    </a:lnTo>
                    <a:lnTo>
                      <a:pt x="275" y="828"/>
                    </a:lnTo>
                    <a:lnTo>
                      <a:pt x="252" y="822"/>
                    </a:lnTo>
                    <a:lnTo>
                      <a:pt x="234" y="814"/>
                    </a:lnTo>
                    <a:lnTo>
                      <a:pt x="215" y="808"/>
                    </a:lnTo>
                    <a:lnTo>
                      <a:pt x="193" y="798"/>
                    </a:lnTo>
                    <a:lnTo>
                      <a:pt x="179" y="790"/>
                    </a:lnTo>
                    <a:lnTo>
                      <a:pt x="166" y="781"/>
                    </a:lnTo>
                    <a:lnTo>
                      <a:pt x="152" y="769"/>
                    </a:lnTo>
                    <a:lnTo>
                      <a:pt x="138" y="759"/>
                    </a:lnTo>
                    <a:lnTo>
                      <a:pt x="127" y="751"/>
                    </a:lnTo>
                    <a:lnTo>
                      <a:pt x="117" y="740"/>
                    </a:lnTo>
                    <a:lnTo>
                      <a:pt x="109" y="726"/>
                    </a:lnTo>
                    <a:lnTo>
                      <a:pt x="105" y="716"/>
                    </a:lnTo>
                    <a:lnTo>
                      <a:pt x="105" y="4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396" name="Line 75"/>
              <p:cNvSpPr>
                <a:spLocks noChangeShapeType="1"/>
              </p:cNvSpPr>
              <p:nvPr/>
            </p:nvSpPr>
            <p:spPr bwMode="auto">
              <a:xfrm flipH="1">
                <a:off x="1333" y="2610"/>
                <a:ext cx="9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397" name="Freeform 76"/>
              <p:cNvSpPr>
                <a:spLocks/>
              </p:cNvSpPr>
              <p:nvPr/>
            </p:nvSpPr>
            <p:spPr bwMode="auto">
              <a:xfrm>
                <a:off x="1270" y="2684"/>
                <a:ext cx="99" cy="116"/>
              </a:xfrm>
              <a:custGeom>
                <a:avLst/>
                <a:gdLst>
                  <a:gd name="T0" fmla="*/ 5 w 1795"/>
                  <a:gd name="T1" fmla="*/ 0 h 2087"/>
                  <a:gd name="T2" fmla="*/ 5 w 1795"/>
                  <a:gd name="T3" fmla="*/ 0 h 2087"/>
                  <a:gd name="T4" fmla="*/ 5 w 1795"/>
                  <a:gd name="T5" fmla="*/ 4 h 2087"/>
                  <a:gd name="T6" fmla="*/ 5 w 1795"/>
                  <a:gd name="T7" fmla="*/ 4 h 2087"/>
                  <a:gd name="T8" fmla="*/ 5 w 1795"/>
                  <a:gd name="T9" fmla="*/ 5 h 2087"/>
                  <a:gd name="T10" fmla="*/ 5 w 1795"/>
                  <a:gd name="T11" fmla="*/ 6 h 2087"/>
                  <a:gd name="T12" fmla="*/ 5 w 1795"/>
                  <a:gd name="T13" fmla="*/ 6 h 2087"/>
                  <a:gd name="T14" fmla="*/ 4 w 1795"/>
                  <a:gd name="T15" fmla="*/ 5 h 2087"/>
                  <a:gd name="T16" fmla="*/ 2 w 1795"/>
                  <a:gd name="T17" fmla="*/ 6 h 2087"/>
                  <a:gd name="T18" fmla="*/ 0 w 1795"/>
                  <a:gd name="T19" fmla="*/ 6 h 2087"/>
                  <a:gd name="T20" fmla="*/ 2 w 1795"/>
                  <a:gd name="T21" fmla="*/ 6 h 2087"/>
                  <a:gd name="T22" fmla="*/ 2 w 1795"/>
                  <a:gd name="T23" fmla="*/ 5 h 2087"/>
                  <a:gd name="T24" fmla="*/ 3 w 1795"/>
                  <a:gd name="T25" fmla="*/ 5 h 2087"/>
                  <a:gd name="T26" fmla="*/ 3 w 1795"/>
                  <a:gd name="T27" fmla="*/ 3 h 2087"/>
                  <a:gd name="T28" fmla="*/ 3 w 1795"/>
                  <a:gd name="T29" fmla="*/ 2 h 2087"/>
                  <a:gd name="T30" fmla="*/ 3 w 1795"/>
                  <a:gd name="T31" fmla="*/ 2 h 2087"/>
                  <a:gd name="T32" fmla="*/ 4 w 1795"/>
                  <a:gd name="T33" fmla="*/ 4 h 2087"/>
                  <a:gd name="T34" fmla="*/ 5 w 1795"/>
                  <a:gd name="T35" fmla="*/ 4 h 2087"/>
                  <a:gd name="T36" fmla="*/ 5 w 1795"/>
                  <a:gd name="T37" fmla="*/ 4 h 2087"/>
                  <a:gd name="T38" fmla="*/ 5 w 1795"/>
                  <a:gd name="T39" fmla="*/ 0 h 208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795"/>
                  <a:gd name="T61" fmla="*/ 0 h 2087"/>
                  <a:gd name="T62" fmla="*/ 1795 w 1795"/>
                  <a:gd name="T63" fmla="*/ 2087 h 208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795" h="2087">
                    <a:moveTo>
                      <a:pt x="1520" y="0"/>
                    </a:moveTo>
                    <a:lnTo>
                      <a:pt x="1727" y="51"/>
                    </a:lnTo>
                    <a:lnTo>
                      <a:pt x="1727" y="1354"/>
                    </a:lnTo>
                    <a:lnTo>
                      <a:pt x="1795" y="1428"/>
                    </a:lnTo>
                    <a:lnTo>
                      <a:pt x="1795" y="1634"/>
                    </a:lnTo>
                    <a:lnTo>
                      <a:pt x="1622" y="1838"/>
                    </a:lnTo>
                    <a:lnTo>
                      <a:pt x="1497" y="1869"/>
                    </a:lnTo>
                    <a:lnTo>
                      <a:pt x="1181" y="1744"/>
                    </a:lnTo>
                    <a:lnTo>
                      <a:pt x="643" y="1806"/>
                    </a:lnTo>
                    <a:lnTo>
                      <a:pt x="0" y="2087"/>
                    </a:lnTo>
                    <a:lnTo>
                      <a:pt x="596" y="1773"/>
                    </a:lnTo>
                    <a:lnTo>
                      <a:pt x="804" y="1572"/>
                    </a:lnTo>
                    <a:lnTo>
                      <a:pt x="1105" y="1460"/>
                    </a:lnTo>
                    <a:lnTo>
                      <a:pt x="1105" y="1036"/>
                    </a:lnTo>
                    <a:lnTo>
                      <a:pt x="1021" y="773"/>
                    </a:lnTo>
                    <a:lnTo>
                      <a:pt x="1021" y="630"/>
                    </a:lnTo>
                    <a:lnTo>
                      <a:pt x="1303" y="1428"/>
                    </a:lnTo>
                    <a:lnTo>
                      <a:pt x="1622" y="1428"/>
                    </a:lnTo>
                    <a:lnTo>
                      <a:pt x="1520" y="1161"/>
                    </a:lnTo>
                    <a:lnTo>
                      <a:pt x="15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398" name="Freeform 77"/>
              <p:cNvSpPr>
                <a:spLocks/>
              </p:cNvSpPr>
              <p:nvPr/>
            </p:nvSpPr>
            <p:spPr bwMode="auto">
              <a:xfrm>
                <a:off x="1176" y="2826"/>
                <a:ext cx="89" cy="50"/>
              </a:xfrm>
              <a:custGeom>
                <a:avLst/>
                <a:gdLst>
                  <a:gd name="T0" fmla="*/ 0 w 1599"/>
                  <a:gd name="T1" fmla="*/ 3 h 905"/>
                  <a:gd name="T2" fmla="*/ 0 w 1599"/>
                  <a:gd name="T3" fmla="*/ 2 h 905"/>
                  <a:gd name="T4" fmla="*/ 0 w 1599"/>
                  <a:gd name="T5" fmla="*/ 2 h 905"/>
                  <a:gd name="T6" fmla="*/ 1 w 1599"/>
                  <a:gd name="T7" fmla="*/ 2 h 905"/>
                  <a:gd name="T8" fmla="*/ 1 w 1599"/>
                  <a:gd name="T9" fmla="*/ 2 h 905"/>
                  <a:gd name="T10" fmla="*/ 2 w 1599"/>
                  <a:gd name="T11" fmla="*/ 1 h 905"/>
                  <a:gd name="T12" fmla="*/ 3 w 1599"/>
                  <a:gd name="T13" fmla="*/ 1 h 905"/>
                  <a:gd name="T14" fmla="*/ 2 w 1599"/>
                  <a:gd name="T15" fmla="*/ 0 h 905"/>
                  <a:gd name="T16" fmla="*/ 3 w 1599"/>
                  <a:gd name="T17" fmla="*/ 0 h 905"/>
                  <a:gd name="T18" fmla="*/ 4 w 1599"/>
                  <a:gd name="T19" fmla="*/ 1 h 905"/>
                  <a:gd name="T20" fmla="*/ 5 w 1599"/>
                  <a:gd name="T21" fmla="*/ 1 h 905"/>
                  <a:gd name="T22" fmla="*/ 5 w 1599"/>
                  <a:gd name="T23" fmla="*/ 1 h 905"/>
                  <a:gd name="T24" fmla="*/ 5 w 1599"/>
                  <a:gd name="T25" fmla="*/ 1 h 905"/>
                  <a:gd name="T26" fmla="*/ 3 w 1599"/>
                  <a:gd name="T27" fmla="*/ 2 h 905"/>
                  <a:gd name="T28" fmla="*/ 4 w 1599"/>
                  <a:gd name="T29" fmla="*/ 2 h 905"/>
                  <a:gd name="T30" fmla="*/ 4 w 1599"/>
                  <a:gd name="T31" fmla="*/ 2 h 905"/>
                  <a:gd name="T32" fmla="*/ 4 w 1599"/>
                  <a:gd name="T33" fmla="*/ 1 h 905"/>
                  <a:gd name="T34" fmla="*/ 3 w 1599"/>
                  <a:gd name="T35" fmla="*/ 0 h 905"/>
                  <a:gd name="T36" fmla="*/ 3 w 1599"/>
                  <a:gd name="T37" fmla="*/ 1 h 905"/>
                  <a:gd name="T38" fmla="*/ 2 w 1599"/>
                  <a:gd name="T39" fmla="*/ 3 h 905"/>
                  <a:gd name="T40" fmla="*/ 2 w 1599"/>
                  <a:gd name="T41" fmla="*/ 3 h 905"/>
                  <a:gd name="T42" fmla="*/ 2 w 1599"/>
                  <a:gd name="T43" fmla="*/ 2 h 905"/>
                  <a:gd name="T44" fmla="*/ 2 w 1599"/>
                  <a:gd name="T45" fmla="*/ 2 h 905"/>
                  <a:gd name="T46" fmla="*/ 3 w 1599"/>
                  <a:gd name="T47" fmla="*/ 1 h 905"/>
                  <a:gd name="T48" fmla="*/ 2 w 1599"/>
                  <a:gd name="T49" fmla="*/ 1 h 905"/>
                  <a:gd name="T50" fmla="*/ 1 w 1599"/>
                  <a:gd name="T51" fmla="*/ 2 h 905"/>
                  <a:gd name="T52" fmla="*/ 1 w 1599"/>
                  <a:gd name="T53" fmla="*/ 2 h 905"/>
                  <a:gd name="T54" fmla="*/ 0 w 1599"/>
                  <a:gd name="T55" fmla="*/ 3 h 90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599"/>
                  <a:gd name="T85" fmla="*/ 0 h 905"/>
                  <a:gd name="T86" fmla="*/ 1599 w 1599"/>
                  <a:gd name="T87" fmla="*/ 905 h 90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599" h="905">
                    <a:moveTo>
                      <a:pt x="12" y="905"/>
                    </a:moveTo>
                    <a:lnTo>
                      <a:pt x="0" y="639"/>
                    </a:lnTo>
                    <a:lnTo>
                      <a:pt x="82" y="532"/>
                    </a:lnTo>
                    <a:lnTo>
                      <a:pt x="281" y="594"/>
                    </a:lnTo>
                    <a:lnTo>
                      <a:pt x="400" y="594"/>
                    </a:lnTo>
                    <a:lnTo>
                      <a:pt x="632" y="234"/>
                    </a:lnTo>
                    <a:lnTo>
                      <a:pt x="843" y="234"/>
                    </a:lnTo>
                    <a:lnTo>
                      <a:pt x="718" y="0"/>
                    </a:lnTo>
                    <a:lnTo>
                      <a:pt x="962" y="0"/>
                    </a:lnTo>
                    <a:lnTo>
                      <a:pt x="1389" y="312"/>
                    </a:lnTo>
                    <a:lnTo>
                      <a:pt x="1511" y="312"/>
                    </a:lnTo>
                    <a:lnTo>
                      <a:pt x="1599" y="357"/>
                    </a:lnTo>
                    <a:lnTo>
                      <a:pt x="1548" y="456"/>
                    </a:lnTo>
                    <a:lnTo>
                      <a:pt x="1076" y="782"/>
                    </a:lnTo>
                    <a:lnTo>
                      <a:pt x="1168" y="626"/>
                    </a:lnTo>
                    <a:lnTo>
                      <a:pt x="1266" y="575"/>
                    </a:lnTo>
                    <a:lnTo>
                      <a:pt x="1340" y="456"/>
                    </a:lnTo>
                    <a:lnTo>
                      <a:pt x="1037" y="123"/>
                    </a:lnTo>
                    <a:lnTo>
                      <a:pt x="1037" y="373"/>
                    </a:lnTo>
                    <a:lnTo>
                      <a:pt x="747" y="860"/>
                    </a:lnTo>
                    <a:lnTo>
                      <a:pt x="620" y="860"/>
                    </a:lnTo>
                    <a:lnTo>
                      <a:pt x="575" y="782"/>
                    </a:lnTo>
                    <a:lnTo>
                      <a:pt x="671" y="813"/>
                    </a:lnTo>
                    <a:lnTo>
                      <a:pt x="852" y="456"/>
                    </a:lnTo>
                    <a:lnTo>
                      <a:pt x="755" y="357"/>
                    </a:lnTo>
                    <a:lnTo>
                      <a:pt x="412" y="796"/>
                    </a:lnTo>
                    <a:lnTo>
                      <a:pt x="195" y="686"/>
                    </a:lnTo>
                    <a:lnTo>
                      <a:pt x="12" y="90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399" name="Freeform 78"/>
              <p:cNvSpPr>
                <a:spLocks/>
              </p:cNvSpPr>
              <p:nvPr/>
            </p:nvSpPr>
            <p:spPr bwMode="auto">
              <a:xfrm>
                <a:off x="1230" y="2806"/>
                <a:ext cx="16" cy="28"/>
              </a:xfrm>
              <a:custGeom>
                <a:avLst/>
                <a:gdLst>
                  <a:gd name="T0" fmla="*/ 0 w 289"/>
                  <a:gd name="T1" fmla="*/ 0 h 501"/>
                  <a:gd name="T2" fmla="*/ 0 w 289"/>
                  <a:gd name="T3" fmla="*/ 0 h 501"/>
                  <a:gd name="T4" fmla="*/ 0 w 289"/>
                  <a:gd name="T5" fmla="*/ 0 h 501"/>
                  <a:gd name="T6" fmla="*/ 1 w 289"/>
                  <a:gd name="T7" fmla="*/ 0 h 501"/>
                  <a:gd name="T8" fmla="*/ 1 w 289"/>
                  <a:gd name="T9" fmla="*/ 2 h 501"/>
                  <a:gd name="T10" fmla="*/ 0 w 289"/>
                  <a:gd name="T11" fmla="*/ 0 h 501"/>
                  <a:gd name="T12" fmla="*/ 0 w 289"/>
                  <a:gd name="T13" fmla="*/ 0 h 501"/>
                  <a:gd name="T14" fmla="*/ 0 w 289"/>
                  <a:gd name="T15" fmla="*/ 0 h 50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89"/>
                  <a:gd name="T25" fmla="*/ 0 h 501"/>
                  <a:gd name="T26" fmla="*/ 289 w 289"/>
                  <a:gd name="T27" fmla="*/ 501 h 50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89" h="501">
                    <a:moveTo>
                      <a:pt x="0" y="139"/>
                    </a:moveTo>
                    <a:lnTo>
                      <a:pt x="46" y="0"/>
                    </a:lnTo>
                    <a:lnTo>
                      <a:pt x="146" y="0"/>
                    </a:lnTo>
                    <a:lnTo>
                      <a:pt x="216" y="107"/>
                    </a:lnTo>
                    <a:lnTo>
                      <a:pt x="289" y="501"/>
                    </a:lnTo>
                    <a:lnTo>
                      <a:pt x="119" y="96"/>
                    </a:lnTo>
                    <a:lnTo>
                      <a:pt x="74" y="96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400" name="Freeform 79"/>
              <p:cNvSpPr>
                <a:spLocks/>
              </p:cNvSpPr>
              <p:nvPr/>
            </p:nvSpPr>
            <p:spPr bwMode="auto">
              <a:xfrm>
                <a:off x="1249" y="2809"/>
                <a:ext cx="9" cy="28"/>
              </a:xfrm>
              <a:custGeom>
                <a:avLst/>
                <a:gdLst>
                  <a:gd name="T0" fmla="*/ 0 w 160"/>
                  <a:gd name="T1" fmla="*/ 0 h 503"/>
                  <a:gd name="T2" fmla="*/ 0 w 160"/>
                  <a:gd name="T3" fmla="*/ 1 h 503"/>
                  <a:gd name="T4" fmla="*/ 0 w 160"/>
                  <a:gd name="T5" fmla="*/ 2 h 503"/>
                  <a:gd name="T6" fmla="*/ 1 w 160"/>
                  <a:gd name="T7" fmla="*/ 1 h 503"/>
                  <a:gd name="T8" fmla="*/ 0 w 160"/>
                  <a:gd name="T9" fmla="*/ 1 h 503"/>
                  <a:gd name="T10" fmla="*/ 0 w 160"/>
                  <a:gd name="T11" fmla="*/ 0 h 50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0"/>
                  <a:gd name="T19" fmla="*/ 0 h 503"/>
                  <a:gd name="T20" fmla="*/ 160 w 160"/>
                  <a:gd name="T21" fmla="*/ 503 h 50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0" h="503">
                    <a:moveTo>
                      <a:pt x="59" y="0"/>
                    </a:moveTo>
                    <a:lnTo>
                      <a:pt x="0" y="282"/>
                    </a:lnTo>
                    <a:lnTo>
                      <a:pt x="59" y="503"/>
                    </a:lnTo>
                    <a:lnTo>
                      <a:pt x="160" y="440"/>
                    </a:lnTo>
                    <a:lnTo>
                      <a:pt x="108" y="239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401" name="Freeform 80"/>
              <p:cNvSpPr>
                <a:spLocks/>
              </p:cNvSpPr>
              <p:nvPr/>
            </p:nvSpPr>
            <p:spPr bwMode="auto">
              <a:xfrm>
                <a:off x="1231" y="2797"/>
                <a:ext cx="37" cy="14"/>
              </a:xfrm>
              <a:custGeom>
                <a:avLst/>
                <a:gdLst>
                  <a:gd name="T0" fmla="*/ 0 w 675"/>
                  <a:gd name="T1" fmla="*/ 0 h 248"/>
                  <a:gd name="T2" fmla="*/ 1 w 675"/>
                  <a:gd name="T3" fmla="*/ 0 h 248"/>
                  <a:gd name="T4" fmla="*/ 1 w 675"/>
                  <a:gd name="T5" fmla="*/ 0 h 248"/>
                  <a:gd name="T6" fmla="*/ 2 w 675"/>
                  <a:gd name="T7" fmla="*/ 0 h 248"/>
                  <a:gd name="T8" fmla="*/ 2 w 675"/>
                  <a:gd name="T9" fmla="*/ 0 h 248"/>
                  <a:gd name="T10" fmla="*/ 2 w 675"/>
                  <a:gd name="T11" fmla="*/ 1 h 248"/>
                  <a:gd name="T12" fmla="*/ 1 w 675"/>
                  <a:gd name="T13" fmla="*/ 0 h 248"/>
                  <a:gd name="T14" fmla="*/ 1 w 675"/>
                  <a:gd name="T15" fmla="*/ 1 h 248"/>
                  <a:gd name="T16" fmla="*/ 1 w 675"/>
                  <a:gd name="T17" fmla="*/ 0 h 248"/>
                  <a:gd name="T18" fmla="*/ 0 w 675"/>
                  <a:gd name="T19" fmla="*/ 0 h 248"/>
                  <a:gd name="T20" fmla="*/ 0 w 675"/>
                  <a:gd name="T21" fmla="*/ 0 h 2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75"/>
                  <a:gd name="T34" fmla="*/ 0 h 248"/>
                  <a:gd name="T35" fmla="*/ 675 w 675"/>
                  <a:gd name="T36" fmla="*/ 248 h 24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75" h="248">
                    <a:moveTo>
                      <a:pt x="0" y="63"/>
                    </a:moveTo>
                    <a:lnTo>
                      <a:pt x="182" y="0"/>
                    </a:lnTo>
                    <a:lnTo>
                      <a:pt x="321" y="94"/>
                    </a:lnTo>
                    <a:lnTo>
                      <a:pt x="505" y="31"/>
                    </a:lnTo>
                    <a:lnTo>
                      <a:pt x="675" y="127"/>
                    </a:lnTo>
                    <a:lnTo>
                      <a:pt x="613" y="248"/>
                    </a:lnTo>
                    <a:lnTo>
                      <a:pt x="492" y="94"/>
                    </a:lnTo>
                    <a:lnTo>
                      <a:pt x="260" y="188"/>
                    </a:lnTo>
                    <a:lnTo>
                      <a:pt x="207" y="145"/>
                    </a:lnTo>
                    <a:lnTo>
                      <a:pt x="172" y="63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402" name="Freeform 81"/>
              <p:cNvSpPr>
                <a:spLocks/>
              </p:cNvSpPr>
              <p:nvPr/>
            </p:nvSpPr>
            <p:spPr bwMode="auto">
              <a:xfrm>
                <a:off x="1280" y="2790"/>
                <a:ext cx="24" cy="34"/>
              </a:xfrm>
              <a:custGeom>
                <a:avLst/>
                <a:gdLst>
                  <a:gd name="T0" fmla="*/ 1 w 427"/>
                  <a:gd name="T1" fmla="*/ 0 h 611"/>
                  <a:gd name="T2" fmla="*/ 1 w 427"/>
                  <a:gd name="T3" fmla="*/ 1 h 611"/>
                  <a:gd name="T4" fmla="*/ 0 w 427"/>
                  <a:gd name="T5" fmla="*/ 2 h 611"/>
                  <a:gd name="T6" fmla="*/ 0 w 427"/>
                  <a:gd name="T7" fmla="*/ 2 h 611"/>
                  <a:gd name="T8" fmla="*/ 0 w 427"/>
                  <a:gd name="T9" fmla="*/ 1 h 611"/>
                  <a:gd name="T10" fmla="*/ 0 w 427"/>
                  <a:gd name="T11" fmla="*/ 0 h 611"/>
                  <a:gd name="T12" fmla="*/ 0 w 427"/>
                  <a:gd name="T13" fmla="*/ 1 h 611"/>
                  <a:gd name="T14" fmla="*/ 0 w 427"/>
                  <a:gd name="T15" fmla="*/ 1 h 611"/>
                  <a:gd name="T16" fmla="*/ 1 w 427"/>
                  <a:gd name="T17" fmla="*/ 0 h 6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27"/>
                  <a:gd name="T28" fmla="*/ 0 h 611"/>
                  <a:gd name="T29" fmla="*/ 427 w 427"/>
                  <a:gd name="T30" fmla="*/ 611 h 6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27" h="611">
                    <a:moveTo>
                      <a:pt x="427" y="0"/>
                    </a:moveTo>
                    <a:lnTo>
                      <a:pt x="171" y="300"/>
                    </a:lnTo>
                    <a:lnTo>
                      <a:pt x="37" y="611"/>
                    </a:lnTo>
                    <a:lnTo>
                      <a:pt x="0" y="532"/>
                    </a:lnTo>
                    <a:lnTo>
                      <a:pt x="23" y="300"/>
                    </a:lnTo>
                    <a:lnTo>
                      <a:pt x="87" y="144"/>
                    </a:lnTo>
                    <a:lnTo>
                      <a:pt x="87" y="374"/>
                    </a:lnTo>
                    <a:lnTo>
                      <a:pt x="134" y="271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403" name="Freeform 82"/>
              <p:cNvSpPr>
                <a:spLocks/>
              </p:cNvSpPr>
              <p:nvPr/>
            </p:nvSpPr>
            <p:spPr bwMode="auto">
              <a:xfrm>
                <a:off x="1284" y="2812"/>
                <a:ext cx="68" cy="51"/>
              </a:xfrm>
              <a:custGeom>
                <a:avLst/>
                <a:gdLst>
                  <a:gd name="T0" fmla="*/ 2 w 1220"/>
                  <a:gd name="T1" fmla="*/ 0 h 918"/>
                  <a:gd name="T2" fmla="*/ 0 w 1220"/>
                  <a:gd name="T3" fmla="*/ 1 h 918"/>
                  <a:gd name="T4" fmla="*/ 0 w 1220"/>
                  <a:gd name="T5" fmla="*/ 2 h 918"/>
                  <a:gd name="T6" fmla="*/ 2 w 1220"/>
                  <a:gd name="T7" fmla="*/ 2 h 918"/>
                  <a:gd name="T8" fmla="*/ 1 w 1220"/>
                  <a:gd name="T9" fmla="*/ 1 h 918"/>
                  <a:gd name="T10" fmla="*/ 2 w 1220"/>
                  <a:gd name="T11" fmla="*/ 1 h 918"/>
                  <a:gd name="T12" fmla="*/ 3 w 1220"/>
                  <a:gd name="T13" fmla="*/ 1 h 918"/>
                  <a:gd name="T14" fmla="*/ 2 w 1220"/>
                  <a:gd name="T15" fmla="*/ 1 h 918"/>
                  <a:gd name="T16" fmla="*/ 2 w 1220"/>
                  <a:gd name="T17" fmla="*/ 2 h 918"/>
                  <a:gd name="T18" fmla="*/ 2 w 1220"/>
                  <a:gd name="T19" fmla="*/ 3 h 918"/>
                  <a:gd name="T20" fmla="*/ 4 w 1220"/>
                  <a:gd name="T21" fmla="*/ 1 h 918"/>
                  <a:gd name="T22" fmla="*/ 4 w 1220"/>
                  <a:gd name="T23" fmla="*/ 1 h 918"/>
                  <a:gd name="T24" fmla="*/ 3 w 1220"/>
                  <a:gd name="T25" fmla="*/ 1 h 918"/>
                  <a:gd name="T26" fmla="*/ 3 w 1220"/>
                  <a:gd name="T27" fmla="*/ 1 h 918"/>
                  <a:gd name="T28" fmla="*/ 3 w 1220"/>
                  <a:gd name="T29" fmla="*/ 0 h 918"/>
                  <a:gd name="T30" fmla="*/ 2 w 1220"/>
                  <a:gd name="T31" fmla="*/ 1 h 918"/>
                  <a:gd name="T32" fmla="*/ 2 w 1220"/>
                  <a:gd name="T33" fmla="*/ 0 h 9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20"/>
                  <a:gd name="T52" fmla="*/ 0 h 918"/>
                  <a:gd name="T53" fmla="*/ 1220 w 1220"/>
                  <a:gd name="T54" fmla="*/ 918 h 9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20" h="918">
                    <a:moveTo>
                      <a:pt x="545" y="101"/>
                    </a:moveTo>
                    <a:lnTo>
                      <a:pt x="0" y="354"/>
                    </a:lnTo>
                    <a:lnTo>
                      <a:pt x="134" y="510"/>
                    </a:lnTo>
                    <a:lnTo>
                      <a:pt x="488" y="622"/>
                    </a:lnTo>
                    <a:lnTo>
                      <a:pt x="329" y="405"/>
                    </a:lnTo>
                    <a:lnTo>
                      <a:pt x="574" y="249"/>
                    </a:lnTo>
                    <a:lnTo>
                      <a:pt x="914" y="249"/>
                    </a:lnTo>
                    <a:lnTo>
                      <a:pt x="709" y="405"/>
                    </a:lnTo>
                    <a:lnTo>
                      <a:pt x="754" y="575"/>
                    </a:lnTo>
                    <a:lnTo>
                      <a:pt x="501" y="918"/>
                    </a:lnTo>
                    <a:lnTo>
                      <a:pt x="1183" y="387"/>
                    </a:lnTo>
                    <a:lnTo>
                      <a:pt x="1220" y="198"/>
                    </a:lnTo>
                    <a:lnTo>
                      <a:pt x="1097" y="249"/>
                    </a:lnTo>
                    <a:lnTo>
                      <a:pt x="1050" y="186"/>
                    </a:lnTo>
                    <a:lnTo>
                      <a:pt x="1113" y="0"/>
                    </a:lnTo>
                    <a:lnTo>
                      <a:pt x="682" y="166"/>
                    </a:lnTo>
                    <a:lnTo>
                      <a:pt x="545" y="10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404" name="Freeform 83"/>
              <p:cNvSpPr>
                <a:spLocks/>
              </p:cNvSpPr>
              <p:nvPr/>
            </p:nvSpPr>
            <p:spPr bwMode="auto">
              <a:xfrm>
                <a:off x="1372" y="2746"/>
                <a:ext cx="42" cy="24"/>
              </a:xfrm>
              <a:custGeom>
                <a:avLst/>
                <a:gdLst>
                  <a:gd name="T0" fmla="*/ 0 w 755"/>
                  <a:gd name="T1" fmla="*/ 0 h 425"/>
                  <a:gd name="T2" fmla="*/ 0 w 755"/>
                  <a:gd name="T3" fmla="*/ 0 h 425"/>
                  <a:gd name="T4" fmla="*/ 1 w 755"/>
                  <a:gd name="T5" fmla="*/ 1 h 425"/>
                  <a:gd name="T6" fmla="*/ 2 w 755"/>
                  <a:gd name="T7" fmla="*/ 1 h 425"/>
                  <a:gd name="T8" fmla="*/ 2 w 755"/>
                  <a:gd name="T9" fmla="*/ 1 h 425"/>
                  <a:gd name="T10" fmla="*/ 2 w 755"/>
                  <a:gd name="T11" fmla="*/ 1 h 425"/>
                  <a:gd name="T12" fmla="*/ 1 w 755"/>
                  <a:gd name="T13" fmla="*/ 0 h 425"/>
                  <a:gd name="T14" fmla="*/ 1 w 755"/>
                  <a:gd name="T15" fmla="*/ 0 h 425"/>
                  <a:gd name="T16" fmla="*/ 0 w 755"/>
                  <a:gd name="T17" fmla="*/ 0 h 425"/>
                  <a:gd name="T18" fmla="*/ 0 w 755"/>
                  <a:gd name="T19" fmla="*/ 0 h 4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55"/>
                  <a:gd name="T31" fmla="*/ 0 h 425"/>
                  <a:gd name="T32" fmla="*/ 755 w 755"/>
                  <a:gd name="T33" fmla="*/ 425 h 4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55" h="425">
                    <a:moveTo>
                      <a:pt x="0" y="66"/>
                    </a:moveTo>
                    <a:lnTo>
                      <a:pt x="146" y="66"/>
                    </a:lnTo>
                    <a:lnTo>
                      <a:pt x="228" y="281"/>
                    </a:lnTo>
                    <a:lnTo>
                      <a:pt x="549" y="425"/>
                    </a:lnTo>
                    <a:lnTo>
                      <a:pt x="755" y="425"/>
                    </a:lnTo>
                    <a:lnTo>
                      <a:pt x="534" y="346"/>
                    </a:lnTo>
                    <a:lnTo>
                      <a:pt x="339" y="33"/>
                    </a:lnTo>
                    <a:lnTo>
                      <a:pt x="207" y="0"/>
                    </a:lnTo>
                    <a:lnTo>
                      <a:pt x="97" y="0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405" name="Freeform 84"/>
              <p:cNvSpPr>
                <a:spLocks/>
              </p:cNvSpPr>
              <p:nvPr/>
            </p:nvSpPr>
            <p:spPr bwMode="auto">
              <a:xfrm>
                <a:off x="1319" y="2805"/>
                <a:ext cx="64" cy="62"/>
              </a:xfrm>
              <a:custGeom>
                <a:avLst/>
                <a:gdLst>
                  <a:gd name="T0" fmla="*/ 0 w 1161"/>
                  <a:gd name="T1" fmla="*/ 3 h 1111"/>
                  <a:gd name="T2" fmla="*/ 2 w 1161"/>
                  <a:gd name="T3" fmla="*/ 2 h 1111"/>
                  <a:gd name="T4" fmla="*/ 2 w 1161"/>
                  <a:gd name="T5" fmla="*/ 1 h 1111"/>
                  <a:gd name="T6" fmla="*/ 2 w 1161"/>
                  <a:gd name="T7" fmla="*/ 0 h 1111"/>
                  <a:gd name="T8" fmla="*/ 2 w 1161"/>
                  <a:gd name="T9" fmla="*/ 0 h 1111"/>
                  <a:gd name="T10" fmla="*/ 3 w 1161"/>
                  <a:gd name="T11" fmla="*/ 0 h 1111"/>
                  <a:gd name="T12" fmla="*/ 3 w 1161"/>
                  <a:gd name="T13" fmla="*/ 0 h 1111"/>
                  <a:gd name="T14" fmla="*/ 4 w 1161"/>
                  <a:gd name="T15" fmla="*/ 0 h 1111"/>
                  <a:gd name="T16" fmla="*/ 3 w 1161"/>
                  <a:gd name="T17" fmla="*/ 1 h 1111"/>
                  <a:gd name="T18" fmla="*/ 3 w 1161"/>
                  <a:gd name="T19" fmla="*/ 2 h 1111"/>
                  <a:gd name="T20" fmla="*/ 3 w 1161"/>
                  <a:gd name="T21" fmla="*/ 2 h 1111"/>
                  <a:gd name="T22" fmla="*/ 3 w 1161"/>
                  <a:gd name="T23" fmla="*/ 2 h 1111"/>
                  <a:gd name="T24" fmla="*/ 2 w 1161"/>
                  <a:gd name="T25" fmla="*/ 2 h 1111"/>
                  <a:gd name="T26" fmla="*/ 2 w 1161"/>
                  <a:gd name="T27" fmla="*/ 3 h 1111"/>
                  <a:gd name="T28" fmla="*/ 1 w 1161"/>
                  <a:gd name="T29" fmla="*/ 3 h 1111"/>
                  <a:gd name="T30" fmla="*/ 0 w 1161"/>
                  <a:gd name="T31" fmla="*/ 3 h 11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61"/>
                  <a:gd name="T49" fmla="*/ 0 h 1111"/>
                  <a:gd name="T50" fmla="*/ 1161 w 1161"/>
                  <a:gd name="T51" fmla="*/ 1111 h 111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61" h="1111">
                    <a:moveTo>
                      <a:pt x="0" y="1111"/>
                    </a:moveTo>
                    <a:lnTo>
                      <a:pt x="708" y="591"/>
                    </a:lnTo>
                    <a:lnTo>
                      <a:pt x="746" y="466"/>
                    </a:lnTo>
                    <a:lnTo>
                      <a:pt x="632" y="29"/>
                    </a:lnTo>
                    <a:lnTo>
                      <a:pt x="792" y="0"/>
                    </a:lnTo>
                    <a:lnTo>
                      <a:pt x="893" y="88"/>
                    </a:lnTo>
                    <a:lnTo>
                      <a:pt x="1100" y="0"/>
                    </a:lnTo>
                    <a:lnTo>
                      <a:pt x="1161" y="88"/>
                    </a:lnTo>
                    <a:lnTo>
                      <a:pt x="1012" y="466"/>
                    </a:lnTo>
                    <a:lnTo>
                      <a:pt x="893" y="479"/>
                    </a:lnTo>
                    <a:lnTo>
                      <a:pt x="833" y="530"/>
                    </a:lnTo>
                    <a:lnTo>
                      <a:pt x="876" y="624"/>
                    </a:lnTo>
                    <a:lnTo>
                      <a:pt x="734" y="671"/>
                    </a:lnTo>
                    <a:lnTo>
                      <a:pt x="599" y="949"/>
                    </a:lnTo>
                    <a:lnTo>
                      <a:pt x="462" y="888"/>
                    </a:lnTo>
                    <a:lnTo>
                      <a:pt x="0" y="11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406" name="Freeform 85"/>
              <p:cNvSpPr>
                <a:spLocks/>
              </p:cNvSpPr>
              <p:nvPr/>
            </p:nvSpPr>
            <p:spPr bwMode="auto">
              <a:xfrm>
                <a:off x="1393" y="2793"/>
                <a:ext cx="20" cy="21"/>
              </a:xfrm>
              <a:custGeom>
                <a:avLst/>
                <a:gdLst>
                  <a:gd name="T0" fmla="*/ 0 w 356"/>
                  <a:gd name="T1" fmla="*/ 1 h 376"/>
                  <a:gd name="T2" fmla="*/ 0 w 356"/>
                  <a:gd name="T3" fmla="*/ 1 h 376"/>
                  <a:gd name="T4" fmla="*/ 0 w 356"/>
                  <a:gd name="T5" fmla="*/ 0 h 376"/>
                  <a:gd name="T6" fmla="*/ 0 w 356"/>
                  <a:gd name="T7" fmla="*/ 1 h 376"/>
                  <a:gd name="T8" fmla="*/ 1 w 356"/>
                  <a:gd name="T9" fmla="*/ 0 h 376"/>
                  <a:gd name="T10" fmla="*/ 1 w 356"/>
                  <a:gd name="T11" fmla="*/ 0 h 376"/>
                  <a:gd name="T12" fmla="*/ 1 w 356"/>
                  <a:gd name="T13" fmla="*/ 0 h 376"/>
                  <a:gd name="T14" fmla="*/ 1 w 356"/>
                  <a:gd name="T15" fmla="*/ 1 h 376"/>
                  <a:gd name="T16" fmla="*/ 1 w 356"/>
                  <a:gd name="T17" fmla="*/ 1 h 376"/>
                  <a:gd name="T18" fmla="*/ 0 w 356"/>
                  <a:gd name="T19" fmla="*/ 1 h 376"/>
                  <a:gd name="T20" fmla="*/ 0 w 356"/>
                  <a:gd name="T21" fmla="*/ 1 h 37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56"/>
                  <a:gd name="T34" fmla="*/ 0 h 376"/>
                  <a:gd name="T35" fmla="*/ 356 w 356"/>
                  <a:gd name="T36" fmla="*/ 376 h 37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56" h="376">
                    <a:moveTo>
                      <a:pt x="0" y="344"/>
                    </a:moveTo>
                    <a:lnTo>
                      <a:pt x="0" y="251"/>
                    </a:lnTo>
                    <a:lnTo>
                      <a:pt x="126" y="126"/>
                    </a:lnTo>
                    <a:lnTo>
                      <a:pt x="126" y="237"/>
                    </a:lnTo>
                    <a:lnTo>
                      <a:pt x="268" y="112"/>
                    </a:lnTo>
                    <a:lnTo>
                      <a:pt x="268" y="0"/>
                    </a:lnTo>
                    <a:lnTo>
                      <a:pt x="356" y="63"/>
                    </a:lnTo>
                    <a:lnTo>
                      <a:pt x="356" y="280"/>
                    </a:lnTo>
                    <a:lnTo>
                      <a:pt x="268" y="376"/>
                    </a:lnTo>
                    <a:lnTo>
                      <a:pt x="147" y="344"/>
                    </a:lnTo>
                    <a:lnTo>
                      <a:pt x="0" y="34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407" name="Freeform 86"/>
              <p:cNvSpPr>
                <a:spLocks/>
              </p:cNvSpPr>
              <p:nvPr/>
            </p:nvSpPr>
            <p:spPr bwMode="auto">
              <a:xfrm>
                <a:off x="1375" y="2817"/>
                <a:ext cx="39" cy="18"/>
              </a:xfrm>
              <a:custGeom>
                <a:avLst/>
                <a:gdLst>
                  <a:gd name="T0" fmla="*/ 0 w 705"/>
                  <a:gd name="T1" fmla="*/ 1 h 318"/>
                  <a:gd name="T2" fmla="*/ 1 w 705"/>
                  <a:gd name="T3" fmla="*/ 1 h 318"/>
                  <a:gd name="T4" fmla="*/ 1 w 705"/>
                  <a:gd name="T5" fmla="*/ 0 h 318"/>
                  <a:gd name="T6" fmla="*/ 2 w 705"/>
                  <a:gd name="T7" fmla="*/ 0 h 318"/>
                  <a:gd name="T8" fmla="*/ 2 w 705"/>
                  <a:gd name="T9" fmla="*/ 0 h 318"/>
                  <a:gd name="T10" fmla="*/ 2 w 705"/>
                  <a:gd name="T11" fmla="*/ 0 h 318"/>
                  <a:gd name="T12" fmla="*/ 1 w 705"/>
                  <a:gd name="T13" fmla="*/ 0 h 318"/>
                  <a:gd name="T14" fmla="*/ 1 w 705"/>
                  <a:gd name="T15" fmla="*/ 1 h 318"/>
                  <a:gd name="T16" fmla="*/ 0 w 705"/>
                  <a:gd name="T17" fmla="*/ 1 h 3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05"/>
                  <a:gd name="T28" fmla="*/ 0 h 318"/>
                  <a:gd name="T29" fmla="*/ 705 w 705"/>
                  <a:gd name="T30" fmla="*/ 318 h 3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05" h="318">
                    <a:moveTo>
                      <a:pt x="0" y="240"/>
                    </a:moveTo>
                    <a:lnTo>
                      <a:pt x="178" y="318"/>
                    </a:lnTo>
                    <a:lnTo>
                      <a:pt x="364" y="148"/>
                    </a:lnTo>
                    <a:lnTo>
                      <a:pt x="630" y="148"/>
                    </a:lnTo>
                    <a:lnTo>
                      <a:pt x="705" y="85"/>
                    </a:lnTo>
                    <a:lnTo>
                      <a:pt x="630" y="0"/>
                    </a:lnTo>
                    <a:lnTo>
                      <a:pt x="289" y="65"/>
                    </a:lnTo>
                    <a:lnTo>
                      <a:pt x="207" y="240"/>
                    </a:lnTo>
                    <a:lnTo>
                      <a:pt x="0" y="24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408" name="Freeform 87"/>
              <p:cNvSpPr>
                <a:spLocks/>
              </p:cNvSpPr>
              <p:nvPr/>
            </p:nvSpPr>
            <p:spPr bwMode="auto">
              <a:xfrm>
                <a:off x="1416" y="2782"/>
                <a:ext cx="9" cy="36"/>
              </a:xfrm>
              <a:custGeom>
                <a:avLst/>
                <a:gdLst>
                  <a:gd name="T0" fmla="*/ 0 w 159"/>
                  <a:gd name="T1" fmla="*/ 0 h 656"/>
                  <a:gd name="T2" fmla="*/ 0 w 159"/>
                  <a:gd name="T3" fmla="*/ 0 h 656"/>
                  <a:gd name="T4" fmla="*/ 0 w 159"/>
                  <a:gd name="T5" fmla="*/ 1 h 656"/>
                  <a:gd name="T6" fmla="*/ 0 w 159"/>
                  <a:gd name="T7" fmla="*/ 1 h 656"/>
                  <a:gd name="T8" fmla="*/ 0 w 159"/>
                  <a:gd name="T9" fmla="*/ 2 h 656"/>
                  <a:gd name="T10" fmla="*/ 1 w 159"/>
                  <a:gd name="T11" fmla="*/ 1 h 656"/>
                  <a:gd name="T12" fmla="*/ 1 w 159"/>
                  <a:gd name="T13" fmla="*/ 0 h 656"/>
                  <a:gd name="T14" fmla="*/ 0 w 159"/>
                  <a:gd name="T15" fmla="*/ 0 h 6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9"/>
                  <a:gd name="T25" fmla="*/ 0 h 656"/>
                  <a:gd name="T26" fmla="*/ 159 w 159"/>
                  <a:gd name="T27" fmla="*/ 656 h 65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9" h="656">
                    <a:moveTo>
                      <a:pt x="23" y="0"/>
                    </a:moveTo>
                    <a:lnTo>
                      <a:pt x="99" y="127"/>
                    </a:lnTo>
                    <a:lnTo>
                      <a:pt x="99" y="202"/>
                    </a:lnTo>
                    <a:lnTo>
                      <a:pt x="0" y="453"/>
                    </a:lnTo>
                    <a:lnTo>
                      <a:pt x="11" y="656"/>
                    </a:lnTo>
                    <a:lnTo>
                      <a:pt x="159" y="314"/>
                    </a:lnTo>
                    <a:lnTo>
                      <a:pt x="159" y="12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409" name="Freeform 88"/>
              <p:cNvSpPr>
                <a:spLocks/>
              </p:cNvSpPr>
              <p:nvPr/>
            </p:nvSpPr>
            <p:spPr bwMode="auto">
              <a:xfrm>
                <a:off x="1417" y="2793"/>
                <a:ext cx="16" cy="29"/>
              </a:xfrm>
              <a:custGeom>
                <a:avLst/>
                <a:gdLst>
                  <a:gd name="T0" fmla="*/ 0 w 280"/>
                  <a:gd name="T1" fmla="*/ 2 h 519"/>
                  <a:gd name="T2" fmla="*/ 1 w 280"/>
                  <a:gd name="T3" fmla="*/ 1 h 519"/>
                  <a:gd name="T4" fmla="*/ 1 w 280"/>
                  <a:gd name="T5" fmla="*/ 0 h 519"/>
                  <a:gd name="T6" fmla="*/ 1 w 280"/>
                  <a:gd name="T7" fmla="*/ 1 h 519"/>
                  <a:gd name="T8" fmla="*/ 0 w 280"/>
                  <a:gd name="T9" fmla="*/ 1 h 519"/>
                  <a:gd name="T10" fmla="*/ 0 w 280"/>
                  <a:gd name="T11" fmla="*/ 2 h 5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0"/>
                  <a:gd name="T19" fmla="*/ 0 h 519"/>
                  <a:gd name="T20" fmla="*/ 280 w 280"/>
                  <a:gd name="T21" fmla="*/ 519 h 5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0" h="519">
                    <a:moveTo>
                      <a:pt x="82" y="519"/>
                    </a:moveTo>
                    <a:lnTo>
                      <a:pt x="243" y="217"/>
                    </a:lnTo>
                    <a:lnTo>
                      <a:pt x="280" y="0"/>
                    </a:lnTo>
                    <a:lnTo>
                      <a:pt x="189" y="237"/>
                    </a:lnTo>
                    <a:lnTo>
                      <a:pt x="0" y="454"/>
                    </a:lnTo>
                    <a:lnTo>
                      <a:pt x="82" y="5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410" name="Freeform 89"/>
              <p:cNvSpPr>
                <a:spLocks/>
              </p:cNvSpPr>
              <p:nvPr/>
            </p:nvSpPr>
            <p:spPr bwMode="auto">
              <a:xfrm>
                <a:off x="1343" y="2845"/>
                <a:ext cx="102" cy="22"/>
              </a:xfrm>
              <a:custGeom>
                <a:avLst/>
                <a:gdLst>
                  <a:gd name="T0" fmla="*/ 0 w 1831"/>
                  <a:gd name="T1" fmla="*/ 1 h 394"/>
                  <a:gd name="T2" fmla="*/ 2 w 1831"/>
                  <a:gd name="T3" fmla="*/ 1 h 394"/>
                  <a:gd name="T4" fmla="*/ 5 w 1831"/>
                  <a:gd name="T5" fmla="*/ 1 h 394"/>
                  <a:gd name="T6" fmla="*/ 5 w 1831"/>
                  <a:gd name="T7" fmla="*/ 0 h 394"/>
                  <a:gd name="T8" fmla="*/ 6 w 1831"/>
                  <a:gd name="T9" fmla="*/ 0 h 394"/>
                  <a:gd name="T10" fmla="*/ 6 w 1831"/>
                  <a:gd name="T11" fmla="*/ 1 h 394"/>
                  <a:gd name="T12" fmla="*/ 5 w 1831"/>
                  <a:gd name="T13" fmla="*/ 1 h 394"/>
                  <a:gd name="T14" fmla="*/ 5 w 1831"/>
                  <a:gd name="T15" fmla="*/ 1 h 394"/>
                  <a:gd name="T16" fmla="*/ 0 w 1831"/>
                  <a:gd name="T17" fmla="*/ 1 h 3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31"/>
                  <a:gd name="T28" fmla="*/ 0 h 394"/>
                  <a:gd name="T29" fmla="*/ 1831 w 1831"/>
                  <a:gd name="T30" fmla="*/ 394 h 39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31" h="394">
                    <a:moveTo>
                      <a:pt x="0" y="394"/>
                    </a:moveTo>
                    <a:lnTo>
                      <a:pt x="503" y="201"/>
                    </a:lnTo>
                    <a:lnTo>
                      <a:pt x="1554" y="201"/>
                    </a:lnTo>
                    <a:lnTo>
                      <a:pt x="1554" y="0"/>
                    </a:lnTo>
                    <a:lnTo>
                      <a:pt x="1831" y="0"/>
                    </a:lnTo>
                    <a:lnTo>
                      <a:pt x="1831" y="201"/>
                    </a:lnTo>
                    <a:lnTo>
                      <a:pt x="1640" y="201"/>
                    </a:lnTo>
                    <a:lnTo>
                      <a:pt x="1640" y="394"/>
                    </a:lnTo>
                    <a:lnTo>
                      <a:pt x="0" y="39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411" name="Line 90"/>
              <p:cNvSpPr>
                <a:spLocks noChangeShapeType="1"/>
              </p:cNvSpPr>
              <p:nvPr/>
            </p:nvSpPr>
            <p:spPr bwMode="auto">
              <a:xfrm>
                <a:off x="1445" y="2641"/>
                <a:ext cx="1" cy="19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412" name="Freeform 91"/>
              <p:cNvSpPr>
                <a:spLocks/>
              </p:cNvSpPr>
              <p:nvPr/>
            </p:nvSpPr>
            <p:spPr bwMode="auto">
              <a:xfrm>
                <a:off x="1155" y="2715"/>
                <a:ext cx="32" cy="4"/>
              </a:xfrm>
              <a:custGeom>
                <a:avLst/>
                <a:gdLst>
                  <a:gd name="T0" fmla="*/ 0 w 573"/>
                  <a:gd name="T1" fmla="*/ 0 h 65"/>
                  <a:gd name="T2" fmla="*/ 0 w 573"/>
                  <a:gd name="T3" fmla="*/ 0 h 65"/>
                  <a:gd name="T4" fmla="*/ 1 w 573"/>
                  <a:gd name="T5" fmla="*/ 0 h 65"/>
                  <a:gd name="T6" fmla="*/ 1 w 573"/>
                  <a:gd name="T7" fmla="*/ 0 h 65"/>
                  <a:gd name="T8" fmla="*/ 2 w 573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3"/>
                  <a:gd name="T16" fmla="*/ 0 h 65"/>
                  <a:gd name="T17" fmla="*/ 573 w 573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3" h="65">
                    <a:moveTo>
                      <a:pt x="0" y="65"/>
                    </a:moveTo>
                    <a:lnTo>
                      <a:pt x="101" y="0"/>
                    </a:lnTo>
                    <a:lnTo>
                      <a:pt x="166" y="0"/>
                    </a:lnTo>
                    <a:lnTo>
                      <a:pt x="258" y="65"/>
                    </a:lnTo>
                    <a:lnTo>
                      <a:pt x="573" y="6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413" name="Freeform 92"/>
              <p:cNvSpPr>
                <a:spLocks/>
              </p:cNvSpPr>
              <p:nvPr/>
            </p:nvSpPr>
            <p:spPr bwMode="auto">
              <a:xfrm>
                <a:off x="1167" y="2639"/>
                <a:ext cx="42" cy="70"/>
              </a:xfrm>
              <a:custGeom>
                <a:avLst/>
                <a:gdLst>
                  <a:gd name="T0" fmla="*/ 1 w 758"/>
                  <a:gd name="T1" fmla="*/ 4 h 1256"/>
                  <a:gd name="T2" fmla="*/ 1 w 758"/>
                  <a:gd name="T3" fmla="*/ 2 h 1256"/>
                  <a:gd name="T4" fmla="*/ 0 w 758"/>
                  <a:gd name="T5" fmla="*/ 2 h 1256"/>
                  <a:gd name="T6" fmla="*/ 0 w 758"/>
                  <a:gd name="T7" fmla="*/ 2 h 1256"/>
                  <a:gd name="T8" fmla="*/ 0 w 758"/>
                  <a:gd name="T9" fmla="*/ 1 h 1256"/>
                  <a:gd name="T10" fmla="*/ 1 w 758"/>
                  <a:gd name="T11" fmla="*/ 0 h 1256"/>
                  <a:gd name="T12" fmla="*/ 1 w 758"/>
                  <a:gd name="T13" fmla="*/ 0 h 1256"/>
                  <a:gd name="T14" fmla="*/ 2 w 758"/>
                  <a:gd name="T15" fmla="*/ 0 h 1256"/>
                  <a:gd name="T16" fmla="*/ 2 w 758"/>
                  <a:gd name="T17" fmla="*/ 1 h 1256"/>
                  <a:gd name="T18" fmla="*/ 1 w 758"/>
                  <a:gd name="T19" fmla="*/ 1 h 1256"/>
                  <a:gd name="T20" fmla="*/ 1 w 758"/>
                  <a:gd name="T21" fmla="*/ 1 h 1256"/>
                  <a:gd name="T22" fmla="*/ 1 w 758"/>
                  <a:gd name="T23" fmla="*/ 4 h 125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58"/>
                  <a:gd name="T37" fmla="*/ 0 h 1256"/>
                  <a:gd name="T38" fmla="*/ 758 w 758"/>
                  <a:gd name="T39" fmla="*/ 1256 h 125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58" h="1256">
                    <a:moveTo>
                      <a:pt x="173" y="1256"/>
                    </a:moveTo>
                    <a:lnTo>
                      <a:pt x="227" y="639"/>
                    </a:lnTo>
                    <a:lnTo>
                      <a:pt x="78" y="639"/>
                    </a:lnTo>
                    <a:lnTo>
                      <a:pt x="0" y="567"/>
                    </a:lnTo>
                    <a:lnTo>
                      <a:pt x="0" y="281"/>
                    </a:lnTo>
                    <a:lnTo>
                      <a:pt x="356" y="0"/>
                    </a:lnTo>
                    <a:lnTo>
                      <a:pt x="460" y="86"/>
                    </a:lnTo>
                    <a:lnTo>
                      <a:pt x="758" y="86"/>
                    </a:lnTo>
                    <a:lnTo>
                      <a:pt x="758" y="317"/>
                    </a:lnTo>
                    <a:lnTo>
                      <a:pt x="487" y="317"/>
                    </a:lnTo>
                    <a:lnTo>
                      <a:pt x="341" y="452"/>
                    </a:lnTo>
                    <a:lnTo>
                      <a:pt x="173" y="125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414" name="Freeform 93"/>
              <p:cNvSpPr>
                <a:spLocks/>
              </p:cNvSpPr>
              <p:nvPr/>
            </p:nvSpPr>
            <p:spPr bwMode="auto">
              <a:xfrm>
                <a:off x="1244" y="2695"/>
                <a:ext cx="21" cy="12"/>
              </a:xfrm>
              <a:custGeom>
                <a:avLst/>
                <a:gdLst>
                  <a:gd name="T0" fmla="*/ 1 w 378"/>
                  <a:gd name="T1" fmla="*/ 0 h 217"/>
                  <a:gd name="T2" fmla="*/ 0 w 378"/>
                  <a:gd name="T3" fmla="*/ 1 h 217"/>
                  <a:gd name="T4" fmla="*/ 1 w 378"/>
                  <a:gd name="T5" fmla="*/ 0 h 217"/>
                  <a:gd name="T6" fmla="*/ 1 w 378"/>
                  <a:gd name="T7" fmla="*/ 0 h 2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8"/>
                  <a:gd name="T13" fmla="*/ 0 h 217"/>
                  <a:gd name="T14" fmla="*/ 378 w 378"/>
                  <a:gd name="T15" fmla="*/ 217 h 2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8" h="217">
                    <a:moveTo>
                      <a:pt x="325" y="0"/>
                    </a:moveTo>
                    <a:lnTo>
                      <a:pt x="0" y="217"/>
                    </a:lnTo>
                    <a:lnTo>
                      <a:pt x="378" y="105"/>
                    </a:lnTo>
                    <a:lnTo>
                      <a:pt x="3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pic>
          <p:nvPicPr>
            <p:cNvPr id="3325" name="Picture 94" descr="EDUCAT1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29" y="788"/>
              <a:ext cx="579" cy="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26" name="Picture 95" descr="EDUCAT1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90" y="386"/>
              <a:ext cx="520" cy="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27" name="Text Box 96"/>
            <p:cNvSpPr txBox="1">
              <a:spLocks noChangeArrowheads="1"/>
            </p:cNvSpPr>
            <p:nvPr/>
          </p:nvSpPr>
          <p:spPr bwMode="auto">
            <a:xfrm>
              <a:off x="1966" y="1176"/>
              <a:ext cx="124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000000"/>
                  </a:solidFill>
                  <a:cs typeface="Arial" pitchFamily="34" charset="0"/>
                </a:rPr>
                <a:t>Teaching-Learning Procces</a:t>
              </a:r>
            </a:p>
          </p:txBody>
        </p:sp>
        <p:pic>
          <p:nvPicPr>
            <p:cNvPr id="3328" name="Picture 97" descr="g050158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63" y="798"/>
              <a:ext cx="410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0" name="AutoShape 98"/>
          <p:cNvSpPr>
            <a:spLocks noChangeArrowheads="1"/>
          </p:cNvSpPr>
          <p:nvPr/>
        </p:nvSpPr>
        <p:spPr bwMode="auto">
          <a:xfrm>
            <a:off x="6389688" y="1219200"/>
            <a:ext cx="841375" cy="1092200"/>
          </a:xfrm>
          <a:custGeom>
            <a:avLst/>
            <a:gdLst>
              <a:gd name="G0" fmla="+- 10640 0 0"/>
              <a:gd name="G1" fmla="+- 5432 0 0"/>
              <a:gd name="G2" fmla="+- 21600 0 5432"/>
              <a:gd name="G3" fmla="+- 10800 0 5432"/>
              <a:gd name="G4" fmla="+- 21600 0 10640"/>
              <a:gd name="G5" fmla="*/ G4 G3 10800"/>
              <a:gd name="G6" fmla="+- 21600 0 G5"/>
              <a:gd name="T0" fmla="*/ 10640 w 21600"/>
              <a:gd name="T1" fmla="*/ 0 h 21600"/>
              <a:gd name="T2" fmla="*/ 0 w 21600"/>
              <a:gd name="T3" fmla="*/ 10800 h 21600"/>
              <a:gd name="T4" fmla="*/ 1064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640" y="0"/>
                </a:moveTo>
                <a:lnTo>
                  <a:pt x="10640" y="5432"/>
                </a:lnTo>
                <a:lnTo>
                  <a:pt x="3375" y="5432"/>
                </a:lnTo>
                <a:lnTo>
                  <a:pt x="3375" y="16168"/>
                </a:lnTo>
                <a:lnTo>
                  <a:pt x="10640" y="16168"/>
                </a:lnTo>
                <a:lnTo>
                  <a:pt x="1064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32"/>
                </a:moveTo>
                <a:lnTo>
                  <a:pt x="1350" y="16168"/>
                </a:lnTo>
                <a:lnTo>
                  <a:pt x="2700" y="16168"/>
                </a:lnTo>
                <a:lnTo>
                  <a:pt x="2700" y="5432"/>
                </a:lnTo>
                <a:close/>
              </a:path>
              <a:path w="21600" h="21600">
                <a:moveTo>
                  <a:pt x="0" y="5432"/>
                </a:moveTo>
                <a:lnTo>
                  <a:pt x="0" y="16168"/>
                </a:lnTo>
                <a:lnTo>
                  <a:pt x="675" y="16168"/>
                </a:lnTo>
                <a:lnTo>
                  <a:pt x="675" y="543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z="24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99"/>
          <p:cNvGrpSpPr>
            <a:grpSpLocks/>
          </p:cNvGrpSpPr>
          <p:nvPr/>
        </p:nvGrpSpPr>
        <p:grpSpPr bwMode="auto">
          <a:xfrm>
            <a:off x="5338763" y="1098550"/>
            <a:ext cx="965200" cy="1439863"/>
            <a:chOff x="3489" y="371"/>
            <a:chExt cx="608" cy="907"/>
          </a:xfrm>
        </p:grpSpPr>
        <p:pic>
          <p:nvPicPr>
            <p:cNvPr id="3319" name="Picture 10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489" y="371"/>
              <a:ext cx="608" cy="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20" name="Text Box 101"/>
            <p:cNvSpPr txBox="1">
              <a:spLocks noChangeArrowheads="1"/>
            </p:cNvSpPr>
            <p:nvPr/>
          </p:nvSpPr>
          <p:spPr bwMode="auto">
            <a:xfrm>
              <a:off x="3524" y="1105"/>
              <a:ext cx="54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000000"/>
                  </a:solidFill>
                  <a:cs typeface="Arial" pitchFamily="34" charset="0"/>
                </a:rPr>
                <a:t>Graduates</a:t>
              </a:r>
            </a:p>
          </p:txBody>
        </p:sp>
      </p:grpSp>
      <p:grpSp>
        <p:nvGrpSpPr>
          <p:cNvPr id="7" name="Group 102"/>
          <p:cNvGrpSpPr>
            <a:grpSpLocks/>
          </p:cNvGrpSpPr>
          <p:nvPr/>
        </p:nvGrpSpPr>
        <p:grpSpPr bwMode="auto">
          <a:xfrm>
            <a:off x="1935163" y="1160463"/>
            <a:ext cx="868362" cy="1517650"/>
            <a:chOff x="1279" y="420"/>
            <a:chExt cx="547" cy="956"/>
          </a:xfrm>
        </p:grpSpPr>
        <p:sp>
          <p:nvSpPr>
            <p:cNvPr id="3317" name="Text Box 103"/>
            <p:cNvSpPr txBox="1">
              <a:spLocks noChangeArrowheads="1"/>
            </p:cNvSpPr>
            <p:nvPr/>
          </p:nvSpPr>
          <p:spPr bwMode="auto">
            <a:xfrm>
              <a:off x="1279" y="1088"/>
              <a:ext cx="50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000000"/>
                  </a:solidFill>
                  <a:cs typeface="Arial" pitchFamily="34" charset="0"/>
                </a:rPr>
                <a:t>Incoming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000000"/>
                  </a:solidFill>
                  <a:cs typeface="Arial" pitchFamily="34" charset="0"/>
                </a:rPr>
                <a:t>Students</a:t>
              </a:r>
            </a:p>
          </p:txBody>
        </p:sp>
        <p:pic>
          <p:nvPicPr>
            <p:cNvPr id="3318" name="Picture 104" descr="incomi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320" y="420"/>
              <a:ext cx="506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105"/>
          <p:cNvGrpSpPr>
            <a:grpSpLocks/>
          </p:cNvGrpSpPr>
          <p:nvPr/>
        </p:nvGrpSpPr>
        <p:grpSpPr bwMode="auto">
          <a:xfrm>
            <a:off x="1216025" y="3014663"/>
            <a:ext cx="5645150" cy="3309937"/>
            <a:chOff x="643" y="2112"/>
            <a:chExt cx="3556" cy="2085"/>
          </a:xfrm>
        </p:grpSpPr>
        <p:sp>
          <p:nvSpPr>
            <p:cNvPr id="3116" name="AutoShape 106"/>
            <p:cNvSpPr>
              <a:spLocks noChangeArrowheads="1"/>
            </p:cNvSpPr>
            <p:nvPr/>
          </p:nvSpPr>
          <p:spPr bwMode="auto">
            <a:xfrm rot="-5400000">
              <a:off x="1374" y="1381"/>
              <a:ext cx="2066" cy="3528"/>
            </a:xfrm>
            <a:prstGeom prst="homePlate">
              <a:avLst>
                <a:gd name="adj" fmla="val 72611"/>
              </a:avLst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cs typeface="Arial" pitchFamily="34" charset="0"/>
              </a:endParaRPr>
            </a:p>
          </p:txBody>
        </p:sp>
        <p:grpSp>
          <p:nvGrpSpPr>
            <p:cNvPr id="3117" name="Group 107"/>
            <p:cNvGrpSpPr>
              <a:grpSpLocks/>
            </p:cNvGrpSpPr>
            <p:nvPr/>
          </p:nvGrpSpPr>
          <p:grpSpPr bwMode="auto">
            <a:xfrm>
              <a:off x="649" y="3599"/>
              <a:ext cx="3550" cy="598"/>
              <a:chOff x="770" y="3446"/>
              <a:chExt cx="3550" cy="598"/>
            </a:xfrm>
          </p:grpSpPr>
          <p:sp>
            <p:nvSpPr>
              <p:cNvPr id="120" name="Rectangle 108"/>
              <p:cNvSpPr>
                <a:spLocks noChangeArrowheads="1"/>
              </p:cNvSpPr>
              <p:nvPr/>
            </p:nvSpPr>
            <p:spPr bwMode="auto">
              <a:xfrm>
                <a:off x="770" y="3451"/>
                <a:ext cx="3516" cy="568"/>
              </a:xfrm>
              <a:prstGeom prst="rect">
                <a:avLst/>
              </a:prstGeom>
              <a:solidFill>
                <a:srgbClr val="92D05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d-ID" sz="2400" b="1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3133" name="Group 109"/>
              <p:cNvGrpSpPr>
                <a:grpSpLocks/>
              </p:cNvGrpSpPr>
              <p:nvPr/>
            </p:nvGrpSpPr>
            <p:grpSpPr bwMode="auto">
              <a:xfrm>
                <a:off x="1330" y="3471"/>
                <a:ext cx="653" cy="550"/>
                <a:chOff x="1630" y="3262"/>
                <a:chExt cx="653" cy="550"/>
              </a:xfrm>
            </p:grpSpPr>
            <p:graphicFrame>
              <p:nvGraphicFramePr>
                <p:cNvPr id="3078" name="Object 6"/>
                <p:cNvGraphicFramePr>
                  <a:graphicFrameLocks noChangeAspect="1"/>
                </p:cNvGraphicFramePr>
                <p:nvPr/>
              </p:nvGraphicFramePr>
              <p:xfrm>
                <a:off x="1630" y="3262"/>
                <a:ext cx="653" cy="43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4034" name="Clip" r:id="rId8" imgW="3657600" imgH="2437560" progId="">
                        <p:embed/>
                      </p:oleObj>
                    </mc:Choice>
                    <mc:Fallback>
                      <p:oleObj name="Clip" r:id="rId8" imgW="3657600" imgH="2437560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630" y="3262"/>
                              <a:ext cx="653" cy="43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3316" name="Text Box 111"/>
                <p:cNvSpPr txBox="1">
                  <a:spLocks noChangeArrowheads="1"/>
                </p:cNvSpPr>
                <p:nvPr/>
              </p:nvSpPr>
              <p:spPr bwMode="auto">
                <a:xfrm>
                  <a:off x="1812" y="3668"/>
                  <a:ext cx="292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900" b="1">
                      <a:solidFill>
                        <a:srgbClr val="000000"/>
                      </a:solidFill>
                      <a:cs typeface="Arial" pitchFamily="34" charset="0"/>
                    </a:rPr>
                    <a:t>Staffs</a:t>
                  </a:r>
                </a:p>
              </p:txBody>
            </p:sp>
          </p:grpSp>
          <p:grpSp>
            <p:nvGrpSpPr>
              <p:cNvPr id="3134" name="Group 112"/>
              <p:cNvGrpSpPr>
                <a:grpSpLocks/>
              </p:cNvGrpSpPr>
              <p:nvPr/>
            </p:nvGrpSpPr>
            <p:grpSpPr bwMode="auto">
              <a:xfrm>
                <a:off x="3553" y="3552"/>
                <a:ext cx="360" cy="421"/>
                <a:chOff x="4202" y="3344"/>
                <a:chExt cx="360" cy="421"/>
              </a:xfrm>
            </p:grpSpPr>
            <p:grpSp>
              <p:nvGrpSpPr>
                <p:cNvPr id="3308" name="Group 113"/>
                <p:cNvGrpSpPr>
                  <a:grpSpLocks/>
                </p:cNvGrpSpPr>
                <p:nvPr/>
              </p:nvGrpSpPr>
              <p:grpSpPr bwMode="auto">
                <a:xfrm>
                  <a:off x="4253" y="3344"/>
                  <a:ext cx="246" cy="300"/>
                  <a:chOff x="633" y="1254"/>
                  <a:chExt cx="638" cy="647"/>
                </a:xfrm>
              </p:grpSpPr>
              <p:sp>
                <p:nvSpPr>
                  <p:cNvPr id="3310" name="Freeform 114"/>
                  <p:cNvSpPr>
                    <a:spLocks/>
                  </p:cNvSpPr>
                  <p:nvPr/>
                </p:nvSpPr>
                <p:spPr bwMode="auto">
                  <a:xfrm>
                    <a:off x="714" y="1345"/>
                    <a:ext cx="122" cy="195"/>
                  </a:xfrm>
                  <a:custGeom>
                    <a:avLst/>
                    <a:gdLst>
                      <a:gd name="T0" fmla="*/ 0 w 2201"/>
                      <a:gd name="T1" fmla="*/ 11 h 3517"/>
                      <a:gd name="T2" fmla="*/ 0 w 2201"/>
                      <a:gd name="T3" fmla="*/ 0 h 3517"/>
                      <a:gd name="T4" fmla="*/ 0 w 2201"/>
                      <a:gd name="T5" fmla="*/ 0 h 3517"/>
                      <a:gd name="T6" fmla="*/ 0 w 2201"/>
                      <a:gd name="T7" fmla="*/ 0 h 3517"/>
                      <a:gd name="T8" fmla="*/ 0 w 2201"/>
                      <a:gd name="T9" fmla="*/ 1 h 3517"/>
                      <a:gd name="T10" fmla="*/ 0 w 2201"/>
                      <a:gd name="T11" fmla="*/ 1 h 3517"/>
                      <a:gd name="T12" fmla="*/ 1 w 2201"/>
                      <a:gd name="T13" fmla="*/ 1 h 3517"/>
                      <a:gd name="T14" fmla="*/ 1 w 2201"/>
                      <a:gd name="T15" fmla="*/ 1 h 3517"/>
                      <a:gd name="T16" fmla="*/ 1 w 2201"/>
                      <a:gd name="T17" fmla="*/ 1 h 3517"/>
                      <a:gd name="T18" fmla="*/ 2 w 2201"/>
                      <a:gd name="T19" fmla="*/ 1 h 3517"/>
                      <a:gd name="T20" fmla="*/ 2 w 2201"/>
                      <a:gd name="T21" fmla="*/ 1 h 3517"/>
                      <a:gd name="T22" fmla="*/ 3 w 2201"/>
                      <a:gd name="T23" fmla="*/ 1 h 3517"/>
                      <a:gd name="T24" fmla="*/ 3 w 2201"/>
                      <a:gd name="T25" fmla="*/ 1 h 3517"/>
                      <a:gd name="T26" fmla="*/ 4 w 2201"/>
                      <a:gd name="T27" fmla="*/ 1 h 3517"/>
                      <a:gd name="T28" fmla="*/ 4 w 2201"/>
                      <a:gd name="T29" fmla="*/ 1 h 3517"/>
                      <a:gd name="T30" fmla="*/ 5 w 2201"/>
                      <a:gd name="T31" fmla="*/ 1 h 3517"/>
                      <a:gd name="T32" fmla="*/ 5 w 2201"/>
                      <a:gd name="T33" fmla="*/ 1 h 3517"/>
                      <a:gd name="T34" fmla="*/ 5 w 2201"/>
                      <a:gd name="T35" fmla="*/ 1 h 3517"/>
                      <a:gd name="T36" fmla="*/ 6 w 2201"/>
                      <a:gd name="T37" fmla="*/ 1 h 3517"/>
                      <a:gd name="T38" fmla="*/ 6 w 2201"/>
                      <a:gd name="T39" fmla="*/ 1 h 3517"/>
                      <a:gd name="T40" fmla="*/ 6 w 2201"/>
                      <a:gd name="T41" fmla="*/ 1 h 3517"/>
                      <a:gd name="T42" fmla="*/ 7 w 2201"/>
                      <a:gd name="T43" fmla="*/ 0 h 3517"/>
                      <a:gd name="T44" fmla="*/ 7 w 2201"/>
                      <a:gd name="T45" fmla="*/ 0 h 3517"/>
                      <a:gd name="T46" fmla="*/ 7 w 2201"/>
                      <a:gd name="T47" fmla="*/ 0 h 3517"/>
                      <a:gd name="T48" fmla="*/ 7 w 2201"/>
                      <a:gd name="T49" fmla="*/ 0 h 3517"/>
                      <a:gd name="T50" fmla="*/ 7 w 2201"/>
                      <a:gd name="T51" fmla="*/ 11 h 3517"/>
                      <a:gd name="T52" fmla="*/ 0 w 2201"/>
                      <a:gd name="T53" fmla="*/ 11 h 3517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2201"/>
                      <a:gd name="T82" fmla="*/ 0 h 3517"/>
                      <a:gd name="T83" fmla="*/ 2201 w 2201"/>
                      <a:gd name="T84" fmla="*/ 3517 h 3517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2201" h="3517">
                        <a:moveTo>
                          <a:pt x="23" y="3517"/>
                        </a:moveTo>
                        <a:lnTo>
                          <a:pt x="0" y="0"/>
                        </a:lnTo>
                        <a:lnTo>
                          <a:pt x="9" y="75"/>
                        </a:lnTo>
                        <a:lnTo>
                          <a:pt x="46" y="140"/>
                        </a:lnTo>
                        <a:lnTo>
                          <a:pt x="89" y="198"/>
                        </a:lnTo>
                        <a:lnTo>
                          <a:pt x="166" y="268"/>
                        </a:lnTo>
                        <a:lnTo>
                          <a:pt x="252" y="320"/>
                        </a:lnTo>
                        <a:lnTo>
                          <a:pt x="357" y="366"/>
                        </a:lnTo>
                        <a:lnTo>
                          <a:pt x="477" y="406"/>
                        </a:lnTo>
                        <a:lnTo>
                          <a:pt x="615" y="447"/>
                        </a:lnTo>
                        <a:lnTo>
                          <a:pt x="754" y="470"/>
                        </a:lnTo>
                        <a:lnTo>
                          <a:pt x="910" y="488"/>
                        </a:lnTo>
                        <a:lnTo>
                          <a:pt x="1068" y="492"/>
                        </a:lnTo>
                        <a:lnTo>
                          <a:pt x="1227" y="488"/>
                        </a:lnTo>
                        <a:lnTo>
                          <a:pt x="1375" y="477"/>
                        </a:lnTo>
                        <a:lnTo>
                          <a:pt x="1520" y="454"/>
                        </a:lnTo>
                        <a:lnTo>
                          <a:pt x="1663" y="431"/>
                        </a:lnTo>
                        <a:lnTo>
                          <a:pt x="1787" y="382"/>
                        </a:lnTo>
                        <a:lnTo>
                          <a:pt x="1901" y="343"/>
                        </a:lnTo>
                        <a:lnTo>
                          <a:pt x="1998" y="295"/>
                        </a:lnTo>
                        <a:lnTo>
                          <a:pt x="2086" y="232"/>
                        </a:lnTo>
                        <a:lnTo>
                          <a:pt x="2144" y="171"/>
                        </a:lnTo>
                        <a:lnTo>
                          <a:pt x="2178" y="106"/>
                        </a:lnTo>
                        <a:lnTo>
                          <a:pt x="2201" y="34"/>
                        </a:lnTo>
                        <a:lnTo>
                          <a:pt x="2201" y="0"/>
                        </a:lnTo>
                        <a:lnTo>
                          <a:pt x="2201" y="3517"/>
                        </a:lnTo>
                        <a:lnTo>
                          <a:pt x="23" y="351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3311" name="Freeform 115"/>
                  <p:cNvSpPr>
                    <a:spLocks/>
                  </p:cNvSpPr>
                  <p:nvPr/>
                </p:nvSpPr>
                <p:spPr bwMode="auto">
                  <a:xfrm>
                    <a:off x="854" y="1270"/>
                    <a:ext cx="122" cy="196"/>
                  </a:xfrm>
                  <a:custGeom>
                    <a:avLst/>
                    <a:gdLst>
                      <a:gd name="T0" fmla="*/ 0 w 2200"/>
                      <a:gd name="T1" fmla="*/ 11 h 3524"/>
                      <a:gd name="T2" fmla="*/ 0 w 2200"/>
                      <a:gd name="T3" fmla="*/ 0 h 3524"/>
                      <a:gd name="T4" fmla="*/ 0 w 2200"/>
                      <a:gd name="T5" fmla="*/ 0 h 3524"/>
                      <a:gd name="T6" fmla="*/ 0 w 2200"/>
                      <a:gd name="T7" fmla="*/ 0 h 3524"/>
                      <a:gd name="T8" fmla="*/ 0 w 2200"/>
                      <a:gd name="T9" fmla="*/ 1 h 3524"/>
                      <a:gd name="T10" fmla="*/ 0 w 2200"/>
                      <a:gd name="T11" fmla="*/ 1 h 3524"/>
                      <a:gd name="T12" fmla="*/ 1 w 2200"/>
                      <a:gd name="T13" fmla="*/ 1 h 3524"/>
                      <a:gd name="T14" fmla="*/ 1 w 2200"/>
                      <a:gd name="T15" fmla="*/ 1 h 3524"/>
                      <a:gd name="T16" fmla="*/ 1 w 2200"/>
                      <a:gd name="T17" fmla="*/ 1 h 3524"/>
                      <a:gd name="T18" fmla="*/ 2 w 2200"/>
                      <a:gd name="T19" fmla="*/ 1 h 3524"/>
                      <a:gd name="T20" fmla="*/ 2 w 2200"/>
                      <a:gd name="T21" fmla="*/ 2 h 3524"/>
                      <a:gd name="T22" fmla="*/ 3 w 2200"/>
                      <a:gd name="T23" fmla="*/ 2 h 3524"/>
                      <a:gd name="T24" fmla="*/ 3 w 2200"/>
                      <a:gd name="T25" fmla="*/ 2 h 3524"/>
                      <a:gd name="T26" fmla="*/ 4 w 2200"/>
                      <a:gd name="T27" fmla="*/ 2 h 3524"/>
                      <a:gd name="T28" fmla="*/ 4 w 2200"/>
                      <a:gd name="T29" fmla="*/ 2 h 3524"/>
                      <a:gd name="T30" fmla="*/ 5 w 2200"/>
                      <a:gd name="T31" fmla="*/ 1 h 3524"/>
                      <a:gd name="T32" fmla="*/ 5 w 2200"/>
                      <a:gd name="T33" fmla="*/ 1 h 3524"/>
                      <a:gd name="T34" fmla="*/ 5 w 2200"/>
                      <a:gd name="T35" fmla="*/ 1 h 3524"/>
                      <a:gd name="T36" fmla="*/ 6 w 2200"/>
                      <a:gd name="T37" fmla="*/ 1 h 3524"/>
                      <a:gd name="T38" fmla="*/ 6 w 2200"/>
                      <a:gd name="T39" fmla="*/ 1 h 3524"/>
                      <a:gd name="T40" fmla="*/ 6 w 2200"/>
                      <a:gd name="T41" fmla="*/ 1 h 3524"/>
                      <a:gd name="T42" fmla="*/ 7 w 2200"/>
                      <a:gd name="T43" fmla="*/ 1 h 3524"/>
                      <a:gd name="T44" fmla="*/ 7 w 2200"/>
                      <a:gd name="T45" fmla="*/ 0 h 3524"/>
                      <a:gd name="T46" fmla="*/ 7 w 2200"/>
                      <a:gd name="T47" fmla="*/ 0 h 3524"/>
                      <a:gd name="T48" fmla="*/ 7 w 2200"/>
                      <a:gd name="T49" fmla="*/ 0 h 3524"/>
                      <a:gd name="T50" fmla="*/ 7 w 2200"/>
                      <a:gd name="T51" fmla="*/ 11 h 3524"/>
                      <a:gd name="T52" fmla="*/ 0 w 2200"/>
                      <a:gd name="T53" fmla="*/ 11 h 3524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2200"/>
                      <a:gd name="T82" fmla="*/ 0 h 3524"/>
                      <a:gd name="T83" fmla="*/ 2200 w 2200"/>
                      <a:gd name="T84" fmla="*/ 3524 h 3524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2200" h="3524">
                        <a:moveTo>
                          <a:pt x="23" y="3524"/>
                        </a:moveTo>
                        <a:lnTo>
                          <a:pt x="0" y="0"/>
                        </a:lnTo>
                        <a:lnTo>
                          <a:pt x="11" y="75"/>
                        </a:lnTo>
                        <a:lnTo>
                          <a:pt x="45" y="143"/>
                        </a:lnTo>
                        <a:lnTo>
                          <a:pt x="89" y="201"/>
                        </a:lnTo>
                        <a:lnTo>
                          <a:pt x="162" y="271"/>
                        </a:lnTo>
                        <a:lnTo>
                          <a:pt x="250" y="322"/>
                        </a:lnTo>
                        <a:lnTo>
                          <a:pt x="356" y="377"/>
                        </a:lnTo>
                        <a:lnTo>
                          <a:pt x="479" y="417"/>
                        </a:lnTo>
                        <a:lnTo>
                          <a:pt x="618" y="454"/>
                        </a:lnTo>
                        <a:lnTo>
                          <a:pt x="753" y="478"/>
                        </a:lnTo>
                        <a:lnTo>
                          <a:pt x="909" y="495"/>
                        </a:lnTo>
                        <a:lnTo>
                          <a:pt x="1066" y="497"/>
                        </a:lnTo>
                        <a:lnTo>
                          <a:pt x="1225" y="495"/>
                        </a:lnTo>
                        <a:lnTo>
                          <a:pt x="1370" y="485"/>
                        </a:lnTo>
                        <a:lnTo>
                          <a:pt x="1519" y="465"/>
                        </a:lnTo>
                        <a:lnTo>
                          <a:pt x="1660" y="435"/>
                        </a:lnTo>
                        <a:lnTo>
                          <a:pt x="1789" y="390"/>
                        </a:lnTo>
                        <a:lnTo>
                          <a:pt x="1900" y="350"/>
                        </a:lnTo>
                        <a:lnTo>
                          <a:pt x="2000" y="298"/>
                        </a:lnTo>
                        <a:lnTo>
                          <a:pt x="2085" y="234"/>
                        </a:lnTo>
                        <a:lnTo>
                          <a:pt x="2143" y="174"/>
                        </a:lnTo>
                        <a:lnTo>
                          <a:pt x="2177" y="109"/>
                        </a:lnTo>
                        <a:lnTo>
                          <a:pt x="2200" y="38"/>
                        </a:lnTo>
                        <a:lnTo>
                          <a:pt x="2200" y="0"/>
                        </a:lnTo>
                        <a:lnTo>
                          <a:pt x="2200" y="3524"/>
                        </a:lnTo>
                        <a:lnTo>
                          <a:pt x="23" y="35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3312" name="Freeform 116"/>
                  <p:cNvSpPr>
                    <a:spLocks/>
                  </p:cNvSpPr>
                  <p:nvPr/>
                </p:nvSpPr>
                <p:spPr bwMode="auto">
                  <a:xfrm>
                    <a:off x="994" y="1307"/>
                    <a:ext cx="122" cy="196"/>
                  </a:xfrm>
                  <a:custGeom>
                    <a:avLst/>
                    <a:gdLst>
                      <a:gd name="T0" fmla="*/ 0 w 2197"/>
                      <a:gd name="T1" fmla="*/ 11 h 3514"/>
                      <a:gd name="T2" fmla="*/ 0 w 2197"/>
                      <a:gd name="T3" fmla="*/ 0 h 3514"/>
                      <a:gd name="T4" fmla="*/ 0 w 2197"/>
                      <a:gd name="T5" fmla="*/ 0 h 3514"/>
                      <a:gd name="T6" fmla="*/ 0 w 2197"/>
                      <a:gd name="T7" fmla="*/ 0 h 3514"/>
                      <a:gd name="T8" fmla="*/ 0 w 2197"/>
                      <a:gd name="T9" fmla="*/ 1 h 3514"/>
                      <a:gd name="T10" fmla="*/ 0 w 2197"/>
                      <a:gd name="T11" fmla="*/ 1 h 3514"/>
                      <a:gd name="T12" fmla="*/ 1 w 2197"/>
                      <a:gd name="T13" fmla="*/ 1 h 3514"/>
                      <a:gd name="T14" fmla="*/ 1 w 2197"/>
                      <a:gd name="T15" fmla="*/ 1 h 3514"/>
                      <a:gd name="T16" fmla="*/ 1 w 2197"/>
                      <a:gd name="T17" fmla="*/ 1 h 3514"/>
                      <a:gd name="T18" fmla="*/ 2 w 2197"/>
                      <a:gd name="T19" fmla="*/ 1 h 3514"/>
                      <a:gd name="T20" fmla="*/ 2 w 2197"/>
                      <a:gd name="T21" fmla="*/ 1 h 3514"/>
                      <a:gd name="T22" fmla="*/ 3 w 2197"/>
                      <a:gd name="T23" fmla="*/ 2 h 3514"/>
                      <a:gd name="T24" fmla="*/ 3 w 2197"/>
                      <a:gd name="T25" fmla="*/ 2 h 3514"/>
                      <a:gd name="T26" fmla="*/ 4 w 2197"/>
                      <a:gd name="T27" fmla="*/ 2 h 3514"/>
                      <a:gd name="T28" fmla="*/ 4 w 2197"/>
                      <a:gd name="T29" fmla="*/ 2 h 3514"/>
                      <a:gd name="T30" fmla="*/ 5 w 2197"/>
                      <a:gd name="T31" fmla="*/ 1 h 3514"/>
                      <a:gd name="T32" fmla="*/ 5 w 2197"/>
                      <a:gd name="T33" fmla="*/ 1 h 3514"/>
                      <a:gd name="T34" fmla="*/ 6 w 2197"/>
                      <a:gd name="T35" fmla="*/ 1 h 3514"/>
                      <a:gd name="T36" fmla="*/ 6 w 2197"/>
                      <a:gd name="T37" fmla="*/ 1 h 3514"/>
                      <a:gd name="T38" fmla="*/ 6 w 2197"/>
                      <a:gd name="T39" fmla="*/ 1 h 3514"/>
                      <a:gd name="T40" fmla="*/ 6 w 2197"/>
                      <a:gd name="T41" fmla="*/ 1 h 3514"/>
                      <a:gd name="T42" fmla="*/ 7 w 2197"/>
                      <a:gd name="T43" fmla="*/ 1 h 3514"/>
                      <a:gd name="T44" fmla="*/ 7 w 2197"/>
                      <a:gd name="T45" fmla="*/ 0 h 3514"/>
                      <a:gd name="T46" fmla="*/ 7 w 2197"/>
                      <a:gd name="T47" fmla="*/ 0 h 3514"/>
                      <a:gd name="T48" fmla="*/ 7 w 2197"/>
                      <a:gd name="T49" fmla="*/ 0 h 3514"/>
                      <a:gd name="T50" fmla="*/ 7 w 2197"/>
                      <a:gd name="T51" fmla="*/ 11 h 3514"/>
                      <a:gd name="T52" fmla="*/ 0 w 2197"/>
                      <a:gd name="T53" fmla="*/ 11 h 3514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2197"/>
                      <a:gd name="T82" fmla="*/ 0 h 3514"/>
                      <a:gd name="T83" fmla="*/ 2197 w 2197"/>
                      <a:gd name="T84" fmla="*/ 3514 h 3514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2197" h="3514">
                        <a:moveTo>
                          <a:pt x="24" y="3514"/>
                        </a:moveTo>
                        <a:lnTo>
                          <a:pt x="0" y="0"/>
                        </a:lnTo>
                        <a:lnTo>
                          <a:pt x="11" y="74"/>
                        </a:lnTo>
                        <a:lnTo>
                          <a:pt x="45" y="134"/>
                        </a:lnTo>
                        <a:lnTo>
                          <a:pt x="89" y="195"/>
                        </a:lnTo>
                        <a:lnTo>
                          <a:pt x="166" y="263"/>
                        </a:lnTo>
                        <a:lnTo>
                          <a:pt x="254" y="321"/>
                        </a:lnTo>
                        <a:lnTo>
                          <a:pt x="356" y="368"/>
                        </a:lnTo>
                        <a:lnTo>
                          <a:pt x="476" y="410"/>
                        </a:lnTo>
                        <a:lnTo>
                          <a:pt x="619" y="449"/>
                        </a:lnTo>
                        <a:lnTo>
                          <a:pt x="757" y="472"/>
                        </a:lnTo>
                        <a:lnTo>
                          <a:pt x="911" y="490"/>
                        </a:lnTo>
                        <a:lnTo>
                          <a:pt x="1068" y="490"/>
                        </a:lnTo>
                        <a:lnTo>
                          <a:pt x="1225" y="490"/>
                        </a:lnTo>
                        <a:lnTo>
                          <a:pt x="1370" y="479"/>
                        </a:lnTo>
                        <a:lnTo>
                          <a:pt x="1521" y="456"/>
                        </a:lnTo>
                        <a:lnTo>
                          <a:pt x="1658" y="426"/>
                        </a:lnTo>
                        <a:lnTo>
                          <a:pt x="1793" y="381"/>
                        </a:lnTo>
                        <a:lnTo>
                          <a:pt x="1904" y="340"/>
                        </a:lnTo>
                        <a:lnTo>
                          <a:pt x="2004" y="290"/>
                        </a:lnTo>
                        <a:lnTo>
                          <a:pt x="2082" y="226"/>
                        </a:lnTo>
                        <a:lnTo>
                          <a:pt x="2143" y="165"/>
                        </a:lnTo>
                        <a:lnTo>
                          <a:pt x="2177" y="100"/>
                        </a:lnTo>
                        <a:lnTo>
                          <a:pt x="2197" y="32"/>
                        </a:lnTo>
                        <a:lnTo>
                          <a:pt x="2197" y="0"/>
                        </a:lnTo>
                        <a:lnTo>
                          <a:pt x="2197" y="3514"/>
                        </a:lnTo>
                        <a:lnTo>
                          <a:pt x="24" y="351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3313" name="Freeform 117"/>
                  <p:cNvSpPr>
                    <a:spLocks/>
                  </p:cNvSpPr>
                  <p:nvPr/>
                </p:nvSpPr>
                <p:spPr bwMode="auto">
                  <a:xfrm>
                    <a:off x="1139" y="1351"/>
                    <a:ext cx="122" cy="195"/>
                  </a:xfrm>
                  <a:custGeom>
                    <a:avLst/>
                    <a:gdLst>
                      <a:gd name="T0" fmla="*/ 0 w 2199"/>
                      <a:gd name="T1" fmla="*/ 11 h 3514"/>
                      <a:gd name="T2" fmla="*/ 0 w 2199"/>
                      <a:gd name="T3" fmla="*/ 0 h 3514"/>
                      <a:gd name="T4" fmla="*/ 0 w 2199"/>
                      <a:gd name="T5" fmla="*/ 0 h 3514"/>
                      <a:gd name="T6" fmla="*/ 0 w 2199"/>
                      <a:gd name="T7" fmla="*/ 0 h 3514"/>
                      <a:gd name="T8" fmla="*/ 0 w 2199"/>
                      <a:gd name="T9" fmla="*/ 1 h 3514"/>
                      <a:gd name="T10" fmla="*/ 0 w 2199"/>
                      <a:gd name="T11" fmla="*/ 1 h 3514"/>
                      <a:gd name="T12" fmla="*/ 1 w 2199"/>
                      <a:gd name="T13" fmla="*/ 1 h 3514"/>
                      <a:gd name="T14" fmla="*/ 1 w 2199"/>
                      <a:gd name="T15" fmla="*/ 1 h 3514"/>
                      <a:gd name="T16" fmla="*/ 1 w 2199"/>
                      <a:gd name="T17" fmla="*/ 1 h 3514"/>
                      <a:gd name="T18" fmla="*/ 2 w 2199"/>
                      <a:gd name="T19" fmla="*/ 1 h 3514"/>
                      <a:gd name="T20" fmla="*/ 2 w 2199"/>
                      <a:gd name="T21" fmla="*/ 1 h 3514"/>
                      <a:gd name="T22" fmla="*/ 3 w 2199"/>
                      <a:gd name="T23" fmla="*/ 1 h 3514"/>
                      <a:gd name="T24" fmla="*/ 3 w 2199"/>
                      <a:gd name="T25" fmla="*/ 1 h 3514"/>
                      <a:gd name="T26" fmla="*/ 4 w 2199"/>
                      <a:gd name="T27" fmla="*/ 1 h 3514"/>
                      <a:gd name="T28" fmla="*/ 4 w 2199"/>
                      <a:gd name="T29" fmla="*/ 1 h 3514"/>
                      <a:gd name="T30" fmla="*/ 5 w 2199"/>
                      <a:gd name="T31" fmla="*/ 1 h 3514"/>
                      <a:gd name="T32" fmla="*/ 5 w 2199"/>
                      <a:gd name="T33" fmla="*/ 1 h 3514"/>
                      <a:gd name="T34" fmla="*/ 5 w 2199"/>
                      <a:gd name="T35" fmla="*/ 1 h 3514"/>
                      <a:gd name="T36" fmla="*/ 6 w 2199"/>
                      <a:gd name="T37" fmla="*/ 1 h 3514"/>
                      <a:gd name="T38" fmla="*/ 6 w 2199"/>
                      <a:gd name="T39" fmla="*/ 1 h 3514"/>
                      <a:gd name="T40" fmla="*/ 6 w 2199"/>
                      <a:gd name="T41" fmla="*/ 1 h 3514"/>
                      <a:gd name="T42" fmla="*/ 7 w 2199"/>
                      <a:gd name="T43" fmla="*/ 0 h 3514"/>
                      <a:gd name="T44" fmla="*/ 7 w 2199"/>
                      <a:gd name="T45" fmla="*/ 0 h 3514"/>
                      <a:gd name="T46" fmla="*/ 7 w 2199"/>
                      <a:gd name="T47" fmla="*/ 0 h 3514"/>
                      <a:gd name="T48" fmla="*/ 7 w 2199"/>
                      <a:gd name="T49" fmla="*/ 0 h 3514"/>
                      <a:gd name="T50" fmla="*/ 7 w 2199"/>
                      <a:gd name="T51" fmla="*/ 11 h 3514"/>
                      <a:gd name="T52" fmla="*/ 0 w 2199"/>
                      <a:gd name="T53" fmla="*/ 11 h 3514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2199"/>
                      <a:gd name="T82" fmla="*/ 0 h 3514"/>
                      <a:gd name="T83" fmla="*/ 2199 w 2199"/>
                      <a:gd name="T84" fmla="*/ 3514 h 3514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2199" h="3514">
                        <a:moveTo>
                          <a:pt x="27" y="3514"/>
                        </a:moveTo>
                        <a:lnTo>
                          <a:pt x="0" y="0"/>
                        </a:lnTo>
                        <a:lnTo>
                          <a:pt x="15" y="73"/>
                        </a:lnTo>
                        <a:lnTo>
                          <a:pt x="51" y="142"/>
                        </a:lnTo>
                        <a:lnTo>
                          <a:pt x="92" y="195"/>
                        </a:lnTo>
                        <a:lnTo>
                          <a:pt x="169" y="263"/>
                        </a:lnTo>
                        <a:lnTo>
                          <a:pt x="257" y="321"/>
                        </a:lnTo>
                        <a:lnTo>
                          <a:pt x="357" y="367"/>
                        </a:lnTo>
                        <a:lnTo>
                          <a:pt x="483" y="410"/>
                        </a:lnTo>
                        <a:lnTo>
                          <a:pt x="621" y="445"/>
                        </a:lnTo>
                        <a:lnTo>
                          <a:pt x="759" y="470"/>
                        </a:lnTo>
                        <a:lnTo>
                          <a:pt x="913" y="487"/>
                        </a:lnTo>
                        <a:lnTo>
                          <a:pt x="1070" y="494"/>
                        </a:lnTo>
                        <a:lnTo>
                          <a:pt x="1228" y="487"/>
                        </a:lnTo>
                        <a:lnTo>
                          <a:pt x="1377" y="476"/>
                        </a:lnTo>
                        <a:lnTo>
                          <a:pt x="1528" y="456"/>
                        </a:lnTo>
                        <a:lnTo>
                          <a:pt x="1662" y="426"/>
                        </a:lnTo>
                        <a:lnTo>
                          <a:pt x="1788" y="382"/>
                        </a:lnTo>
                        <a:lnTo>
                          <a:pt x="1903" y="340"/>
                        </a:lnTo>
                        <a:lnTo>
                          <a:pt x="2000" y="287"/>
                        </a:lnTo>
                        <a:lnTo>
                          <a:pt x="2088" y="233"/>
                        </a:lnTo>
                        <a:lnTo>
                          <a:pt x="2145" y="168"/>
                        </a:lnTo>
                        <a:lnTo>
                          <a:pt x="2180" y="104"/>
                        </a:lnTo>
                        <a:lnTo>
                          <a:pt x="2199" y="34"/>
                        </a:lnTo>
                        <a:lnTo>
                          <a:pt x="2199" y="0"/>
                        </a:lnTo>
                        <a:lnTo>
                          <a:pt x="2199" y="3514"/>
                        </a:lnTo>
                        <a:lnTo>
                          <a:pt x="27" y="351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3314" name="Freeform 118"/>
                  <p:cNvSpPr>
                    <a:spLocks/>
                  </p:cNvSpPr>
                  <p:nvPr/>
                </p:nvSpPr>
                <p:spPr bwMode="auto">
                  <a:xfrm>
                    <a:off x="633" y="1335"/>
                    <a:ext cx="213" cy="565"/>
                  </a:xfrm>
                  <a:custGeom>
                    <a:avLst/>
                    <a:gdLst>
                      <a:gd name="T0" fmla="*/ 0 w 3831"/>
                      <a:gd name="T1" fmla="*/ 18 h 10170"/>
                      <a:gd name="T2" fmla="*/ 4 w 3831"/>
                      <a:gd name="T3" fmla="*/ 0 h 10170"/>
                      <a:gd name="T4" fmla="*/ 5 w 3831"/>
                      <a:gd name="T5" fmla="*/ 0 h 10170"/>
                      <a:gd name="T6" fmla="*/ 5 w 3831"/>
                      <a:gd name="T7" fmla="*/ 10 h 10170"/>
                      <a:gd name="T8" fmla="*/ 5 w 3831"/>
                      <a:gd name="T9" fmla="*/ 10 h 10170"/>
                      <a:gd name="T10" fmla="*/ 5 w 3831"/>
                      <a:gd name="T11" fmla="*/ 10 h 10170"/>
                      <a:gd name="T12" fmla="*/ 5 w 3831"/>
                      <a:gd name="T13" fmla="*/ 10 h 10170"/>
                      <a:gd name="T14" fmla="*/ 5 w 3831"/>
                      <a:gd name="T15" fmla="*/ 10 h 10170"/>
                      <a:gd name="T16" fmla="*/ 5 w 3831"/>
                      <a:gd name="T17" fmla="*/ 11 h 10170"/>
                      <a:gd name="T18" fmla="*/ 6 w 3831"/>
                      <a:gd name="T19" fmla="*/ 11 h 10170"/>
                      <a:gd name="T20" fmla="*/ 6 w 3831"/>
                      <a:gd name="T21" fmla="*/ 11 h 10170"/>
                      <a:gd name="T22" fmla="*/ 6 w 3831"/>
                      <a:gd name="T23" fmla="*/ 11 h 10170"/>
                      <a:gd name="T24" fmla="*/ 7 w 3831"/>
                      <a:gd name="T25" fmla="*/ 11 h 10170"/>
                      <a:gd name="T26" fmla="*/ 7 w 3831"/>
                      <a:gd name="T27" fmla="*/ 11 h 10170"/>
                      <a:gd name="T28" fmla="*/ 8 w 3831"/>
                      <a:gd name="T29" fmla="*/ 11 h 10170"/>
                      <a:gd name="T30" fmla="*/ 8 w 3831"/>
                      <a:gd name="T31" fmla="*/ 11 h 10170"/>
                      <a:gd name="T32" fmla="*/ 9 w 3831"/>
                      <a:gd name="T33" fmla="*/ 11 h 10170"/>
                      <a:gd name="T34" fmla="*/ 9 w 3831"/>
                      <a:gd name="T35" fmla="*/ 11 h 10170"/>
                      <a:gd name="T36" fmla="*/ 10 w 3831"/>
                      <a:gd name="T37" fmla="*/ 11 h 10170"/>
                      <a:gd name="T38" fmla="*/ 10 w 3831"/>
                      <a:gd name="T39" fmla="*/ 11 h 10170"/>
                      <a:gd name="T40" fmla="*/ 10 w 3831"/>
                      <a:gd name="T41" fmla="*/ 11 h 10170"/>
                      <a:gd name="T42" fmla="*/ 11 w 3831"/>
                      <a:gd name="T43" fmla="*/ 11 h 10170"/>
                      <a:gd name="T44" fmla="*/ 11 w 3831"/>
                      <a:gd name="T45" fmla="*/ 10 h 10170"/>
                      <a:gd name="T46" fmla="*/ 11 w 3831"/>
                      <a:gd name="T47" fmla="*/ 10 h 10170"/>
                      <a:gd name="T48" fmla="*/ 11 w 3831"/>
                      <a:gd name="T49" fmla="*/ 10 h 10170"/>
                      <a:gd name="T50" fmla="*/ 11 w 3831"/>
                      <a:gd name="T51" fmla="*/ 10 h 10170"/>
                      <a:gd name="T52" fmla="*/ 11 w 3831"/>
                      <a:gd name="T53" fmla="*/ 10 h 10170"/>
                      <a:gd name="T54" fmla="*/ 11 w 3831"/>
                      <a:gd name="T55" fmla="*/ 0 h 10170"/>
                      <a:gd name="T56" fmla="*/ 12 w 3831"/>
                      <a:gd name="T57" fmla="*/ 0 h 10170"/>
                      <a:gd name="T58" fmla="*/ 12 w 3831"/>
                      <a:gd name="T59" fmla="*/ 12 h 10170"/>
                      <a:gd name="T60" fmla="*/ 8 w 3831"/>
                      <a:gd name="T61" fmla="*/ 30 h 10170"/>
                      <a:gd name="T62" fmla="*/ 8 w 3831"/>
                      <a:gd name="T63" fmla="*/ 30 h 10170"/>
                      <a:gd name="T64" fmla="*/ 8 w 3831"/>
                      <a:gd name="T65" fmla="*/ 30 h 10170"/>
                      <a:gd name="T66" fmla="*/ 7 w 3831"/>
                      <a:gd name="T67" fmla="*/ 31 h 10170"/>
                      <a:gd name="T68" fmla="*/ 7 w 3831"/>
                      <a:gd name="T69" fmla="*/ 31 h 10170"/>
                      <a:gd name="T70" fmla="*/ 7 w 3831"/>
                      <a:gd name="T71" fmla="*/ 31 h 10170"/>
                      <a:gd name="T72" fmla="*/ 6 w 3831"/>
                      <a:gd name="T73" fmla="*/ 31 h 10170"/>
                      <a:gd name="T74" fmla="*/ 6 w 3831"/>
                      <a:gd name="T75" fmla="*/ 31 h 10170"/>
                      <a:gd name="T76" fmla="*/ 5 w 3831"/>
                      <a:gd name="T77" fmla="*/ 31 h 10170"/>
                      <a:gd name="T78" fmla="*/ 5 w 3831"/>
                      <a:gd name="T79" fmla="*/ 31 h 10170"/>
                      <a:gd name="T80" fmla="*/ 4 w 3831"/>
                      <a:gd name="T81" fmla="*/ 31 h 10170"/>
                      <a:gd name="T82" fmla="*/ 4 w 3831"/>
                      <a:gd name="T83" fmla="*/ 31 h 10170"/>
                      <a:gd name="T84" fmla="*/ 3 w 3831"/>
                      <a:gd name="T85" fmla="*/ 31 h 10170"/>
                      <a:gd name="T86" fmla="*/ 3 w 3831"/>
                      <a:gd name="T87" fmla="*/ 31 h 10170"/>
                      <a:gd name="T88" fmla="*/ 2 w 3831"/>
                      <a:gd name="T89" fmla="*/ 31 h 10170"/>
                      <a:gd name="T90" fmla="*/ 2 w 3831"/>
                      <a:gd name="T91" fmla="*/ 31 h 10170"/>
                      <a:gd name="T92" fmla="*/ 2 w 3831"/>
                      <a:gd name="T93" fmla="*/ 31 h 10170"/>
                      <a:gd name="T94" fmla="*/ 1 w 3831"/>
                      <a:gd name="T95" fmla="*/ 31 h 10170"/>
                      <a:gd name="T96" fmla="*/ 1 w 3831"/>
                      <a:gd name="T97" fmla="*/ 31 h 10170"/>
                      <a:gd name="T98" fmla="*/ 1 w 3831"/>
                      <a:gd name="T99" fmla="*/ 31 h 10170"/>
                      <a:gd name="T100" fmla="*/ 0 w 3831"/>
                      <a:gd name="T101" fmla="*/ 30 h 10170"/>
                      <a:gd name="T102" fmla="*/ 0 w 3831"/>
                      <a:gd name="T103" fmla="*/ 30 h 10170"/>
                      <a:gd name="T104" fmla="*/ 0 w 3831"/>
                      <a:gd name="T105" fmla="*/ 30 h 10170"/>
                      <a:gd name="T106" fmla="*/ 0 w 3831"/>
                      <a:gd name="T107" fmla="*/ 18 h 10170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3831"/>
                      <a:gd name="T163" fmla="*/ 0 h 10170"/>
                      <a:gd name="T164" fmla="*/ 3831 w 3831"/>
                      <a:gd name="T165" fmla="*/ 10170 h 10170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3831" h="10170">
                        <a:moveTo>
                          <a:pt x="0" y="6000"/>
                        </a:moveTo>
                        <a:lnTo>
                          <a:pt x="1309" y="0"/>
                        </a:lnTo>
                        <a:lnTo>
                          <a:pt x="1490" y="0"/>
                        </a:lnTo>
                        <a:lnTo>
                          <a:pt x="1481" y="3143"/>
                        </a:lnTo>
                        <a:lnTo>
                          <a:pt x="1481" y="3215"/>
                        </a:lnTo>
                        <a:lnTo>
                          <a:pt x="1513" y="3282"/>
                        </a:lnTo>
                        <a:lnTo>
                          <a:pt x="1562" y="3353"/>
                        </a:lnTo>
                        <a:lnTo>
                          <a:pt x="1636" y="3411"/>
                        </a:lnTo>
                        <a:lnTo>
                          <a:pt x="1731" y="3461"/>
                        </a:lnTo>
                        <a:lnTo>
                          <a:pt x="1821" y="3515"/>
                        </a:lnTo>
                        <a:lnTo>
                          <a:pt x="1946" y="3552"/>
                        </a:lnTo>
                        <a:lnTo>
                          <a:pt x="2082" y="3594"/>
                        </a:lnTo>
                        <a:lnTo>
                          <a:pt x="2223" y="3618"/>
                        </a:lnTo>
                        <a:lnTo>
                          <a:pt x="2368" y="3634"/>
                        </a:lnTo>
                        <a:lnTo>
                          <a:pt x="2519" y="3641"/>
                        </a:lnTo>
                        <a:lnTo>
                          <a:pt x="2681" y="3641"/>
                        </a:lnTo>
                        <a:lnTo>
                          <a:pt x="2819" y="3625"/>
                        </a:lnTo>
                        <a:lnTo>
                          <a:pt x="2964" y="3603"/>
                        </a:lnTo>
                        <a:lnTo>
                          <a:pt x="3107" y="3575"/>
                        </a:lnTo>
                        <a:lnTo>
                          <a:pt x="3225" y="3540"/>
                        </a:lnTo>
                        <a:lnTo>
                          <a:pt x="3340" y="3488"/>
                        </a:lnTo>
                        <a:lnTo>
                          <a:pt x="3447" y="3434"/>
                        </a:lnTo>
                        <a:lnTo>
                          <a:pt x="3521" y="3377"/>
                        </a:lnTo>
                        <a:lnTo>
                          <a:pt x="3579" y="3312"/>
                        </a:lnTo>
                        <a:lnTo>
                          <a:pt x="3618" y="3246"/>
                        </a:lnTo>
                        <a:lnTo>
                          <a:pt x="3633" y="3174"/>
                        </a:lnTo>
                        <a:lnTo>
                          <a:pt x="3643" y="3143"/>
                        </a:lnTo>
                        <a:lnTo>
                          <a:pt x="3643" y="0"/>
                        </a:lnTo>
                        <a:lnTo>
                          <a:pt x="3831" y="0"/>
                        </a:lnTo>
                        <a:lnTo>
                          <a:pt x="3831" y="3793"/>
                        </a:lnTo>
                        <a:lnTo>
                          <a:pt x="2556" y="9655"/>
                        </a:lnTo>
                        <a:lnTo>
                          <a:pt x="2499" y="9746"/>
                        </a:lnTo>
                        <a:lnTo>
                          <a:pt x="2445" y="9821"/>
                        </a:lnTo>
                        <a:lnTo>
                          <a:pt x="2368" y="9891"/>
                        </a:lnTo>
                        <a:lnTo>
                          <a:pt x="2280" y="9952"/>
                        </a:lnTo>
                        <a:lnTo>
                          <a:pt x="2159" y="10006"/>
                        </a:lnTo>
                        <a:lnTo>
                          <a:pt x="2034" y="10058"/>
                        </a:lnTo>
                        <a:lnTo>
                          <a:pt x="1896" y="10098"/>
                        </a:lnTo>
                        <a:lnTo>
                          <a:pt x="1744" y="10129"/>
                        </a:lnTo>
                        <a:lnTo>
                          <a:pt x="1590" y="10156"/>
                        </a:lnTo>
                        <a:lnTo>
                          <a:pt x="1424" y="10166"/>
                        </a:lnTo>
                        <a:lnTo>
                          <a:pt x="1259" y="10170"/>
                        </a:lnTo>
                        <a:lnTo>
                          <a:pt x="1091" y="10166"/>
                        </a:lnTo>
                        <a:lnTo>
                          <a:pt x="925" y="10147"/>
                        </a:lnTo>
                        <a:lnTo>
                          <a:pt x="769" y="10123"/>
                        </a:lnTo>
                        <a:lnTo>
                          <a:pt x="618" y="10088"/>
                        </a:lnTo>
                        <a:lnTo>
                          <a:pt x="483" y="10054"/>
                        </a:lnTo>
                        <a:lnTo>
                          <a:pt x="358" y="9997"/>
                        </a:lnTo>
                        <a:lnTo>
                          <a:pt x="250" y="9943"/>
                        </a:lnTo>
                        <a:lnTo>
                          <a:pt x="159" y="9875"/>
                        </a:lnTo>
                        <a:lnTo>
                          <a:pt x="84" y="9811"/>
                        </a:lnTo>
                        <a:lnTo>
                          <a:pt x="38" y="9737"/>
                        </a:lnTo>
                        <a:lnTo>
                          <a:pt x="4" y="9703"/>
                        </a:lnTo>
                        <a:lnTo>
                          <a:pt x="0" y="6000"/>
                        </a:lnTo>
                        <a:close/>
                      </a:path>
                    </a:pathLst>
                  </a:custGeom>
                  <a:solidFill>
                    <a:srgbClr val="70230C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3315" name="Freeform 119"/>
                  <p:cNvSpPr>
                    <a:spLocks/>
                  </p:cNvSpPr>
                  <p:nvPr/>
                </p:nvSpPr>
                <p:spPr bwMode="auto">
                  <a:xfrm>
                    <a:off x="846" y="1254"/>
                    <a:ext cx="425" cy="647"/>
                  </a:xfrm>
                  <a:custGeom>
                    <a:avLst/>
                    <a:gdLst>
                      <a:gd name="T0" fmla="*/ 23 w 7652"/>
                      <a:gd name="T1" fmla="*/ 15 h 11636"/>
                      <a:gd name="T2" fmla="*/ 22 w 7652"/>
                      <a:gd name="T3" fmla="*/ 15 h 11636"/>
                      <a:gd name="T4" fmla="*/ 21 w 7652"/>
                      <a:gd name="T5" fmla="*/ 16 h 11636"/>
                      <a:gd name="T6" fmla="*/ 20 w 7652"/>
                      <a:gd name="T7" fmla="*/ 16 h 11636"/>
                      <a:gd name="T8" fmla="*/ 19 w 7652"/>
                      <a:gd name="T9" fmla="*/ 16 h 11636"/>
                      <a:gd name="T10" fmla="*/ 17 w 7652"/>
                      <a:gd name="T11" fmla="*/ 15 h 11636"/>
                      <a:gd name="T12" fmla="*/ 17 w 7652"/>
                      <a:gd name="T13" fmla="*/ 15 h 11636"/>
                      <a:gd name="T14" fmla="*/ 16 w 7652"/>
                      <a:gd name="T15" fmla="*/ 14 h 11636"/>
                      <a:gd name="T16" fmla="*/ 16 w 7652"/>
                      <a:gd name="T17" fmla="*/ 4 h 11636"/>
                      <a:gd name="T18" fmla="*/ 15 w 7652"/>
                      <a:gd name="T19" fmla="*/ 12 h 11636"/>
                      <a:gd name="T20" fmla="*/ 15 w 7652"/>
                      <a:gd name="T21" fmla="*/ 12 h 11636"/>
                      <a:gd name="T22" fmla="*/ 15 w 7652"/>
                      <a:gd name="T23" fmla="*/ 13 h 11636"/>
                      <a:gd name="T24" fmla="*/ 13 w 7652"/>
                      <a:gd name="T25" fmla="*/ 13 h 11636"/>
                      <a:gd name="T26" fmla="*/ 12 w 7652"/>
                      <a:gd name="T27" fmla="*/ 14 h 11636"/>
                      <a:gd name="T28" fmla="*/ 11 w 7652"/>
                      <a:gd name="T29" fmla="*/ 13 h 11636"/>
                      <a:gd name="T30" fmla="*/ 9 w 7652"/>
                      <a:gd name="T31" fmla="*/ 13 h 11636"/>
                      <a:gd name="T32" fmla="*/ 9 w 7652"/>
                      <a:gd name="T33" fmla="*/ 13 h 11636"/>
                      <a:gd name="T34" fmla="*/ 8 w 7652"/>
                      <a:gd name="T35" fmla="*/ 12 h 11636"/>
                      <a:gd name="T36" fmla="*/ 8 w 7652"/>
                      <a:gd name="T37" fmla="*/ 2 h 11636"/>
                      <a:gd name="T38" fmla="*/ 7 w 7652"/>
                      <a:gd name="T39" fmla="*/ 9 h 11636"/>
                      <a:gd name="T40" fmla="*/ 7 w 7652"/>
                      <a:gd name="T41" fmla="*/ 10 h 11636"/>
                      <a:gd name="T42" fmla="*/ 7 w 7652"/>
                      <a:gd name="T43" fmla="*/ 11 h 11636"/>
                      <a:gd name="T44" fmla="*/ 6 w 7652"/>
                      <a:gd name="T45" fmla="*/ 11 h 11636"/>
                      <a:gd name="T46" fmla="*/ 4 w 7652"/>
                      <a:gd name="T47" fmla="*/ 11 h 11636"/>
                      <a:gd name="T48" fmla="*/ 3 w 7652"/>
                      <a:gd name="T49" fmla="*/ 11 h 11636"/>
                      <a:gd name="T50" fmla="*/ 2 w 7652"/>
                      <a:gd name="T51" fmla="*/ 11 h 11636"/>
                      <a:gd name="T52" fmla="*/ 1 w 7652"/>
                      <a:gd name="T53" fmla="*/ 10 h 11636"/>
                      <a:gd name="T54" fmla="*/ 1 w 7652"/>
                      <a:gd name="T55" fmla="*/ 10 h 11636"/>
                      <a:gd name="T56" fmla="*/ 0 w 7652"/>
                      <a:gd name="T57" fmla="*/ 34 h 11636"/>
                      <a:gd name="T58" fmla="*/ 0 w 7652"/>
                      <a:gd name="T59" fmla="*/ 35 h 11636"/>
                      <a:gd name="T60" fmla="*/ 1 w 7652"/>
                      <a:gd name="T61" fmla="*/ 35 h 11636"/>
                      <a:gd name="T62" fmla="*/ 2 w 7652"/>
                      <a:gd name="T63" fmla="*/ 36 h 11636"/>
                      <a:gd name="T64" fmla="*/ 4 w 7652"/>
                      <a:gd name="T65" fmla="*/ 36 h 11636"/>
                      <a:gd name="T66" fmla="*/ 5 w 7652"/>
                      <a:gd name="T67" fmla="*/ 36 h 11636"/>
                      <a:gd name="T68" fmla="*/ 7 w 7652"/>
                      <a:gd name="T69" fmla="*/ 35 h 11636"/>
                      <a:gd name="T70" fmla="*/ 8 w 7652"/>
                      <a:gd name="T71" fmla="*/ 35 h 11636"/>
                      <a:gd name="T72" fmla="*/ 8 w 7652"/>
                      <a:gd name="T73" fmla="*/ 35 h 11636"/>
                      <a:gd name="T74" fmla="*/ 9 w 7652"/>
                      <a:gd name="T75" fmla="*/ 35 h 11636"/>
                      <a:gd name="T76" fmla="*/ 10 w 7652"/>
                      <a:gd name="T77" fmla="*/ 36 h 11636"/>
                      <a:gd name="T78" fmla="*/ 12 w 7652"/>
                      <a:gd name="T79" fmla="*/ 36 h 11636"/>
                      <a:gd name="T80" fmla="*/ 13 w 7652"/>
                      <a:gd name="T81" fmla="*/ 36 h 11636"/>
                      <a:gd name="T82" fmla="*/ 14 w 7652"/>
                      <a:gd name="T83" fmla="*/ 35 h 11636"/>
                      <a:gd name="T84" fmla="*/ 15 w 7652"/>
                      <a:gd name="T85" fmla="*/ 35 h 11636"/>
                      <a:gd name="T86" fmla="*/ 16 w 7652"/>
                      <a:gd name="T87" fmla="*/ 35 h 11636"/>
                      <a:gd name="T88" fmla="*/ 17 w 7652"/>
                      <a:gd name="T89" fmla="*/ 35 h 11636"/>
                      <a:gd name="T90" fmla="*/ 18 w 7652"/>
                      <a:gd name="T91" fmla="*/ 36 h 11636"/>
                      <a:gd name="T92" fmla="*/ 20 w 7652"/>
                      <a:gd name="T93" fmla="*/ 36 h 11636"/>
                      <a:gd name="T94" fmla="*/ 21 w 7652"/>
                      <a:gd name="T95" fmla="*/ 36 h 11636"/>
                      <a:gd name="T96" fmla="*/ 22 w 7652"/>
                      <a:gd name="T97" fmla="*/ 35 h 11636"/>
                      <a:gd name="T98" fmla="*/ 23 w 7652"/>
                      <a:gd name="T99" fmla="*/ 35 h 11636"/>
                      <a:gd name="T100" fmla="*/ 24 w 7652"/>
                      <a:gd name="T101" fmla="*/ 34 h 11636"/>
                      <a:gd name="T102" fmla="*/ 24 w 7652"/>
                      <a:gd name="T103" fmla="*/ 4 h 11636"/>
                      <a:gd name="T104" fmla="*/ 23 w 7652"/>
                      <a:gd name="T105" fmla="*/ 14 h 116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7652"/>
                      <a:gd name="T160" fmla="*/ 0 h 11636"/>
                      <a:gd name="T161" fmla="*/ 7652 w 7652"/>
                      <a:gd name="T162" fmla="*/ 11636 h 11636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7652" h="11636">
                        <a:moveTo>
                          <a:pt x="7473" y="4604"/>
                        </a:moveTo>
                        <a:lnTo>
                          <a:pt x="7473" y="4617"/>
                        </a:lnTo>
                        <a:lnTo>
                          <a:pt x="7457" y="4692"/>
                        </a:lnTo>
                        <a:lnTo>
                          <a:pt x="7415" y="4758"/>
                        </a:lnTo>
                        <a:lnTo>
                          <a:pt x="7351" y="4823"/>
                        </a:lnTo>
                        <a:lnTo>
                          <a:pt x="7285" y="4884"/>
                        </a:lnTo>
                        <a:lnTo>
                          <a:pt x="7185" y="4944"/>
                        </a:lnTo>
                        <a:lnTo>
                          <a:pt x="7072" y="4995"/>
                        </a:lnTo>
                        <a:lnTo>
                          <a:pt x="6943" y="5026"/>
                        </a:lnTo>
                        <a:lnTo>
                          <a:pt x="6812" y="5067"/>
                        </a:lnTo>
                        <a:lnTo>
                          <a:pt x="6670" y="5087"/>
                        </a:lnTo>
                        <a:lnTo>
                          <a:pt x="6516" y="5101"/>
                        </a:lnTo>
                        <a:lnTo>
                          <a:pt x="6356" y="5101"/>
                        </a:lnTo>
                        <a:lnTo>
                          <a:pt x="6201" y="5098"/>
                        </a:lnTo>
                        <a:lnTo>
                          <a:pt x="6052" y="5080"/>
                        </a:lnTo>
                        <a:lnTo>
                          <a:pt x="5905" y="5053"/>
                        </a:lnTo>
                        <a:lnTo>
                          <a:pt x="5776" y="5021"/>
                        </a:lnTo>
                        <a:lnTo>
                          <a:pt x="5655" y="4971"/>
                        </a:lnTo>
                        <a:lnTo>
                          <a:pt x="5548" y="4932"/>
                        </a:lnTo>
                        <a:lnTo>
                          <a:pt x="5453" y="4864"/>
                        </a:lnTo>
                        <a:lnTo>
                          <a:pt x="5388" y="4806"/>
                        </a:lnTo>
                        <a:lnTo>
                          <a:pt x="5335" y="4742"/>
                        </a:lnTo>
                        <a:lnTo>
                          <a:pt x="5304" y="4670"/>
                        </a:lnTo>
                        <a:lnTo>
                          <a:pt x="5295" y="4604"/>
                        </a:lnTo>
                        <a:lnTo>
                          <a:pt x="5277" y="4447"/>
                        </a:lnTo>
                        <a:lnTo>
                          <a:pt x="5277" y="1446"/>
                        </a:lnTo>
                        <a:lnTo>
                          <a:pt x="5099" y="1446"/>
                        </a:lnTo>
                        <a:lnTo>
                          <a:pt x="5099" y="749"/>
                        </a:lnTo>
                        <a:lnTo>
                          <a:pt x="4913" y="749"/>
                        </a:lnTo>
                        <a:lnTo>
                          <a:pt x="4913" y="3792"/>
                        </a:lnTo>
                        <a:lnTo>
                          <a:pt x="4911" y="3882"/>
                        </a:lnTo>
                        <a:lnTo>
                          <a:pt x="4911" y="3912"/>
                        </a:lnTo>
                        <a:lnTo>
                          <a:pt x="4889" y="3980"/>
                        </a:lnTo>
                        <a:lnTo>
                          <a:pt x="4854" y="4045"/>
                        </a:lnTo>
                        <a:lnTo>
                          <a:pt x="4796" y="4109"/>
                        </a:lnTo>
                        <a:lnTo>
                          <a:pt x="4719" y="4172"/>
                        </a:lnTo>
                        <a:lnTo>
                          <a:pt x="4612" y="4221"/>
                        </a:lnTo>
                        <a:lnTo>
                          <a:pt x="4505" y="4268"/>
                        </a:lnTo>
                        <a:lnTo>
                          <a:pt x="4371" y="4309"/>
                        </a:lnTo>
                        <a:lnTo>
                          <a:pt x="4236" y="4332"/>
                        </a:lnTo>
                        <a:lnTo>
                          <a:pt x="4083" y="4359"/>
                        </a:lnTo>
                        <a:lnTo>
                          <a:pt x="3925" y="4370"/>
                        </a:lnTo>
                        <a:lnTo>
                          <a:pt x="3780" y="4370"/>
                        </a:lnTo>
                        <a:lnTo>
                          <a:pt x="3621" y="4367"/>
                        </a:lnTo>
                        <a:lnTo>
                          <a:pt x="3471" y="4352"/>
                        </a:lnTo>
                        <a:lnTo>
                          <a:pt x="3333" y="4318"/>
                        </a:lnTo>
                        <a:lnTo>
                          <a:pt x="3190" y="4291"/>
                        </a:lnTo>
                        <a:lnTo>
                          <a:pt x="3065" y="4252"/>
                        </a:lnTo>
                        <a:lnTo>
                          <a:pt x="2965" y="4195"/>
                        </a:lnTo>
                        <a:lnTo>
                          <a:pt x="2880" y="4142"/>
                        </a:lnTo>
                        <a:lnTo>
                          <a:pt x="2803" y="4082"/>
                        </a:lnTo>
                        <a:lnTo>
                          <a:pt x="2750" y="4018"/>
                        </a:lnTo>
                        <a:lnTo>
                          <a:pt x="2722" y="3946"/>
                        </a:lnTo>
                        <a:lnTo>
                          <a:pt x="2715" y="3882"/>
                        </a:lnTo>
                        <a:lnTo>
                          <a:pt x="2732" y="3792"/>
                        </a:lnTo>
                        <a:lnTo>
                          <a:pt x="2732" y="749"/>
                        </a:lnTo>
                        <a:lnTo>
                          <a:pt x="2553" y="749"/>
                        </a:lnTo>
                        <a:lnTo>
                          <a:pt x="2553" y="0"/>
                        </a:lnTo>
                        <a:lnTo>
                          <a:pt x="2363" y="0"/>
                        </a:lnTo>
                        <a:lnTo>
                          <a:pt x="2363" y="3043"/>
                        </a:lnTo>
                        <a:lnTo>
                          <a:pt x="2367" y="3161"/>
                        </a:lnTo>
                        <a:lnTo>
                          <a:pt x="2363" y="3192"/>
                        </a:lnTo>
                        <a:lnTo>
                          <a:pt x="2344" y="3265"/>
                        </a:lnTo>
                        <a:lnTo>
                          <a:pt x="2310" y="3330"/>
                        </a:lnTo>
                        <a:lnTo>
                          <a:pt x="2251" y="3392"/>
                        </a:lnTo>
                        <a:lnTo>
                          <a:pt x="2169" y="3453"/>
                        </a:lnTo>
                        <a:lnTo>
                          <a:pt x="2067" y="3506"/>
                        </a:lnTo>
                        <a:lnTo>
                          <a:pt x="1956" y="3544"/>
                        </a:lnTo>
                        <a:lnTo>
                          <a:pt x="1825" y="3591"/>
                        </a:lnTo>
                        <a:lnTo>
                          <a:pt x="1690" y="3621"/>
                        </a:lnTo>
                        <a:lnTo>
                          <a:pt x="1537" y="3639"/>
                        </a:lnTo>
                        <a:lnTo>
                          <a:pt x="1390" y="3651"/>
                        </a:lnTo>
                        <a:lnTo>
                          <a:pt x="1230" y="3655"/>
                        </a:lnTo>
                        <a:lnTo>
                          <a:pt x="1076" y="3651"/>
                        </a:lnTo>
                        <a:lnTo>
                          <a:pt x="927" y="3635"/>
                        </a:lnTo>
                        <a:lnTo>
                          <a:pt x="784" y="3612"/>
                        </a:lnTo>
                        <a:lnTo>
                          <a:pt x="650" y="3571"/>
                        </a:lnTo>
                        <a:lnTo>
                          <a:pt x="526" y="3530"/>
                        </a:lnTo>
                        <a:lnTo>
                          <a:pt x="415" y="3483"/>
                        </a:lnTo>
                        <a:lnTo>
                          <a:pt x="328" y="3429"/>
                        </a:lnTo>
                        <a:lnTo>
                          <a:pt x="251" y="3353"/>
                        </a:lnTo>
                        <a:lnTo>
                          <a:pt x="205" y="3299"/>
                        </a:lnTo>
                        <a:lnTo>
                          <a:pt x="174" y="3233"/>
                        </a:lnTo>
                        <a:lnTo>
                          <a:pt x="173" y="3161"/>
                        </a:lnTo>
                        <a:lnTo>
                          <a:pt x="173" y="27"/>
                        </a:lnTo>
                        <a:lnTo>
                          <a:pt x="0" y="27"/>
                        </a:lnTo>
                        <a:lnTo>
                          <a:pt x="0" y="11053"/>
                        </a:lnTo>
                        <a:lnTo>
                          <a:pt x="0" y="11125"/>
                        </a:lnTo>
                        <a:lnTo>
                          <a:pt x="35" y="11199"/>
                        </a:lnTo>
                        <a:lnTo>
                          <a:pt x="81" y="11271"/>
                        </a:lnTo>
                        <a:lnTo>
                          <a:pt x="151" y="11341"/>
                        </a:lnTo>
                        <a:lnTo>
                          <a:pt x="243" y="11402"/>
                        </a:lnTo>
                        <a:lnTo>
                          <a:pt x="354" y="11459"/>
                        </a:lnTo>
                        <a:lnTo>
                          <a:pt x="480" y="11513"/>
                        </a:lnTo>
                        <a:lnTo>
                          <a:pt x="614" y="11559"/>
                        </a:lnTo>
                        <a:lnTo>
                          <a:pt x="766" y="11585"/>
                        </a:lnTo>
                        <a:lnTo>
                          <a:pt x="923" y="11612"/>
                        </a:lnTo>
                        <a:lnTo>
                          <a:pt x="1086" y="11632"/>
                        </a:lnTo>
                        <a:lnTo>
                          <a:pt x="1258" y="11636"/>
                        </a:lnTo>
                        <a:lnTo>
                          <a:pt x="1421" y="11632"/>
                        </a:lnTo>
                        <a:lnTo>
                          <a:pt x="1582" y="11616"/>
                        </a:lnTo>
                        <a:lnTo>
                          <a:pt x="1748" y="11593"/>
                        </a:lnTo>
                        <a:lnTo>
                          <a:pt x="1893" y="11562"/>
                        </a:lnTo>
                        <a:lnTo>
                          <a:pt x="2036" y="11524"/>
                        </a:lnTo>
                        <a:lnTo>
                          <a:pt x="2162" y="11473"/>
                        </a:lnTo>
                        <a:lnTo>
                          <a:pt x="2277" y="11423"/>
                        </a:lnTo>
                        <a:lnTo>
                          <a:pt x="2367" y="11348"/>
                        </a:lnTo>
                        <a:lnTo>
                          <a:pt x="2442" y="11283"/>
                        </a:lnTo>
                        <a:lnTo>
                          <a:pt x="2492" y="11210"/>
                        </a:lnTo>
                        <a:lnTo>
                          <a:pt x="2577" y="11199"/>
                        </a:lnTo>
                        <a:lnTo>
                          <a:pt x="2630" y="11271"/>
                        </a:lnTo>
                        <a:lnTo>
                          <a:pt x="2700" y="11341"/>
                        </a:lnTo>
                        <a:lnTo>
                          <a:pt x="2793" y="11402"/>
                        </a:lnTo>
                        <a:lnTo>
                          <a:pt x="2900" y="11459"/>
                        </a:lnTo>
                        <a:lnTo>
                          <a:pt x="3026" y="11513"/>
                        </a:lnTo>
                        <a:lnTo>
                          <a:pt x="3167" y="11559"/>
                        </a:lnTo>
                        <a:lnTo>
                          <a:pt x="3311" y="11585"/>
                        </a:lnTo>
                        <a:lnTo>
                          <a:pt x="3471" y="11612"/>
                        </a:lnTo>
                        <a:lnTo>
                          <a:pt x="3629" y="11632"/>
                        </a:lnTo>
                        <a:lnTo>
                          <a:pt x="3794" y="11636"/>
                        </a:lnTo>
                        <a:lnTo>
                          <a:pt x="3966" y="11632"/>
                        </a:lnTo>
                        <a:lnTo>
                          <a:pt x="4128" y="11616"/>
                        </a:lnTo>
                        <a:lnTo>
                          <a:pt x="4290" y="11593"/>
                        </a:lnTo>
                        <a:lnTo>
                          <a:pt x="4439" y="11562"/>
                        </a:lnTo>
                        <a:lnTo>
                          <a:pt x="4580" y="11524"/>
                        </a:lnTo>
                        <a:lnTo>
                          <a:pt x="4700" y="11473"/>
                        </a:lnTo>
                        <a:lnTo>
                          <a:pt x="4819" y="11423"/>
                        </a:lnTo>
                        <a:lnTo>
                          <a:pt x="4911" y="11348"/>
                        </a:lnTo>
                        <a:lnTo>
                          <a:pt x="4991" y="11283"/>
                        </a:lnTo>
                        <a:lnTo>
                          <a:pt x="5042" y="11210"/>
                        </a:lnTo>
                        <a:lnTo>
                          <a:pt x="5122" y="11199"/>
                        </a:lnTo>
                        <a:lnTo>
                          <a:pt x="5176" y="11271"/>
                        </a:lnTo>
                        <a:lnTo>
                          <a:pt x="5238" y="11341"/>
                        </a:lnTo>
                        <a:lnTo>
                          <a:pt x="5335" y="11402"/>
                        </a:lnTo>
                        <a:lnTo>
                          <a:pt x="5446" y="11459"/>
                        </a:lnTo>
                        <a:lnTo>
                          <a:pt x="5575" y="11513"/>
                        </a:lnTo>
                        <a:lnTo>
                          <a:pt x="5714" y="11559"/>
                        </a:lnTo>
                        <a:lnTo>
                          <a:pt x="5854" y="11585"/>
                        </a:lnTo>
                        <a:lnTo>
                          <a:pt x="6013" y="11612"/>
                        </a:lnTo>
                        <a:lnTo>
                          <a:pt x="6171" y="11632"/>
                        </a:lnTo>
                        <a:lnTo>
                          <a:pt x="6347" y="11636"/>
                        </a:lnTo>
                        <a:lnTo>
                          <a:pt x="6516" y="11632"/>
                        </a:lnTo>
                        <a:lnTo>
                          <a:pt x="6680" y="11616"/>
                        </a:lnTo>
                        <a:lnTo>
                          <a:pt x="6839" y="11593"/>
                        </a:lnTo>
                        <a:lnTo>
                          <a:pt x="6993" y="11562"/>
                        </a:lnTo>
                        <a:lnTo>
                          <a:pt x="7128" y="11524"/>
                        </a:lnTo>
                        <a:lnTo>
                          <a:pt x="7250" y="11473"/>
                        </a:lnTo>
                        <a:lnTo>
                          <a:pt x="7365" y="11423"/>
                        </a:lnTo>
                        <a:lnTo>
                          <a:pt x="7457" y="11348"/>
                        </a:lnTo>
                        <a:lnTo>
                          <a:pt x="7530" y="11283"/>
                        </a:lnTo>
                        <a:lnTo>
                          <a:pt x="7587" y="11210"/>
                        </a:lnTo>
                        <a:lnTo>
                          <a:pt x="7621" y="11138"/>
                        </a:lnTo>
                        <a:lnTo>
                          <a:pt x="7634" y="11067"/>
                        </a:lnTo>
                        <a:lnTo>
                          <a:pt x="7634" y="11053"/>
                        </a:lnTo>
                        <a:lnTo>
                          <a:pt x="7652" y="10915"/>
                        </a:lnTo>
                        <a:lnTo>
                          <a:pt x="7652" y="1446"/>
                        </a:lnTo>
                        <a:lnTo>
                          <a:pt x="7473" y="1446"/>
                        </a:lnTo>
                        <a:lnTo>
                          <a:pt x="7473" y="4447"/>
                        </a:lnTo>
                        <a:lnTo>
                          <a:pt x="7473" y="4604"/>
                        </a:lnTo>
                        <a:close/>
                      </a:path>
                    </a:pathLst>
                  </a:custGeom>
                  <a:solidFill>
                    <a:srgbClr val="70230C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3309" name="Text Box 120"/>
                <p:cNvSpPr txBox="1">
                  <a:spLocks noChangeArrowheads="1"/>
                </p:cNvSpPr>
                <p:nvPr/>
              </p:nvSpPr>
              <p:spPr bwMode="auto">
                <a:xfrm>
                  <a:off x="4202" y="3621"/>
                  <a:ext cx="360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900" b="1">
                      <a:solidFill>
                        <a:srgbClr val="000000"/>
                      </a:solidFill>
                      <a:cs typeface="Arial" pitchFamily="34" charset="0"/>
                    </a:rPr>
                    <a:t>Library</a:t>
                  </a:r>
                </a:p>
              </p:txBody>
            </p:sp>
          </p:grpSp>
          <p:grpSp>
            <p:nvGrpSpPr>
              <p:cNvPr id="3135" name="Group 121"/>
              <p:cNvGrpSpPr>
                <a:grpSpLocks/>
              </p:cNvGrpSpPr>
              <p:nvPr/>
            </p:nvGrpSpPr>
            <p:grpSpPr bwMode="auto">
              <a:xfrm>
                <a:off x="2504" y="3474"/>
                <a:ext cx="673" cy="412"/>
                <a:chOff x="3005" y="3320"/>
                <a:chExt cx="673" cy="412"/>
              </a:xfrm>
            </p:grpSpPr>
            <p:graphicFrame>
              <p:nvGraphicFramePr>
                <p:cNvPr id="3077" name="Object 5"/>
                <p:cNvGraphicFramePr>
                  <a:graphicFrameLocks noChangeAspect="1"/>
                </p:cNvGraphicFramePr>
                <p:nvPr/>
              </p:nvGraphicFramePr>
              <p:xfrm>
                <a:off x="3005" y="3320"/>
                <a:ext cx="673" cy="31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4035" name="Clip" r:id="rId10" imgW="5281200" imgH="2430000" progId="">
                        <p:embed/>
                      </p:oleObj>
                    </mc:Choice>
                    <mc:Fallback>
                      <p:oleObj name="Clip" r:id="rId10" imgW="5281200" imgH="2430000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005" y="3320"/>
                              <a:ext cx="673" cy="31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3307" name="Text Box 123"/>
                <p:cNvSpPr txBox="1">
                  <a:spLocks noChangeArrowheads="1"/>
                </p:cNvSpPr>
                <p:nvPr/>
              </p:nvSpPr>
              <p:spPr bwMode="auto">
                <a:xfrm>
                  <a:off x="3011" y="3588"/>
                  <a:ext cx="666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900" b="1">
                      <a:solidFill>
                        <a:srgbClr val="000000"/>
                      </a:solidFill>
                      <a:cs typeface="Arial" pitchFamily="34" charset="0"/>
                    </a:rPr>
                    <a:t>Physical Facilities</a:t>
                  </a:r>
                </a:p>
              </p:txBody>
            </p:sp>
          </p:grpSp>
          <p:grpSp>
            <p:nvGrpSpPr>
              <p:cNvPr id="3136" name="Group 124"/>
              <p:cNvGrpSpPr>
                <a:grpSpLocks/>
              </p:cNvGrpSpPr>
              <p:nvPr/>
            </p:nvGrpSpPr>
            <p:grpSpPr bwMode="auto">
              <a:xfrm>
                <a:off x="3106" y="3489"/>
                <a:ext cx="516" cy="481"/>
                <a:chOff x="3722" y="3286"/>
                <a:chExt cx="516" cy="481"/>
              </a:xfrm>
            </p:grpSpPr>
            <p:grpSp>
              <p:nvGrpSpPr>
                <p:cNvPr id="3203" name="Group 125"/>
                <p:cNvGrpSpPr>
                  <a:grpSpLocks/>
                </p:cNvGrpSpPr>
                <p:nvPr/>
              </p:nvGrpSpPr>
              <p:grpSpPr bwMode="auto">
                <a:xfrm>
                  <a:off x="3864" y="3286"/>
                  <a:ext cx="242" cy="344"/>
                  <a:chOff x="2090" y="1180"/>
                  <a:chExt cx="1578" cy="2236"/>
                </a:xfrm>
              </p:grpSpPr>
              <p:sp>
                <p:nvSpPr>
                  <p:cNvPr id="3205" name="Freeform 126"/>
                  <p:cNvSpPr>
                    <a:spLocks/>
                  </p:cNvSpPr>
                  <p:nvPr/>
                </p:nvSpPr>
                <p:spPr bwMode="auto">
                  <a:xfrm>
                    <a:off x="2826" y="1668"/>
                    <a:ext cx="653" cy="1505"/>
                  </a:xfrm>
                  <a:custGeom>
                    <a:avLst/>
                    <a:gdLst>
                      <a:gd name="T0" fmla="*/ 176 w 1307"/>
                      <a:gd name="T1" fmla="*/ 337 h 3010"/>
                      <a:gd name="T2" fmla="*/ 176 w 1307"/>
                      <a:gd name="T3" fmla="*/ 602 h 3010"/>
                      <a:gd name="T4" fmla="*/ 123 w 1307"/>
                      <a:gd name="T5" fmla="*/ 753 h 3010"/>
                      <a:gd name="T6" fmla="*/ 326 w 1307"/>
                      <a:gd name="T7" fmla="*/ 753 h 3010"/>
                      <a:gd name="T8" fmla="*/ 326 w 1307"/>
                      <a:gd name="T9" fmla="*/ 115 h 3010"/>
                      <a:gd name="T10" fmla="*/ 114 w 1307"/>
                      <a:gd name="T11" fmla="*/ 0 h 3010"/>
                      <a:gd name="T12" fmla="*/ 0 w 1307"/>
                      <a:gd name="T13" fmla="*/ 230 h 3010"/>
                      <a:gd name="T14" fmla="*/ 176 w 1307"/>
                      <a:gd name="T15" fmla="*/ 337 h 301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307"/>
                      <a:gd name="T25" fmla="*/ 0 h 3010"/>
                      <a:gd name="T26" fmla="*/ 1307 w 1307"/>
                      <a:gd name="T27" fmla="*/ 3010 h 301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307" h="3010">
                        <a:moveTo>
                          <a:pt x="707" y="1346"/>
                        </a:moveTo>
                        <a:lnTo>
                          <a:pt x="707" y="2408"/>
                        </a:lnTo>
                        <a:lnTo>
                          <a:pt x="494" y="3010"/>
                        </a:lnTo>
                        <a:lnTo>
                          <a:pt x="1307" y="3010"/>
                        </a:lnTo>
                        <a:lnTo>
                          <a:pt x="1307" y="462"/>
                        </a:lnTo>
                        <a:lnTo>
                          <a:pt x="458" y="0"/>
                        </a:lnTo>
                        <a:lnTo>
                          <a:pt x="0" y="920"/>
                        </a:lnTo>
                        <a:lnTo>
                          <a:pt x="707" y="1346"/>
                        </a:lnTo>
                        <a:close/>
                      </a:path>
                    </a:pathLst>
                  </a:custGeom>
                  <a:solidFill>
                    <a:srgbClr val="5F5F5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grpSp>
                <p:nvGrpSpPr>
                  <p:cNvPr id="3206" name="Group 127"/>
                  <p:cNvGrpSpPr>
                    <a:grpSpLocks/>
                  </p:cNvGrpSpPr>
                  <p:nvPr/>
                </p:nvGrpSpPr>
                <p:grpSpPr bwMode="auto">
                  <a:xfrm>
                    <a:off x="2208" y="2315"/>
                    <a:ext cx="971" cy="806"/>
                    <a:chOff x="2208" y="2315"/>
                    <a:chExt cx="971" cy="806"/>
                  </a:xfrm>
                </p:grpSpPr>
                <p:grpSp>
                  <p:nvGrpSpPr>
                    <p:cNvPr id="3300" name="Group 12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8" y="2500"/>
                      <a:ext cx="636" cy="621"/>
                      <a:chOff x="2208" y="2500"/>
                      <a:chExt cx="636" cy="621"/>
                    </a:xfrm>
                  </p:grpSpPr>
                  <p:sp>
                    <p:nvSpPr>
                      <p:cNvPr id="3305" name="Freeform 1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8" y="2500"/>
                        <a:ext cx="636" cy="621"/>
                      </a:xfrm>
                      <a:custGeom>
                        <a:avLst/>
                        <a:gdLst>
                          <a:gd name="T0" fmla="*/ 11 w 1270"/>
                          <a:gd name="T1" fmla="*/ 144 h 1241"/>
                          <a:gd name="T2" fmla="*/ 168 w 1270"/>
                          <a:gd name="T3" fmla="*/ 223 h 1241"/>
                          <a:gd name="T4" fmla="*/ 159 w 1270"/>
                          <a:gd name="T5" fmla="*/ 239 h 1241"/>
                          <a:gd name="T6" fmla="*/ 186 w 1270"/>
                          <a:gd name="T7" fmla="*/ 275 h 1241"/>
                          <a:gd name="T8" fmla="*/ 239 w 1270"/>
                          <a:gd name="T9" fmla="*/ 160 h 1241"/>
                          <a:gd name="T10" fmla="*/ 248 w 1270"/>
                          <a:gd name="T11" fmla="*/ 116 h 1241"/>
                          <a:gd name="T12" fmla="*/ 228 w 1270"/>
                          <a:gd name="T13" fmla="*/ 129 h 1241"/>
                          <a:gd name="T14" fmla="*/ 45 w 1270"/>
                          <a:gd name="T15" fmla="*/ 36 h 1241"/>
                          <a:gd name="T16" fmla="*/ 62 w 1270"/>
                          <a:gd name="T17" fmla="*/ 0 h 1241"/>
                          <a:gd name="T18" fmla="*/ 274 w 1270"/>
                          <a:gd name="T19" fmla="*/ 98 h 1241"/>
                          <a:gd name="T20" fmla="*/ 283 w 1270"/>
                          <a:gd name="T21" fmla="*/ 81 h 1241"/>
                          <a:gd name="T22" fmla="*/ 319 w 1270"/>
                          <a:gd name="T23" fmla="*/ 98 h 1241"/>
                          <a:gd name="T24" fmla="*/ 301 w 1270"/>
                          <a:gd name="T25" fmla="*/ 142 h 1241"/>
                          <a:gd name="T26" fmla="*/ 256 w 1270"/>
                          <a:gd name="T27" fmla="*/ 178 h 1241"/>
                          <a:gd name="T28" fmla="*/ 194 w 1270"/>
                          <a:gd name="T29" fmla="*/ 311 h 1241"/>
                          <a:gd name="T30" fmla="*/ 106 w 1270"/>
                          <a:gd name="T31" fmla="*/ 258 h 1241"/>
                          <a:gd name="T32" fmla="*/ 0 w 1270"/>
                          <a:gd name="T33" fmla="*/ 169 h 1241"/>
                          <a:gd name="T34" fmla="*/ 11 w 1270"/>
                          <a:gd name="T35" fmla="*/ 144 h 1241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w 1270"/>
                          <a:gd name="T55" fmla="*/ 0 h 1241"/>
                          <a:gd name="T56" fmla="*/ 1270 w 1270"/>
                          <a:gd name="T57" fmla="*/ 1241 h 1241"/>
                        </a:gdLst>
                        <a:ahLst/>
                        <a:cxnLst>
                          <a:cxn ang="T36">
                            <a:pos x="T0" y="T1"/>
                          </a:cxn>
                          <a:cxn ang="T37">
                            <a:pos x="T2" y="T3"/>
                          </a:cxn>
                          <a:cxn ang="T38">
                            <a:pos x="T4" y="T5"/>
                          </a:cxn>
                          <a:cxn ang="T39">
                            <a:pos x="T6" y="T7"/>
                          </a:cxn>
                          <a:cxn ang="T40">
                            <a:pos x="T8" y="T9"/>
                          </a:cxn>
                          <a:cxn ang="T41">
                            <a:pos x="T10" y="T11"/>
                          </a:cxn>
                          <a:cxn ang="T42">
                            <a:pos x="T12" y="T13"/>
                          </a:cxn>
                          <a:cxn ang="T43">
                            <a:pos x="T14" y="T15"/>
                          </a:cxn>
                          <a:cxn ang="T44">
                            <a:pos x="T16" y="T17"/>
                          </a:cxn>
                          <a:cxn ang="T45">
                            <a:pos x="T18" y="T19"/>
                          </a:cxn>
                          <a:cxn ang="T46">
                            <a:pos x="T20" y="T21"/>
                          </a:cxn>
                          <a:cxn ang="T47">
                            <a:pos x="T22" y="T23"/>
                          </a:cxn>
                          <a:cxn ang="T48">
                            <a:pos x="T24" y="T25"/>
                          </a:cxn>
                          <a:cxn ang="T49">
                            <a:pos x="T26" y="T27"/>
                          </a:cxn>
                          <a:cxn ang="T50">
                            <a:pos x="T28" y="T29"/>
                          </a:cxn>
                          <a:cxn ang="T51">
                            <a:pos x="T30" y="T31"/>
                          </a:cxn>
                          <a:cxn ang="T52">
                            <a:pos x="T32" y="T33"/>
                          </a:cxn>
                          <a:cxn ang="T53">
                            <a:pos x="T34" y="T35"/>
                          </a:cxn>
                        </a:cxnLst>
                        <a:rect l="T54" t="T55" r="T56" b="T57"/>
                        <a:pathLst>
                          <a:path w="1270" h="1241">
                            <a:moveTo>
                              <a:pt x="42" y="574"/>
                            </a:moveTo>
                            <a:lnTo>
                              <a:pt x="669" y="889"/>
                            </a:lnTo>
                            <a:lnTo>
                              <a:pt x="635" y="956"/>
                            </a:lnTo>
                            <a:lnTo>
                              <a:pt x="740" y="1100"/>
                            </a:lnTo>
                            <a:lnTo>
                              <a:pt x="954" y="639"/>
                            </a:lnTo>
                            <a:lnTo>
                              <a:pt x="989" y="462"/>
                            </a:lnTo>
                            <a:lnTo>
                              <a:pt x="908" y="514"/>
                            </a:lnTo>
                            <a:lnTo>
                              <a:pt x="177" y="141"/>
                            </a:lnTo>
                            <a:lnTo>
                              <a:pt x="247" y="0"/>
                            </a:lnTo>
                            <a:lnTo>
                              <a:pt x="1095" y="390"/>
                            </a:lnTo>
                            <a:lnTo>
                              <a:pt x="1129" y="321"/>
                            </a:lnTo>
                            <a:lnTo>
                              <a:pt x="1270" y="390"/>
                            </a:lnTo>
                            <a:lnTo>
                              <a:pt x="1200" y="568"/>
                            </a:lnTo>
                            <a:lnTo>
                              <a:pt x="1023" y="709"/>
                            </a:lnTo>
                            <a:lnTo>
                              <a:pt x="774" y="1241"/>
                            </a:lnTo>
                            <a:lnTo>
                              <a:pt x="424" y="1030"/>
                            </a:lnTo>
                            <a:lnTo>
                              <a:pt x="0" y="673"/>
                            </a:lnTo>
                            <a:lnTo>
                              <a:pt x="42" y="574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 sz="2400" b="1">
                          <a:solidFill>
                            <a:srgbClr val="000000"/>
                          </a:solidFill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3306" name="Freeform 13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13" y="2786"/>
                        <a:ext cx="331" cy="194"/>
                      </a:xfrm>
                      <a:custGeom>
                        <a:avLst/>
                        <a:gdLst>
                          <a:gd name="T0" fmla="*/ 8 w 661"/>
                          <a:gd name="T1" fmla="*/ 0 h 388"/>
                          <a:gd name="T2" fmla="*/ 166 w 661"/>
                          <a:gd name="T3" fmla="*/ 80 h 388"/>
                          <a:gd name="T4" fmla="*/ 157 w 661"/>
                          <a:gd name="T5" fmla="*/ 97 h 388"/>
                          <a:gd name="T6" fmla="*/ 0 w 661"/>
                          <a:gd name="T7" fmla="*/ 19 h 388"/>
                          <a:gd name="T8" fmla="*/ 8 w 661"/>
                          <a:gd name="T9" fmla="*/ 0 h 38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61"/>
                          <a:gd name="T16" fmla="*/ 0 h 388"/>
                          <a:gd name="T17" fmla="*/ 661 w 661"/>
                          <a:gd name="T18" fmla="*/ 388 h 38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61" h="388">
                            <a:moveTo>
                              <a:pt x="32" y="0"/>
                            </a:moveTo>
                            <a:lnTo>
                              <a:pt x="661" y="317"/>
                            </a:lnTo>
                            <a:lnTo>
                              <a:pt x="625" y="388"/>
                            </a:lnTo>
                            <a:lnTo>
                              <a:pt x="0" y="73"/>
                            </a:lnTo>
                            <a:lnTo>
                              <a:pt x="32" y="0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 sz="2400" b="1">
                          <a:solidFill>
                            <a:srgbClr val="000000"/>
                          </a:solidFill>
                          <a:cs typeface="Arial" pitchFamily="34" charset="0"/>
                        </a:endParaRPr>
                      </a:p>
                    </p:txBody>
                  </p:sp>
                </p:grpSp>
                <p:grpSp>
                  <p:nvGrpSpPr>
                    <p:cNvPr id="3301" name="Group 1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61" y="2315"/>
                      <a:ext cx="918" cy="345"/>
                      <a:chOff x="2261" y="2315"/>
                      <a:chExt cx="918" cy="345"/>
                    </a:xfrm>
                  </p:grpSpPr>
                  <p:sp>
                    <p:nvSpPr>
                      <p:cNvPr id="3303" name="Freeform 1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61" y="2315"/>
                        <a:ext cx="918" cy="345"/>
                      </a:xfrm>
                      <a:custGeom>
                        <a:avLst/>
                        <a:gdLst>
                          <a:gd name="T0" fmla="*/ 20 w 1836"/>
                          <a:gd name="T1" fmla="*/ 0 h 691"/>
                          <a:gd name="T2" fmla="*/ 294 w 1836"/>
                          <a:gd name="T3" fmla="*/ 137 h 691"/>
                          <a:gd name="T4" fmla="*/ 459 w 1836"/>
                          <a:gd name="T5" fmla="*/ 137 h 691"/>
                          <a:gd name="T6" fmla="*/ 459 w 1836"/>
                          <a:gd name="T7" fmla="*/ 172 h 691"/>
                          <a:gd name="T8" fmla="*/ 261 w 1836"/>
                          <a:gd name="T9" fmla="*/ 172 h 691"/>
                          <a:gd name="T10" fmla="*/ 0 w 1836"/>
                          <a:gd name="T11" fmla="*/ 39 h 691"/>
                          <a:gd name="T12" fmla="*/ 20 w 1836"/>
                          <a:gd name="T13" fmla="*/ 0 h 69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836"/>
                          <a:gd name="T22" fmla="*/ 0 h 691"/>
                          <a:gd name="T23" fmla="*/ 1836 w 1836"/>
                          <a:gd name="T24" fmla="*/ 691 h 691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836" h="691">
                            <a:moveTo>
                              <a:pt x="80" y="0"/>
                            </a:moveTo>
                            <a:lnTo>
                              <a:pt x="1173" y="549"/>
                            </a:lnTo>
                            <a:lnTo>
                              <a:pt x="1836" y="549"/>
                            </a:lnTo>
                            <a:lnTo>
                              <a:pt x="1836" y="691"/>
                            </a:lnTo>
                            <a:lnTo>
                              <a:pt x="1042" y="691"/>
                            </a:lnTo>
                            <a:lnTo>
                              <a:pt x="0" y="159"/>
                            </a:lnTo>
                            <a:lnTo>
                              <a:pt x="80" y="0"/>
                            </a:lnTo>
                            <a:close/>
                          </a:path>
                        </a:pathLst>
                      </a:custGeom>
                      <a:solidFill>
                        <a:srgbClr val="9F9F9F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 sz="2400" b="1">
                          <a:solidFill>
                            <a:srgbClr val="000000"/>
                          </a:solidFill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3304" name="Line 13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279" y="2377"/>
                        <a:ext cx="537" cy="269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 sz="2400" b="1">
                          <a:solidFill>
                            <a:srgbClr val="000000"/>
                          </a:solidFill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3302" name="Freeform 134"/>
                    <p:cNvSpPr>
                      <a:spLocks/>
                    </p:cNvSpPr>
                    <p:nvPr/>
                  </p:nvSpPr>
                  <p:spPr bwMode="auto">
                    <a:xfrm>
                      <a:off x="2287" y="2421"/>
                      <a:ext cx="495" cy="292"/>
                    </a:xfrm>
                    <a:custGeom>
                      <a:avLst/>
                      <a:gdLst>
                        <a:gd name="T0" fmla="*/ 14 w 990"/>
                        <a:gd name="T1" fmla="*/ 0 h 583"/>
                        <a:gd name="T2" fmla="*/ 0 w 990"/>
                        <a:gd name="T3" fmla="*/ 29 h 583"/>
                        <a:gd name="T4" fmla="*/ 235 w 990"/>
                        <a:gd name="T5" fmla="*/ 146 h 583"/>
                        <a:gd name="T6" fmla="*/ 248 w 990"/>
                        <a:gd name="T7" fmla="*/ 117 h 583"/>
                        <a:gd name="T8" fmla="*/ 14 w 990"/>
                        <a:gd name="T9" fmla="*/ 0 h 58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90"/>
                        <a:gd name="T16" fmla="*/ 0 h 583"/>
                        <a:gd name="T17" fmla="*/ 990 w 990"/>
                        <a:gd name="T18" fmla="*/ 583 h 58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90" h="583">
                          <a:moveTo>
                            <a:pt x="54" y="0"/>
                          </a:moveTo>
                          <a:lnTo>
                            <a:pt x="0" y="113"/>
                          </a:lnTo>
                          <a:lnTo>
                            <a:pt x="938" y="583"/>
                          </a:lnTo>
                          <a:lnTo>
                            <a:pt x="990" y="468"/>
                          </a:lnTo>
                          <a:lnTo>
                            <a:pt x="54" y="0"/>
                          </a:lnTo>
                          <a:close/>
                        </a:path>
                      </a:pathLst>
                    </a:custGeom>
                    <a:solidFill>
                      <a:srgbClr val="5F5F5F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 b="1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3207" name="Group 135"/>
                  <p:cNvGrpSpPr>
                    <a:grpSpLocks/>
                  </p:cNvGrpSpPr>
                  <p:nvPr/>
                </p:nvGrpSpPr>
                <p:grpSpPr bwMode="auto">
                  <a:xfrm>
                    <a:off x="2490" y="1180"/>
                    <a:ext cx="742" cy="1216"/>
                    <a:chOff x="2490" y="1180"/>
                    <a:chExt cx="742" cy="1216"/>
                  </a:xfrm>
                </p:grpSpPr>
                <p:sp>
                  <p:nvSpPr>
                    <p:cNvPr id="3211" name="Freeform 136"/>
                    <p:cNvSpPr>
                      <a:spLocks/>
                    </p:cNvSpPr>
                    <p:nvPr/>
                  </p:nvSpPr>
                  <p:spPr bwMode="auto">
                    <a:xfrm>
                      <a:off x="2543" y="2155"/>
                      <a:ext cx="213" cy="189"/>
                    </a:xfrm>
                    <a:custGeom>
                      <a:avLst/>
                      <a:gdLst>
                        <a:gd name="T0" fmla="*/ 27 w 426"/>
                        <a:gd name="T1" fmla="*/ 0 h 376"/>
                        <a:gd name="T2" fmla="*/ 0 w 426"/>
                        <a:gd name="T3" fmla="*/ 54 h 376"/>
                        <a:gd name="T4" fmla="*/ 82 w 426"/>
                        <a:gd name="T5" fmla="*/ 95 h 376"/>
                        <a:gd name="T6" fmla="*/ 107 w 426"/>
                        <a:gd name="T7" fmla="*/ 45 h 376"/>
                        <a:gd name="T8" fmla="*/ 27 w 426"/>
                        <a:gd name="T9" fmla="*/ 0 h 37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26"/>
                        <a:gd name="T16" fmla="*/ 0 h 376"/>
                        <a:gd name="T17" fmla="*/ 426 w 426"/>
                        <a:gd name="T18" fmla="*/ 376 h 37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26" h="376">
                          <a:moveTo>
                            <a:pt x="105" y="0"/>
                          </a:moveTo>
                          <a:lnTo>
                            <a:pt x="0" y="213"/>
                          </a:lnTo>
                          <a:lnTo>
                            <a:pt x="326" y="376"/>
                          </a:lnTo>
                          <a:lnTo>
                            <a:pt x="426" y="177"/>
                          </a:lnTo>
                          <a:lnTo>
                            <a:pt x="105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 b="1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3212" name="Group 1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14" y="1545"/>
                      <a:ext cx="459" cy="637"/>
                      <a:chOff x="2614" y="1545"/>
                      <a:chExt cx="459" cy="637"/>
                    </a:xfrm>
                  </p:grpSpPr>
                  <p:sp>
                    <p:nvSpPr>
                      <p:cNvPr id="3298" name="Freeform 1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14" y="1545"/>
                        <a:ext cx="459" cy="637"/>
                      </a:xfrm>
                      <a:custGeom>
                        <a:avLst/>
                        <a:gdLst>
                          <a:gd name="T0" fmla="*/ 133 w 918"/>
                          <a:gd name="T1" fmla="*/ 0 h 1275"/>
                          <a:gd name="T2" fmla="*/ 230 w 918"/>
                          <a:gd name="T3" fmla="*/ 52 h 1275"/>
                          <a:gd name="T4" fmla="*/ 98 w 918"/>
                          <a:gd name="T5" fmla="*/ 318 h 1275"/>
                          <a:gd name="T6" fmla="*/ 0 w 918"/>
                          <a:gd name="T7" fmla="*/ 265 h 1275"/>
                          <a:gd name="T8" fmla="*/ 133 w 918"/>
                          <a:gd name="T9" fmla="*/ 0 h 1275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918"/>
                          <a:gd name="T16" fmla="*/ 0 h 1275"/>
                          <a:gd name="T17" fmla="*/ 918 w 918"/>
                          <a:gd name="T18" fmla="*/ 1275 h 1275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918" h="1275">
                            <a:moveTo>
                              <a:pt x="530" y="0"/>
                            </a:moveTo>
                            <a:lnTo>
                              <a:pt x="918" y="211"/>
                            </a:lnTo>
                            <a:lnTo>
                              <a:pt x="390" y="1275"/>
                            </a:lnTo>
                            <a:lnTo>
                              <a:pt x="0" y="1061"/>
                            </a:lnTo>
                            <a:lnTo>
                              <a:pt x="530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 sz="2400" b="1">
                          <a:solidFill>
                            <a:srgbClr val="000000"/>
                          </a:solidFill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3299" name="Freeform 1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67" y="1598"/>
                        <a:ext cx="299" cy="531"/>
                      </a:xfrm>
                      <a:custGeom>
                        <a:avLst/>
                        <a:gdLst>
                          <a:gd name="T0" fmla="*/ 133 w 597"/>
                          <a:gd name="T1" fmla="*/ 0 h 1062"/>
                          <a:gd name="T2" fmla="*/ 0 w 597"/>
                          <a:gd name="T3" fmla="*/ 257 h 1062"/>
                          <a:gd name="T4" fmla="*/ 18 w 597"/>
                          <a:gd name="T5" fmla="*/ 266 h 1062"/>
                          <a:gd name="T6" fmla="*/ 150 w 597"/>
                          <a:gd name="T7" fmla="*/ 10 h 1062"/>
                          <a:gd name="T8" fmla="*/ 133 w 597"/>
                          <a:gd name="T9" fmla="*/ 0 h 106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97"/>
                          <a:gd name="T16" fmla="*/ 0 h 1062"/>
                          <a:gd name="T17" fmla="*/ 597 w 597"/>
                          <a:gd name="T18" fmla="*/ 1062 h 106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97" h="1062">
                            <a:moveTo>
                              <a:pt x="529" y="0"/>
                            </a:moveTo>
                            <a:lnTo>
                              <a:pt x="0" y="1026"/>
                            </a:lnTo>
                            <a:lnTo>
                              <a:pt x="71" y="1062"/>
                            </a:lnTo>
                            <a:lnTo>
                              <a:pt x="597" y="40"/>
                            </a:lnTo>
                            <a:lnTo>
                              <a:pt x="529" y="0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 sz="2400" b="1">
                          <a:solidFill>
                            <a:srgbClr val="000000"/>
                          </a:solidFill>
                          <a:cs typeface="Arial" pitchFamily="34" charset="0"/>
                        </a:endParaRPr>
                      </a:p>
                    </p:txBody>
                  </p:sp>
                </p:grpSp>
                <p:grpSp>
                  <p:nvGrpSpPr>
                    <p:cNvPr id="3213" name="Group 1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44" y="1180"/>
                      <a:ext cx="388" cy="506"/>
                      <a:chOff x="2844" y="1180"/>
                      <a:chExt cx="388" cy="506"/>
                    </a:xfrm>
                  </p:grpSpPr>
                  <p:sp>
                    <p:nvSpPr>
                      <p:cNvPr id="3249" name="Freeform 1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10" y="1233"/>
                        <a:ext cx="177" cy="223"/>
                      </a:xfrm>
                      <a:custGeom>
                        <a:avLst/>
                        <a:gdLst>
                          <a:gd name="T0" fmla="*/ 44 w 354"/>
                          <a:gd name="T1" fmla="*/ 0 h 446"/>
                          <a:gd name="T2" fmla="*/ 0 w 354"/>
                          <a:gd name="T3" fmla="*/ 82 h 446"/>
                          <a:gd name="T4" fmla="*/ 51 w 354"/>
                          <a:gd name="T5" fmla="*/ 112 h 446"/>
                          <a:gd name="T6" fmla="*/ 89 w 354"/>
                          <a:gd name="T7" fmla="*/ 22 h 446"/>
                          <a:gd name="T8" fmla="*/ 44 w 354"/>
                          <a:gd name="T9" fmla="*/ 0 h 44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54"/>
                          <a:gd name="T16" fmla="*/ 0 h 446"/>
                          <a:gd name="T17" fmla="*/ 354 w 354"/>
                          <a:gd name="T18" fmla="*/ 446 h 44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54" h="446">
                            <a:moveTo>
                              <a:pt x="179" y="0"/>
                            </a:moveTo>
                            <a:lnTo>
                              <a:pt x="0" y="327"/>
                            </a:lnTo>
                            <a:lnTo>
                              <a:pt x="205" y="446"/>
                            </a:lnTo>
                            <a:lnTo>
                              <a:pt x="354" y="88"/>
                            </a:lnTo>
                            <a:lnTo>
                              <a:pt x="179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 sz="2400" b="1">
                          <a:solidFill>
                            <a:srgbClr val="000000"/>
                          </a:solidFill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3250" name="Freeform 14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36" y="1452"/>
                        <a:ext cx="155" cy="128"/>
                      </a:xfrm>
                      <a:custGeom>
                        <a:avLst/>
                        <a:gdLst>
                          <a:gd name="T0" fmla="*/ 17 w 309"/>
                          <a:gd name="T1" fmla="*/ 0 h 255"/>
                          <a:gd name="T2" fmla="*/ 0 w 309"/>
                          <a:gd name="T3" fmla="*/ 29 h 255"/>
                          <a:gd name="T4" fmla="*/ 63 w 309"/>
                          <a:gd name="T5" fmla="*/ 64 h 255"/>
                          <a:gd name="T6" fmla="*/ 78 w 309"/>
                          <a:gd name="T7" fmla="*/ 33 h 255"/>
                          <a:gd name="T8" fmla="*/ 17 w 309"/>
                          <a:gd name="T9" fmla="*/ 0 h 255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09"/>
                          <a:gd name="T16" fmla="*/ 0 h 255"/>
                          <a:gd name="T17" fmla="*/ 309 w 309"/>
                          <a:gd name="T18" fmla="*/ 255 h 255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09" h="255">
                            <a:moveTo>
                              <a:pt x="66" y="0"/>
                            </a:moveTo>
                            <a:lnTo>
                              <a:pt x="0" y="114"/>
                            </a:lnTo>
                            <a:lnTo>
                              <a:pt x="249" y="255"/>
                            </a:lnTo>
                            <a:lnTo>
                              <a:pt x="309" y="132"/>
                            </a:lnTo>
                            <a:lnTo>
                              <a:pt x="66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 sz="2400" b="1">
                          <a:solidFill>
                            <a:srgbClr val="000000"/>
                          </a:solidFill>
                          <a:cs typeface="Arial" pitchFamily="34" charset="0"/>
                        </a:endParaRPr>
                      </a:p>
                    </p:txBody>
                  </p:sp>
                  <p:grpSp>
                    <p:nvGrpSpPr>
                      <p:cNvPr id="3251" name="Group 14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44" y="1474"/>
                        <a:ext cx="281" cy="212"/>
                        <a:chOff x="2844" y="1474"/>
                        <a:chExt cx="281" cy="212"/>
                      </a:xfrm>
                    </p:grpSpPr>
                    <p:sp>
                      <p:nvSpPr>
                        <p:cNvPr id="3285" name="Freeform 14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44" y="1474"/>
                          <a:ext cx="281" cy="212"/>
                        </a:xfrm>
                        <a:custGeom>
                          <a:avLst/>
                          <a:gdLst>
                            <a:gd name="T0" fmla="*/ 17 w 564"/>
                            <a:gd name="T1" fmla="*/ 0 h 425"/>
                            <a:gd name="T2" fmla="*/ 140 w 564"/>
                            <a:gd name="T3" fmla="*/ 70 h 425"/>
                            <a:gd name="T4" fmla="*/ 123 w 564"/>
                            <a:gd name="T5" fmla="*/ 106 h 425"/>
                            <a:gd name="T6" fmla="*/ 0 w 564"/>
                            <a:gd name="T7" fmla="*/ 35 h 425"/>
                            <a:gd name="T8" fmla="*/ 17 w 564"/>
                            <a:gd name="T9" fmla="*/ 0 h 425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564"/>
                            <a:gd name="T16" fmla="*/ 0 h 425"/>
                            <a:gd name="T17" fmla="*/ 564 w 564"/>
                            <a:gd name="T18" fmla="*/ 425 h 425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564" h="425">
                              <a:moveTo>
                                <a:pt x="70" y="0"/>
                              </a:moveTo>
                              <a:lnTo>
                                <a:pt x="564" y="283"/>
                              </a:lnTo>
                              <a:lnTo>
                                <a:pt x="494" y="425"/>
                              </a:lnTo>
                              <a:lnTo>
                                <a:pt x="0" y="142"/>
                              </a:lnTo>
                              <a:lnTo>
                                <a:pt x="7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grpSp>
                      <p:nvGrpSpPr>
                        <p:cNvPr id="3286" name="Group 1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857" y="1482"/>
                          <a:ext cx="257" cy="198"/>
                          <a:chOff x="2857" y="1482"/>
                          <a:chExt cx="257" cy="198"/>
                        </a:xfrm>
                      </p:grpSpPr>
                      <p:sp>
                        <p:nvSpPr>
                          <p:cNvPr id="3287" name="Line 14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857" y="1482"/>
                            <a:ext cx="33" cy="7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2400" b="1">
                              <a:solidFill>
                                <a:srgbClr val="000000"/>
                              </a:solidFill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3288" name="Line 14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888" y="1499"/>
                            <a:ext cx="36" cy="7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2400" b="1">
                              <a:solidFill>
                                <a:srgbClr val="000000"/>
                              </a:solidFill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3289" name="Line 14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079" y="1611"/>
                            <a:ext cx="35" cy="69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2400" b="1">
                              <a:solidFill>
                                <a:srgbClr val="000000"/>
                              </a:solidFill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3290" name="Line 14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871" y="1489"/>
                            <a:ext cx="35" cy="7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2400" b="1">
                              <a:solidFill>
                                <a:srgbClr val="000000"/>
                              </a:solidFill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3291" name="Line 15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911" y="1514"/>
                            <a:ext cx="35" cy="7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2400" b="1">
                              <a:solidFill>
                                <a:srgbClr val="000000"/>
                              </a:solidFill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3292" name="Line 15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974" y="1549"/>
                            <a:ext cx="34" cy="69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2400" b="1">
                              <a:solidFill>
                                <a:srgbClr val="000000"/>
                              </a:solidFill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3293" name="Line 15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066" y="1601"/>
                            <a:ext cx="34" cy="69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2400" b="1">
                              <a:solidFill>
                                <a:srgbClr val="000000"/>
                              </a:solidFill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3294" name="Line 15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049" y="1593"/>
                            <a:ext cx="35" cy="69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2400" b="1">
                              <a:solidFill>
                                <a:srgbClr val="000000"/>
                              </a:solidFill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3295" name="Line 15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031" y="1582"/>
                            <a:ext cx="34" cy="69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2400" b="1">
                              <a:solidFill>
                                <a:srgbClr val="000000"/>
                              </a:solidFill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3296" name="Line 15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010" y="1568"/>
                            <a:ext cx="34" cy="69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2400" b="1">
                              <a:solidFill>
                                <a:srgbClr val="000000"/>
                              </a:solidFill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3297" name="Line 15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940" y="1529"/>
                            <a:ext cx="35" cy="7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2400" b="1">
                              <a:solidFill>
                                <a:srgbClr val="000000"/>
                              </a:solidFill>
                              <a:cs typeface="Arial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3252" name="Group 15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933" y="1369"/>
                        <a:ext cx="230" cy="178"/>
                        <a:chOff x="2933" y="1369"/>
                        <a:chExt cx="230" cy="178"/>
                      </a:xfrm>
                    </p:grpSpPr>
                    <p:sp>
                      <p:nvSpPr>
                        <p:cNvPr id="3270" name="Freeform 15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933" y="1369"/>
                          <a:ext cx="230" cy="178"/>
                        </a:xfrm>
                        <a:custGeom>
                          <a:avLst/>
                          <a:gdLst>
                            <a:gd name="T0" fmla="*/ 0 w 460"/>
                            <a:gd name="T1" fmla="*/ 34 h 357"/>
                            <a:gd name="T2" fmla="*/ 97 w 460"/>
                            <a:gd name="T3" fmla="*/ 89 h 357"/>
                            <a:gd name="T4" fmla="*/ 115 w 460"/>
                            <a:gd name="T5" fmla="*/ 53 h 357"/>
                            <a:gd name="T6" fmla="*/ 17 w 460"/>
                            <a:gd name="T7" fmla="*/ 0 h 357"/>
                            <a:gd name="T8" fmla="*/ 0 w 460"/>
                            <a:gd name="T9" fmla="*/ 34 h 357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460"/>
                            <a:gd name="T16" fmla="*/ 0 h 357"/>
                            <a:gd name="T17" fmla="*/ 460 w 460"/>
                            <a:gd name="T18" fmla="*/ 357 h 357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460" h="357">
                              <a:moveTo>
                                <a:pt x="0" y="138"/>
                              </a:moveTo>
                              <a:lnTo>
                                <a:pt x="385" y="357"/>
                              </a:lnTo>
                              <a:lnTo>
                                <a:pt x="460" y="213"/>
                              </a:lnTo>
                              <a:lnTo>
                                <a:pt x="68" y="0"/>
                              </a:lnTo>
                              <a:lnTo>
                                <a:pt x="0" y="13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grpSp>
                      <p:nvGrpSpPr>
                        <p:cNvPr id="3271" name="Group 15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942" y="1373"/>
                          <a:ext cx="211" cy="169"/>
                          <a:chOff x="2942" y="1373"/>
                          <a:chExt cx="211" cy="169"/>
                        </a:xfrm>
                      </p:grpSpPr>
                      <p:sp>
                        <p:nvSpPr>
                          <p:cNvPr id="3272" name="Line 16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022" y="1418"/>
                            <a:ext cx="35" cy="7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2400" b="1">
                              <a:solidFill>
                                <a:srgbClr val="000000"/>
                              </a:solidFill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3273" name="Line 16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952" y="1380"/>
                            <a:ext cx="35" cy="69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2400" b="1">
                              <a:solidFill>
                                <a:srgbClr val="000000"/>
                              </a:solidFill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3274" name="Line 16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091" y="1456"/>
                            <a:ext cx="34" cy="7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2400" b="1">
                              <a:solidFill>
                                <a:srgbClr val="000000"/>
                              </a:solidFill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3275" name="Line 16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942" y="1373"/>
                            <a:ext cx="34" cy="69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2400" b="1">
                              <a:solidFill>
                                <a:srgbClr val="000000"/>
                              </a:solidFill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3276" name="Line 16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965" y="1386"/>
                            <a:ext cx="35" cy="7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2400" b="1">
                              <a:solidFill>
                                <a:srgbClr val="000000"/>
                              </a:solidFill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3277" name="Line 16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000" y="1406"/>
                            <a:ext cx="35" cy="69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2400" b="1">
                              <a:solidFill>
                                <a:srgbClr val="000000"/>
                              </a:solidFill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3278" name="Line 16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110" y="1465"/>
                            <a:ext cx="35" cy="7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2400" b="1">
                              <a:solidFill>
                                <a:srgbClr val="000000"/>
                              </a:solidFill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3279" name="Line 16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118" y="1471"/>
                            <a:ext cx="35" cy="7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2400" b="1">
                              <a:solidFill>
                                <a:srgbClr val="000000"/>
                              </a:solidFill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3280" name="Line 16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100" y="1461"/>
                            <a:ext cx="36" cy="7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2400" b="1">
                              <a:solidFill>
                                <a:srgbClr val="000000"/>
                              </a:solidFill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3281" name="Line 16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079" y="1448"/>
                            <a:ext cx="33" cy="7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2400" b="1">
                              <a:solidFill>
                                <a:srgbClr val="000000"/>
                              </a:solidFill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3282" name="Line 17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981" y="1394"/>
                            <a:ext cx="35" cy="7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2400" b="1">
                              <a:solidFill>
                                <a:srgbClr val="000000"/>
                              </a:solidFill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3283" name="Line 17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047" y="1430"/>
                            <a:ext cx="34" cy="7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2400" b="1">
                              <a:solidFill>
                                <a:srgbClr val="000000"/>
                              </a:solidFill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3284" name="Line 17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063" y="1441"/>
                            <a:ext cx="34" cy="7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2400" b="1">
                              <a:solidFill>
                                <a:srgbClr val="000000"/>
                              </a:solidFill>
                              <a:cs typeface="Arial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3253" name="Group 17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078" y="1180"/>
                        <a:ext cx="154" cy="110"/>
                        <a:chOff x="3078" y="1180"/>
                        <a:chExt cx="154" cy="110"/>
                      </a:xfrm>
                    </p:grpSpPr>
                    <p:sp>
                      <p:nvSpPr>
                        <p:cNvPr id="3254" name="Freeform 17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78" y="1180"/>
                          <a:ext cx="154" cy="110"/>
                        </a:xfrm>
                        <a:custGeom>
                          <a:avLst/>
                          <a:gdLst>
                            <a:gd name="T0" fmla="*/ 0 w 309"/>
                            <a:gd name="T1" fmla="*/ 22 h 219"/>
                            <a:gd name="T2" fmla="*/ 65 w 309"/>
                            <a:gd name="T3" fmla="*/ 55 h 219"/>
                            <a:gd name="T4" fmla="*/ 77 w 309"/>
                            <a:gd name="T5" fmla="*/ 33 h 219"/>
                            <a:gd name="T6" fmla="*/ 10 w 309"/>
                            <a:gd name="T7" fmla="*/ 0 h 219"/>
                            <a:gd name="T8" fmla="*/ 0 w 309"/>
                            <a:gd name="T9" fmla="*/ 22 h 219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309"/>
                            <a:gd name="T16" fmla="*/ 0 h 219"/>
                            <a:gd name="T17" fmla="*/ 309 w 309"/>
                            <a:gd name="T18" fmla="*/ 219 h 219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309" h="219">
                              <a:moveTo>
                                <a:pt x="0" y="85"/>
                              </a:moveTo>
                              <a:lnTo>
                                <a:pt x="263" y="219"/>
                              </a:lnTo>
                              <a:lnTo>
                                <a:pt x="309" y="131"/>
                              </a:lnTo>
                              <a:lnTo>
                                <a:pt x="42" y="0"/>
                              </a:lnTo>
                              <a:lnTo>
                                <a:pt x="0" y="8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grpSp>
                      <p:nvGrpSpPr>
                        <p:cNvPr id="3255" name="Group 17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082" y="1182"/>
                          <a:ext cx="144" cy="105"/>
                          <a:chOff x="3082" y="1182"/>
                          <a:chExt cx="144" cy="105"/>
                        </a:xfrm>
                      </p:grpSpPr>
                      <p:sp>
                        <p:nvSpPr>
                          <p:cNvPr id="3256" name="Line 17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082" y="1182"/>
                            <a:ext cx="20" cy="4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2400" b="1">
                              <a:solidFill>
                                <a:srgbClr val="000000"/>
                              </a:solidFill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3257" name="Line 17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205" y="1245"/>
                            <a:ext cx="21" cy="4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2400" b="1">
                              <a:solidFill>
                                <a:srgbClr val="000000"/>
                              </a:solidFill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3258" name="Line 17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087" y="1185"/>
                            <a:ext cx="20" cy="4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2400" b="1">
                              <a:solidFill>
                                <a:srgbClr val="000000"/>
                              </a:solidFill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3259" name="Line 17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199" y="1241"/>
                            <a:ext cx="22" cy="43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2400" b="1">
                              <a:solidFill>
                                <a:srgbClr val="000000"/>
                              </a:solidFill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3260" name="Line 18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093" y="1188"/>
                            <a:ext cx="21" cy="4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2400" b="1">
                              <a:solidFill>
                                <a:srgbClr val="000000"/>
                              </a:solidFill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3261" name="Line 18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100" y="1192"/>
                            <a:ext cx="21" cy="43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2400" b="1">
                              <a:solidFill>
                                <a:srgbClr val="000000"/>
                              </a:solidFill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3262" name="Line 18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193" y="1238"/>
                            <a:ext cx="22" cy="4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2400" b="1">
                              <a:solidFill>
                                <a:srgbClr val="000000"/>
                              </a:solidFill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3263" name="Line 18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185" y="1234"/>
                            <a:ext cx="22" cy="4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2400" b="1">
                              <a:solidFill>
                                <a:srgbClr val="000000"/>
                              </a:solidFill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3264" name="Line 18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108" y="1196"/>
                            <a:ext cx="23" cy="4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2400" b="1">
                              <a:solidFill>
                                <a:srgbClr val="000000"/>
                              </a:solidFill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3265" name="Line 18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175" y="1229"/>
                            <a:ext cx="23" cy="43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2400" b="1">
                              <a:solidFill>
                                <a:srgbClr val="000000"/>
                              </a:solidFill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3266" name="Line 18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119" y="1201"/>
                            <a:ext cx="21" cy="4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2400" b="1">
                              <a:solidFill>
                                <a:srgbClr val="000000"/>
                              </a:solidFill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3267" name="Line 18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164" y="1224"/>
                            <a:ext cx="22" cy="4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2400" b="1">
                              <a:solidFill>
                                <a:srgbClr val="000000"/>
                              </a:solidFill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3268" name="Line 18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133" y="1208"/>
                            <a:ext cx="20" cy="4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2400" b="1">
                              <a:solidFill>
                                <a:srgbClr val="000000"/>
                              </a:solidFill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3269" name="Line 18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148" y="1216"/>
                            <a:ext cx="22" cy="4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en-US" sz="2400" b="1">
                              <a:solidFill>
                                <a:srgbClr val="000000"/>
                              </a:solidFill>
                              <a:cs typeface="Arial" pitchFamily="34" charset="0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214" name="Group 19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90" y="2245"/>
                      <a:ext cx="251" cy="151"/>
                      <a:chOff x="2490" y="2245"/>
                      <a:chExt cx="251" cy="151"/>
                    </a:xfrm>
                  </p:grpSpPr>
                  <p:sp>
                    <p:nvSpPr>
                      <p:cNvPr id="3231" name="Freeform 19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90" y="2245"/>
                        <a:ext cx="251" cy="151"/>
                      </a:xfrm>
                      <a:custGeom>
                        <a:avLst/>
                        <a:gdLst>
                          <a:gd name="T0" fmla="*/ 9 w 502"/>
                          <a:gd name="T1" fmla="*/ 0 h 303"/>
                          <a:gd name="T2" fmla="*/ 126 w 502"/>
                          <a:gd name="T3" fmla="*/ 58 h 303"/>
                          <a:gd name="T4" fmla="*/ 117 w 502"/>
                          <a:gd name="T5" fmla="*/ 75 h 303"/>
                          <a:gd name="T6" fmla="*/ 0 w 502"/>
                          <a:gd name="T7" fmla="*/ 17 h 303"/>
                          <a:gd name="T8" fmla="*/ 9 w 502"/>
                          <a:gd name="T9" fmla="*/ 0 h 30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02"/>
                          <a:gd name="T16" fmla="*/ 0 h 303"/>
                          <a:gd name="T17" fmla="*/ 502 w 502"/>
                          <a:gd name="T18" fmla="*/ 303 h 30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02" h="303">
                            <a:moveTo>
                              <a:pt x="36" y="0"/>
                            </a:moveTo>
                            <a:lnTo>
                              <a:pt x="502" y="235"/>
                            </a:lnTo>
                            <a:lnTo>
                              <a:pt x="468" y="303"/>
                            </a:lnTo>
                            <a:lnTo>
                              <a:pt x="0" y="70"/>
                            </a:lnTo>
                            <a:lnTo>
                              <a:pt x="36" y="0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 sz="2400" b="1">
                          <a:solidFill>
                            <a:srgbClr val="000000"/>
                          </a:solidFill>
                          <a:cs typeface="Arial" pitchFamily="34" charset="0"/>
                        </a:endParaRPr>
                      </a:p>
                    </p:txBody>
                  </p:sp>
                  <p:grpSp>
                    <p:nvGrpSpPr>
                      <p:cNvPr id="3232" name="Group 19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00" y="2251"/>
                        <a:ext cx="233" cy="141"/>
                        <a:chOff x="2500" y="2251"/>
                        <a:chExt cx="233" cy="141"/>
                      </a:xfrm>
                    </p:grpSpPr>
                    <p:sp>
                      <p:nvSpPr>
                        <p:cNvPr id="3233" name="Line 19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500" y="2251"/>
                          <a:ext cx="17" cy="34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3234" name="Line 19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510" y="2256"/>
                          <a:ext cx="16" cy="33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3235" name="Line 19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718" y="2359"/>
                          <a:ext cx="15" cy="33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3236" name="Line 19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520" y="2260"/>
                          <a:ext cx="17" cy="34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3237" name="Line 19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534" y="2268"/>
                          <a:ext cx="17" cy="34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3238" name="Line 19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553" y="2277"/>
                          <a:ext cx="17" cy="34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3239" name="Line 19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574" y="2286"/>
                          <a:ext cx="16" cy="34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3240" name="Line 20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593" y="2296"/>
                          <a:ext cx="17" cy="33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3241" name="Line 20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710" y="2356"/>
                          <a:ext cx="17" cy="32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3242" name="Line 20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699" y="2351"/>
                          <a:ext cx="17" cy="33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3243" name="Line 20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691" y="2346"/>
                          <a:ext cx="17" cy="34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3244" name="Line 20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681" y="2341"/>
                          <a:ext cx="16" cy="34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3245" name="Line 20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669" y="2334"/>
                          <a:ext cx="16" cy="33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3246" name="Line 20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652" y="2327"/>
                          <a:ext cx="17" cy="33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3247" name="Line 20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634" y="2316"/>
                          <a:ext cx="17" cy="34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3248" name="Line 20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613" y="2306"/>
                          <a:ext cx="16" cy="34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3215" name="Group 20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43" y="2058"/>
                      <a:ext cx="300" cy="216"/>
                      <a:chOff x="2543" y="2058"/>
                      <a:chExt cx="300" cy="216"/>
                    </a:xfrm>
                  </p:grpSpPr>
                  <p:sp>
                    <p:nvSpPr>
                      <p:cNvPr id="3216" name="Freeform 21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43" y="2058"/>
                        <a:ext cx="300" cy="216"/>
                      </a:xfrm>
                      <a:custGeom>
                        <a:avLst/>
                        <a:gdLst>
                          <a:gd name="T0" fmla="*/ 18 w 599"/>
                          <a:gd name="T1" fmla="*/ 0 h 432"/>
                          <a:gd name="T2" fmla="*/ 150 w 599"/>
                          <a:gd name="T3" fmla="*/ 72 h 432"/>
                          <a:gd name="T4" fmla="*/ 133 w 599"/>
                          <a:gd name="T5" fmla="*/ 108 h 432"/>
                          <a:gd name="T6" fmla="*/ 0 w 599"/>
                          <a:gd name="T7" fmla="*/ 36 h 432"/>
                          <a:gd name="T8" fmla="*/ 18 w 599"/>
                          <a:gd name="T9" fmla="*/ 0 h 43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99"/>
                          <a:gd name="T16" fmla="*/ 0 h 432"/>
                          <a:gd name="T17" fmla="*/ 599 w 599"/>
                          <a:gd name="T18" fmla="*/ 432 h 43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99" h="432">
                            <a:moveTo>
                              <a:pt x="71" y="0"/>
                            </a:moveTo>
                            <a:lnTo>
                              <a:pt x="599" y="288"/>
                            </a:lnTo>
                            <a:lnTo>
                              <a:pt x="529" y="432"/>
                            </a:lnTo>
                            <a:lnTo>
                              <a:pt x="0" y="141"/>
                            </a:lnTo>
                            <a:lnTo>
                              <a:pt x="71" y="0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 sz="2400" b="1">
                          <a:solidFill>
                            <a:srgbClr val="000000"/>
                          </a:solidFill>
                          <a:cs typeface="Arial" pitchFamily="34" charset="0"/>
                        </a:endParaRPr>
                      </a:p>
                    </p:txBody>
                  </p:sp>
                  <p:grpSp>
                    <p:nvGrpSpPr>
                      <p:cNvPr id="3217" name="Group 21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56" y="2066"/>
                        <a:ext cx="277" cy="202"/>
                        <a:chOff x="2556" y="2066"/>
                        <a:chExt cx="277" cy="202"/>
                      </a:xfrm>
                    </p:grpSpPr>
                    <p:sp>
                      <p:nvSpPr>
                        <p:cNvPr id="3218" name="Line 21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587" y="2082"/>
                          <a:ext cx="35" cy="69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3219" name="Line 2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798" y="2197"/>
                          <a:ext cx="35" cy="7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3220" name="Line 21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570" y="2074"/>
                          <a:ext cx="35" cy="6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3221" name="Line 21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608" y="2093"/>
                          <a:ext cx="34" cy="69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3222" name="Line 21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658" y="2122"/>
                          <a:ext cx="35" cy="69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3223" name="Line 21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787" y="2191"/>
                          <a:ext cx="35" cy="7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3224" name="Line 21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773" y="2184"/>
                          <a:ext cx="36" cy="7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3225" name="Line 21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758" y="2175"/>
                          <a:ext cx="35" cy="7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3226" name="Line 22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692" y="2139"/>
                          <a:ext cx="35" cy="7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3227" name="Line 22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633" y="2106"/>
                          <a:ext cx="34" cy="7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3228" name="Line 22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739" y="2165"/>
                          <a:ext cx="35" cy="7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3229" name="Line 2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719" y="2152"/>
                          <a:ext cx="35" cy="7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3230" name="Line 22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556" y="2066"/>
                          <a:ext cx="35" cy="6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3208" name="Group 225"/>
                  <p:cNvGrpSpPr>
                    <a:grpSpLocks/>
                  </p:cNvGrpSpPr>
                  <p:nvPr/>
                </p:nvGrpSpPr>
                <p:grpSpPr bwMode="auto">
                  <a:xfrm>
                    <a:off x="2090" y="3173"/>
                    <a:ext cx="1578" cy="243"/>
                    <a:chOff x="2090" y="3173"/>
                    <a:chExt cx="1578" cy="243"/>
                  </a:xfrm>
                </p:grpSpPr>
                <p:sp>
                  <p:nvSpPr>
                    <p:cNvPr id="3209" name="Rectangle 2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90" y="3301"/>
                      <a:ext cx="1578" cy="115"/>
                    </a:xfrm>
                    <a:prstGeom prst="rect">
                      <a:avLst/>
                    </a:prstGeom>
                    <a:solidFill>
                      <a:srgbClr val="5F5F5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 b="1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210" name="Rectangle 2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3173"/>
                      <a:ext cx="1341" cy="124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 b="1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</p:grpSp>
            </p:grpSp>
            <p:sp>
              <p:nvSpPr>
                <p:cNvPr id="3204" name="Text Box 228"/>
                <p:cNvSpPr txBox="1">
                  <a:spLocks noChangeArrowheads="1"/>
                </p:cNvSpPr>
                <p:nvPr/>
              </p:nvSpPr>
              <p:spPr bwMode="auto">
                <a:xfrm>
                  <a:off x="3722" y="3623"/>
                  <a:ext cx="516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900" b="1">
                      <a:solidFill>
                        <a:srgbClr val="000000"/>
                      </a:solidFill>
                      <a:cs typeface="Arial" pitchFamily="34" charset="0"/>
                    </a:rPr>
                    <a:t>Laboratories</a:t>
                  </a:r>
                </a:p>
              </p:txBody>
            </p:sp>
          </p:grpSp>
          <p:grpSp>
            <p:nvGrpSpPr>
              <p:cNvPr id="3137" name="Group 229"/>
              <p:cNvGrpSpPr>
                <a:grpSpLocks/>
              </p:cNvGrpSpPr>
              <p:nvPr/>
            </p:nvGrpSpPr>
            <p:grpSpPr bwMode="auto">
              <a:xfrm>
                <a:off x="1945" y="3446"/>
                <a:ext cx="500" cy="410"/>
                <a:chOff x="1774" y="2528"/>
                <a:chExt cx="500" cy="410"/>
              </a:xfrm>
            </p:grpSpPr>
            <p:grpSp>
              <p:nvGrpSpPr>
                <p:cNvPr id="3160" name="Group 230"/>
                <p:cNvGrpSpPr>
                  <a:grpSpLocks/>
                </p:cNvGrpSpPr>
                <p:nvPr/>
              </p:nvGrpSpPr>
              <p:grpSpPr bwMode="auto">
                <a:xfrm rot="1408920">
                  <a:off x="1774" y="2528"/>
                  <a:ext cx="500" cy="288"/>
                  <a:chOff x="1783" y="1309"/>
                  <a:chExt cx="2192" cy="2082"/>
                </a:xfrm>
              </p:grpSpPr>
              <p:grpSp>
                <p:nvGrpSpPr>
                  <p:cNvPr id="3162" name="Group 231"/>
                  <p:cNvGrpSpPr>
                    <a:grpSpLocks/>
                  </p:cNvGrpSpPr>
                  <p:nvPr/>
                </p:nvGrpSpPr>
                <p:grpSpPr bwMode="auto">
                  <a:xfrm>
                    <a:off x="1783" y="1309"/>
                    <a:ext cx="2192" cy="2082"/>
                    <a:chOff x="1783" y="1309"/>
                    <a:chExt cx="2192" cy="2082"/>
                  </a:xfrm>
                </p:grpSpPr>
                <p:grpSp>
                  <p:nvGrpSpPr>
                    <p:cNvPr id="3164" name="Group 23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83" y="1309"/>
                      <a:ext cx="2192" cy="2082"/>
                      <a:chOff x="1783" y="1309"/>
                      <a:chExt cx="2192" cy="2082"/>
                    </a:xfrm>
                  </p:grpSpPr>
                  <p:grpSp>
                    <p:nvGrpSpPr>
                      <p:cNvPr id="3181" name="Group 23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83" y="1309"/>
                        <a:ext cx="2192" cy="2082"/>
                        <a:chOff x="1783" y="1309"/>
                        <a:chExt cx="2192" cy="2082"/>
                      </a:xfrm>
                    </p:grpSpPr>
                    <p:sp>
                      <p:nvSpPr>
                        <p:cNvPr id="3185" name="Freeform 23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83" y="1963"/>
                          <a:ext cx="2192" cy="1428"/>
                        </a:xfrm>
                        <a:custGeom>
                          <a:avLst/>
                          <a:gdLst>
                            <a:gd name="T0" fmla="*/ 0 w 4384"/>
                            <a:gd name="T1" fmla="*/ 513 h 2857"/>
                            <a:gd name="T2" fmla="*/ 402 w 4384"/>
                            <a:gd name="T3" fmla="*/ 714 h 2857"/>
                            <a:gd name="T4" fmla="*/ 465 w 4384"/>
                            <a:gd name="T5" fmla="*/ 655 h 2857"/>
                            <a:gd name="T6" fmla="*/ 526 w 4384"/>
                            <a:gd name="T7" fmla="*/ 600 h 2857"/>
                            <a:gd name="T8" fmla="*/ 583 w 4384"/>
                            <a:gd name="T9" fmla="*/ 550 h 2857"/>
                            <a:gd name="T10" fmla="*/ 648 w 4384"/>
                            <a:gd name="T11" fmla="*/ 496 h 2857"/>
                            <a:gd name="T12" fmla="*/ 696 w 4384"/>
                            <a:gd name="T13" fmla="*/ 458 h 2857"/>
                            <a:gd name="T14" fmla="*/ 763 w 4384"/>
                            <a:gd name="T15" fmla="*/ 410 h 2857"/>
                            <a:gd name="T16" fmla="*/ 833 w 4384"/>
                            <a:gd name="T17" fmla="*/ 359 h 2857"/>
                            <a:gd name="T18" fmla="*/ 891 w 4384"/>
                            <a:gd name="T19" fmla="*/ 316 h 2857"/>
                            <a:gd name="T20" fmla="*/ 944 w 4384"/>
                            <a:gd name="T21" fmla="*/ 280 h 2857"/>
                            <a:gd name="T22" fmla="*/ 995 w 4384"/>
                            <a:gd name="T23" fmla="*/ 246 h 2857"/>
                            <a:gd name="T24" fmla="*/ 1046 w 4384"/>
                            <a:gd name="T25" fmla="*/ 212 h 2857"/>
                            <a:gd name="T26" fmla="*/ 1096 w 4384"/>
                            <a:gd name="T27" fmla="*/ 181 h 2857"/>
                            <a:gd name="T28" fmla="*/ 734 w 4384"/>
                            <a:gd name="T29" fmla="*/ 0 h 2857"/>
                            <a:gd name="T30" fmla="*/ 675 w 4384"/>
                            <a:gd name="T31" fmla="*/ 35 h 2857"/>
                            <a:gd name="T32" fmla="*/ 614 w 4384"/>
                            <a:gd name="T33" fmla="*/ 73 h 2857"/>
                            <a:gd name="T34" fmla="*/ 569 w 4384"/>
                            <a:gd name="T35" fmla="*/ 104 h 2857"/>
                            <a:gd name="T36" fmla="*/ 522 w 4384"/>
                            <a:gd name="T37" fmla="*/ 143 h 2857"/>
                            <a:gd name="T38" fmla="*/ 470 w 4384"/>
                            <a:gd name="T39" fmla="*/ 183 h 2857"/>
                            <a:gd name="T40" fmla="*/ 420 w 4384"/>
                            <a:gd name="T41" fmla="*/ 227 h 2857"/>
                            <a:gd name="T42" fmla="*/ 340 w 4384"/>
                            <a:gd name="T43" fmla="*/ 275 h 2857"/>
                            <a:gd name="T44" fmla="*/ 271 w 4384"/>
                            <a:gd name="T45" fmla="*/ 318 h 2857"/>
                            <a:gd name="T46" fmla="*/ 205 w 4384"/>
                            <a:gd name="T47" fmla="*/ 357 h 2857"/>
                            <a:gd name="T48" fmla="*/ 134 w 4384"/>
                            <a:gd name="T49" fmla="*/ 408 h 2857"/>
                            <a:gd name="T50" fmla="*/ 69 w 4384"/>
                            <a:gd name="T51" fmla="*/ 455 h 2857"/>
                            <a:gd name="T52" fmla="*/ 0 w 4384"/>
                            <a:gd name="T53" fmla="*/ 513 h 2857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7"/>
                            <a:gd name="T83" fmla="*/ 4384 w 4384"/>
                            <a:gd name="T84" fmla="*/ 2857 h 2857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7">
                              <a:moveTo>
                                <a:pt x="0" y="2052"/>
                              </a:moveTo>
                              <a:lnTo>
                                <a:pt x="1608" y="2857"/>
                              </a:lnTo>
                              <a:lnTo>
                                <a:pt x="1863" y="2622"/>
                              </a:lnTo>
                              <a:lnTo>
                                <a:pt x="2103" y="2401"/>
                              </a:lnTo>
                              <a:lnTo>
                                <a:pt x="2334" y="2200"/>
                              </a:lnTo>
                              <a:lnTo>
                                <a:pt x="2595" y="1986"/>
                              </a:lnTo>
                              <a:lnTo>
                                <a:pt x="2786" y="1833"/>
                              </a:lnTo>
                              <a:lnTo>
                                <a:pt x="3055" y="1640"/>
                              </a:lnTo>
                              <a:lnTo>
                                <a:pt x="3334" y="1439"/>
                              </a:lnTo>
                              <a:lnTo>
                                <a:pt x="3565" y="1265"/>
                              </a:lnTo>
                              <a:lnTo>
                                <a:pt x="3776" y="1120"/>
                              </a:lnTo>
                              <a:lnTo>
                                <a:pt x="3980" y="986"/>
                              </a:lnTo>
                              <a:lnTo>
                                <a:pt x="4181" y="851"/>
                              </a:lnTo>
                              <a:lnTo>
                                <a:pt x="4384" y="725"/>
                              </a:lnTo>
                              <a:lnTo>
                                <a:pt x="2938" y="0"/>
                              </a:lnTo>
                              <a:lnTo>
                                <a:pt x="2700" y="140"/>
                              </a:lnTo>
                              <a:lnTo>
                                <a:pt x="2459" y="293"/>
                              </a:lnTo>
                              <a:lnTo>
                                <a:pt x="2276" y="418"/>
                              </a:lnTo>
                              <a:lnTo>
                                <a:pt x="2085" y="572"/>
                              </a:lnTo>
                              <a:lnTo>
                                <a:pt x="1881" y="735"/>
                              </a:lnTo>
                              <a:lnTo>
                                <a:pt x="1680" y="909"/>
                              </a:lnTo>
                              <a:lnTo>
                                <a:pt x="1363" y="1102"/>
                              </a:lnTo>
                              <a:lnTo>
                                <a:pt x="1084" y="1275"/>
                              </a:lnTo>
                              <a:lnTo>
                                <a:pt x="823" y="1429"/>
                              </a:lnTo>
                              <a:lnTo>
                                <a:pt x="534" y="1632"/>
                              </a:lnTo>
                              <a:lnTo>
                                <a:pt x="275" y="1823"/>
                              </a:lnTo>
                              <a:lnTo>
                                <a:pt x="0" y="205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FFDF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3186" name="Freeform 23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83" y="1925"/>
                          <a:ext cx="2192" cy="1428"/>
                        </a:xfrm>
                        <a:custGeom>
                          <a:avLst/>
                          <a:gdLst>
                            <a:gd name="T0" fmla="*/ 0 w 4384"/>
                            <a:gd name="T1" fmla="*/ 513 h 2857"/>
                            <a:gd name="T2" fmla="*/ 402 w 4384"/>
                            <a:gd name="T3" fmla="*/ 714 h 2857"/>
                            <a:gd name="T4" fmla="*/ 465 w 4384"/>
                            <a:gd name="T5" fmla="*/ 655 h 2857"/>
                            <a:gd name="T6" fmla="*/ 526 w 4384"/>
                            <a:gd name="T7" fmla="*/ 599 h 2857"/>
                            <a:gd name="T8" fmla="*/ 583 w 4384"/>
                            <a:gd name="T9" fmla="*/ 549 h 2857"/>
                            <a:gd name="T10" fmla="*/ 648 w 4384"/>
                            <a:gd name="T11" fmla="*/ 496 h 2857"/>
                            <a:gd name="T12" fmla="*/ 696 w 4384"/>
                            <a:gd name="T13" fmla="*/ 457 h 2857"/>
                            <a:gd name="T14" fmla="*/ 763 w 4384"/>
                            <a:gd name="T15" fmla="*/ 410 h 2857"/>
                            <a:gd name="T16" fmla="*/ 833 w 4384"/>
                            <a:gd name="T17" fmla="*/ 359 h 2857"/>
                            <a:gd name="T18" fmla="*/ 891 w 4384"/>
                            <a:gd name="T19" fmla="*/ 316 h 2857"/>
                            <a:gd name="T20" fmla="*/ 944 w 4384"/>
                            <a:gd name="T21" fmla="*/ 280 h 2857"/>
                            <a:gd name="T22" fmla="*/ 995 w 4384"/>
                            <a:gd name="T23" fmla="*/ 246 h 2857"/>
                            <a:gd name="T24" fmla="*/ 1046 w 4384"/>
                            <a:gd name="T25" fmla="*/ 212 h 2857"/>
                            <a:gd name="T26" fmla="*/ 1096 w 4384"/>
                            <a:gd name="T27" fmla="*/ 181 h 2857"/>
                            <a:gd name="T28" fmla="*/ 734 w 4384"/>
                            <a:gd name="T29" fmla="*/ 0 h 2857"/>
                            <a:gd name="T30" fmla="*/ 675 w 4384"/>
                            <a:gd name="T31" fmla="*/ 34 h 2857"/>
                            <a:gd name="T32" fmla="*/ 614 w 4384"/>
                            <a:gd name="T33" fmla="*/ 72 h 2857"/>
                            <a:gd name="T34" fmla="*/ 569 w 4384"/>
                            <a:gd name="T35" fmla="*/ 104 h 2857"/>
                            <a:gd name="T36" fmla="*/ 522 w 4384"/>
                            <a:gd name="T37" fmla="*/ 142 h 2857"/>
                            <a:gd name="T38" fmla="*/ 470 w 4384"/>
                            <a:gd name="T39" fmla="*/ 184 h 2857"/>
                            <a:gd name="T40" fmla="*/ 420 w 4384"/>
                            <a:gd name="T41" fmla="*/ 227 h 2857"/>
                            <a:gd name="T42" fmla="*/ 340 w 4384"/>
                            <a:gd name="T43" fmla="*/ 275 h 2857"/>
                            <a:gd name="T44" fmla="*/ 271 w 4384"/>
                            <a:gd name="T45" fmla="*/ 318 h 2857"/>
                            <a:gd name="T46" fmla="*/ 205 w 4384"/>
                            <a:gd name="T47" fmla="*/ 356 h 2857"/>
                            <a:gd name="T48" fmla="*/ 134 w 4384"/>
                            <a:gd name="T49" fmla="*/ 407 h 2857"/>
                            <a:gd name="T50" fmla="*/ 69 w 4384"/>
                            <a:gd name="T51" fmla="*/ 455 h 2857"/>
                            <a:gd name="T52" fmla="*/ 0 w 4384"/>
                            <a:gd name="T53" fmla="*/ 513 h 2857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7"/>
                            <a:gd name="T83" fmla="*/ 4384 w 4384"/>
                            <a:gd name="T84" fmla="*/ 2857 h 2857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7">
                              <a:moveTo>
                                <a:pt x="0" y="2053"/>
                              </a:moveTo>
                              <a:lnTo>
                                <a:pt x="1608" y="2857"/>
                              </a:lnTo>
                              <a:lnTo>
                                <a:pt x="1863" y="2620"/>
                              </a:lnTo>
                              <a:lnTo>
                                <a:pt x="2103" y="2399"/>
                              </a:lnTo>
                              <a:lnTo>
                                <a:pt x="2334" y="2198"/>
                              </a:lnTo>
                              <a:lnTo>
                                <a:pt x="2595" y="1987"/>
                              </a:lnTo>
                              <a:lnTo>
                                <a:pt x="2786" y="1831"/>
                              </a:lnTo>
                              <a:lnTo>
                                <a:pt x="3055" y="1640"/>
                              </a:lnTo>
                              <a:lnTo>
                                <a:pt x="3334" y="1437"/>
                              </a:lnTo>
                              <a:lnTo>
                                <a:pt x="3565" y="1264"/>
                              </a:lnTo>
                              <a:lnTo>
                                <a:pt x="3776" y="1120"/>
                              </a:lnTo>
                              <a:lnTo>
                                <a:pt x="3980" y="985"/>
                              </a:lnTo>
                              <a:lnTo>
                                <a:pt x="4181" y="851"/>
                              </a:lnTo>
                              <a:lnTo>
                                <a:pt x="4384" y="724"/>
                              </a:lnTo>
                              <a:lnTo>
                                <a:pt x="2938" y="0"/>
                              </a:lnTo>
                              <a:lnTo>
                                <a:pt x="2700" y="138"/>
                              </a:lnTo>
                              <a:lnTo>
                                <a:pt x="2459" y="291"/>
                              </a:lnTo>
                              <a:lnTo>
                                <a:pt x="2276" y="417"/>
                              </a:lnTo>
                              <a:lnTo>
                                <a:pt x="2085" y="570"/>
                              </a:lnTo>
                              <a:lnTo>
                                <a:pt x="1881" y="736"/>
                              </a:lnTo>
                              <a:lnTo>
                                <a:pt x="1680" y="909"/>
                              </a:lnTo>
                              <a:lnTo>
                                <a:pt x="1363" y="1100"/>
                              </a:lnTo>
                              <a:lnTo>
                                <a:pt x="1084" y="1273"/>
                              </a:lnTo>
                              <a:lnTo>
                                <a:pt x="823" y="1427"/>
                              </a:lnTo>
                              <a:lnTo>
                                <a:pt x="534" y="1630"/>
                              </a:lnTo>
                              <a:lnTo>
                                <a:pt x="275" y="1821"/>
                              </a:lnTo>
                              <a:lnTo>
                                <a:pt x="0" y="205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FFFFF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3187" name="Freeform 23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83" y="1886"/>
                          <a:ext cx="2192" cy="1428"/>
                        </a:xfrm>
                        <a:custGeom>
                          <a:avLst/>
                          <a:gdLst>
                            <a:gd name="T0" fmla="*/ 0 w 4384"/>
                            <a:gd name="T1" fmla="*/ 513 h 2857"/>
                            <a:gd name="T2" fmla="*/ 402 w 4384"/>
                            <a:gd name="T3" fmla="*/ 714 h 2857"/>
                            <a:gd name="T4" fmla="*/ 465 w 4384"/>
                            <a:gd name="T5" fmla="*/ 655 h 2857"/>
                            <a:gd name="T6" fmla="*/ 526 w 4384"/>
                            <a:gd name="T7" fmla="*/ 600 h 2857"/>
                            <a:gd name="T8" fmla="*/ 583 w 4384"/>
                            <a:gd name="T9" fmla="*/ 549 h 2857"/>
                            <a:gd name="T10" fmla="*/ 648 w 4384"/>
                            <a:gd name="T11" fmla="*/ 496 h 2857"/>
                            <a:gd name="T12" fmla="*/ 696 w 4384"/>
                            <a:gd name="T13" fmla="*/ 458 h 2857"/>
                            <a:gd name="T14" fmla="*/ 763 w 4384"/>
                            <a:gd name="T15" fmla="*/ 409 h 2857"/>
                            <a:gd name="T16" fmla="*/ 833 w 4384"/>
                            <a:gd name="T17" fmla="*/ 359 h 2857"/>
                            <a:gd name="T18" fmla="*/ 891 w 4384"/>
                            <a:gd name="T19" fmla="*/ 316 h 2857"/>
                            <a:gd name="T20" fmla="*/ 944 w 4384"/>
                            <a:gd name="T21" fmla="*/ 279 h 2857"/>
                            <a:gd name="T22" fmla="*/ 995 w 4384"/>
                            <a:gd name="T23" fmla="*/ 246 h 2857"/>
                            <a:gd name="T24" fmla="*/ 1046 w 4384"/>
                            <a:gd name="T25" fmla="*/ 212 h 2857"/>
                            <a:gd name="T26" fmla="*/ 1096 w 4384"/>
                            <a:gd name="T27" fmla="*/ 180 h 2857"/>
                            <a:gd name="T28" fmla="*/ 734 w 4384"/>
                            <a:gd name="T29" fmla="*/ 0 h 2857"/>
                            <a:gd name="T30" fmla="*/ 675 w 4384"/>
                            <a:gd name="T31" fmla="*/ 34 h 2857"/>
                            <a:gd name="T32" fmla="*/ 614 w 4384"/>
                            <a:gd name="T33" fmla="*/ 73 h 2857"/>
                            <a:gd name="T34" fmla="*/ 569 w 4384"/>
                            <a:gd name="T35" fmla="*/ 104 h 2857"/>
                            <a:gd name="T36" fmla="*/ 522 w 4384"/>
                            <a:gd name="T37" fmla="*/ 142 h 2857"/>
                            <a:gd name="T38" fmla="*/ 470 w 4384"/>
                            <a:gd name="T39" fmla="*/ 183 h 2857"/>
                            <a:gd name="T40" fmla="*/ 420 w 4384"/>
                            <a:gd name="T41" fmla="*/ 227 h 2857"/>
                            <a:gd name="T42" fmla="*/ 340 w 4384"/>
                            <a:gd name="T43" fmla="*/ 275 h 2857"/>
                            <a:gd name="T44" fmla="*/ 271 w 4384"/>
                            <a:gd name="T45" fmla="*/ 318 h 2857"/>
                            <a:gd name="T46" fmla="*/ 205 w 4384"/>
                            <a:gd name="T47" fmla="*/ 357 h 2857"/>
                            <a:gd name="T48" fmla="*/ 134 w 4384"/>
                            <a:gd name="T49" fmla="*/ 407 h 2857"/>
                            <a:gd name="T50" fmla="*/ 69 w 4384"/>
                            <a:gd name="T51" fmla="*/ 455 h 2857"/>
                            <a:gd name="T52" fmla="*/ 0 w 4384"/>
                            <a:gd name="T53" fmla="*/ 513 h 2857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7"/>
                            <a:gd name="T83" fmla="*/ 4384 w 4384"/>
                            <a:gd name="T84" fmla="*/ 2857 h 2857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7">
                              <a:moveTo>
                                <a:pt x="0" y="2052"/>
                              </a:moveTo>
                              <a:lnTo>
                                <a:pt x="1608" y="2857"/>
                              </a:lnTo>
                              <a:lnTo>
                                <a:pt x="1863" y="2622"/>
                              </a:lnTo>
                              <a:lnTo>
                                <a:pt x="2103" y="2400"/>
                              </a:lnTo>
                              <a:lnTo>
                                <a:pt x="2334" y="2197"/>
                              </a:lnTo>
                              <a:lnTo>
                                <a:pt x="2595" y="1986"/>
                              </a:lnTo>
                              <a:lnTo>
                                <a:pt x="2786" y="1833"/>
                              </a:lnTo>
                              <a:lnTo>
                                <a:pt x="3055" y="1639"/>
                              </a:lnTo>
                              <a:lnTo>
                                <a:pt x="3334" y="1438"/>
                              </a:lnTo>
                              <a:lnTo>
                                <a:pt x="3565" y="1265"/>
                              </a:lnTo>
                              <a:lnTo>
                                <a:pt x="3776" y="1119"/>
                              </a:lnTo>
                              <a:lnTo>
                                <a:pt x="3980" y="986"/>
                              </a:lnTo>
                              <a:lnTo>
                                <a:pt x="4181" y="850"/>
                              </a:lnTo>
                              <a:lnTo>
                                <a:pt x="4384" y="723"/>
                              </a:lnTo>
                              <a:lnTo>
                                <a:pt x="2938" y="0"/>
                              </a:lnTo>
                              <a:lnTo>
                                <a:pt x="2700" y="137"/>
                              </a:lnTo>
                              <a:lnTo>
                                <a:pt x="2459" y="293"/>
                              </a:lnTo>
                              <a:lnTo>
                                <a:pt x="2276" y="418"/>
                              </a:lnTo>
                              <a:lnTo>
                                <a:pt x="2085" y="571"/>
                              </a:lnTo>
                              <a:lnTo>
                                <a:pt x="1881" y="735"/>
                              </a:lnTo>
                              <a:lnTo>
                                <a:pt x="1680" y="908"/>
                              </a:lnTo>
                              <a:lnTo>
                                <a:pt x="1363" y="1101"/>
                              </a:lnTo>
                              <a:lnTo>
                                <a:pt x="1084" y="1273"/>
                              </a:lnTo>
                              <a:lnTo>
                                <a:pt x="823" y="1428"/>
                              </a:lnTo>
                              <a:lnTo>
                                <a:pt x="534" y="1629"/>
                              </a:lnTo>
                              <a:lnTo>
                                <a:pt x="275" y="1823"/>
                              </a:lnTo>
                              <a:lnTo>
                                <a:pt x="0" y="205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FFDF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3188" name="Freeform 23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83" y="1848"/>
                          <a:ext cx="2192" cy="1429"/>
                        </a:xfrm>
                        <a:custGeom>
                          <a:avLst/>
                          <a:gdLst>
                            <a:gd name="T0" fmla="*/ 0 w 4384"/>
                            <a:gd name="T1" fmla="*/ 513 h 2857"/>
                            <a:gd name="T2" fmla="*/ 402 w 4384"/>
                            <a:gd name="T3" fmla="*/ 715 h 2857"/>
                            <a:gd name="T4" fmla="*/ 465 w 4384"/>
                            <a:gd name="T5" fmla="*/ 655 h 2857"/>
                            <a:gd name="T6" fmla="*/ 526 w 4384"/>
                            <a:gd name="T7" fmla="*/ 600 h 2857"/>
                            <a:gd name="T8" fmla="*/ 583 w 4384"/>
                            <a:gd name="T9" fmla="*/ 550 h 2857"/>
                            <a:gd name="T10" fmla="*/ 648 w 4384"/>
                            <a:gd name="T11" fmla="*/ 496 h 2857"/>
                            <a:gd name="T12" fmla="*/ 696 w 4384"/>
                            <a:gd name="T13" fmla="*/ 458 h 2857"/>
                            <a:gd name="T14" fmla="*/ 763 w 4384"/>
                            <a:gd name="T15" fmla="*/ 410 h 2857"/>
                            <a:gd name="T16" fmla="*/ 833 w 4384"/>
                            <a:gd name="T17" fmla="*/ 359 h 2857"/>
                            <a:gd name="T18" fmla="*/ 891 w 4384"/>
                            <a:gd name="T19" fmla="*/ 316 h 2857"/>
                            <a:gd name="T20" fmla="*/ 944 w 4384"/>
                            <a:gd name="T21" fmla="*/ 280 h 2857"/>
                            <a:gd name="T22" fmla="*/ 995 w 4384"/>
                            <a:gd name="T23" fmla="*/ 246 h 2857"/>
                            <a:gd name="T24" fmla="*/ 1046 w 4384"/>
                            <a:gd name="T25" fmla="*/ 213 h 2857"/>
                            <a:gd name="T26" fmla="*/ 1096 w 4384"/>
                            <a:gd name="T27" fmla="*/ 181 h 2857"/>
                            <a:gd name="T28" fmla="*/ 734 w 4384"/>
                            <a:gd name="T29" fmla="*/ 0 h 2857"/>
                            <a:gd name="T30" fmla="*/ 675 w 4384"/>
                            <a:gd name="T31" fmla="*/ 35 h 2857"/>
                            <a:gd name="T32" fmla="*/ 614 w 4384"/>
                            <a:gd name="T33" fmla="*/ 73 h 2857"/>
                            <a:gd name="T34" fmla="*/ 569 w 4384"/>
                            <a:gd name="T35" fmla="*/ 104 h 2857"/>
                            <a:gd name="T36" fmla="*/ 522 w 4384"/>
                            <a:gd name="T37" fmla="*/ 143 h 2857"/>
                            <a:gd name="T38" fmla="*/ 470 w 4384"/>
                            <a:gd name="T39" fmla="*/ 184 h 2857"/>
                            <a:gd name="T40" fmla="*/ 420 w 4384"/>
                            <a:gd name="T41" fmla="*/ 227 h 2857"/>
                            <a:gd name="T42" fmla="*/ 340 w 4384"/>
                            <a:gd name="T43" fmla="*/ 275 h 2857"/>
                            <a:gd name="T44" fmla="*/ 271 w 4384"/>
                            <a:gd name="T45" fmla="*/ 319 h 2857"/>
                            <a:gd name="T46" fmla="*/ 205 w 4384"/>
                            <a:gd name="T47" fmla="*/ 357 h 2857"/>
                            <a:gd name="T48" fmla="*/ 134 w 4384"/>
                            <a:gd name="T49" fmla="*/ 408 h 2857"/>
                            <a:gd name="T50" fmla="*/ 69 w 4384"/>
                            <a:gd name="T51" fmla="*/ 456 h 2857"/>
                            <a:gd name="T52" fmla="*/ 0 w 4384"/>
                            <a:gd name="T53" fmla="*/ 513 h 2857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7"/>
                            <a:gd name="T83" fmla="*/ 4384 w 4384"/>
                            <a:gd name="T84" fmla="*/ 2857 h 2857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7">
                              <a:moveTo>
                                <a:pt x="0" y="2050"/>
                              </a:moveTo>
                              <a:lnTo>
                                <a:pt x="1608" y="2857"/>
                              </a:lnTo>
                              <a:lnTo>
                                <a:pt x="1863" y="2620"/>
                              </a:lnTo>
                              <a:lnTo>
                                <a:pt x="2103" y="2399"/>
                              </a:lnTo>
                              <a:lnTo>
                                <a:pt x="2334" y="2198"/>
                              </a:lnTo>
                              <a:lnTo>
                                <a:pt x="2595" y="1984"/>
                              </a:lnTo>
                              <a:lnTo>
                                <a:pt x="2786" y="1831"/>
                              </a:lnTo>
                              <a:lnTo>
                                <a:pt x="3055" y="1638"/>
                              </a:lnTo>
                              <a:lnTo>
                                <a:pt x="3334" y="1436"/>
                              </a:lnTo>
                              <a:lnTo>
                                <a:pt x="3565" y="1263"/>
                              </a:lnTo>
                              <a:lnTo>
                                <a:pt x="3776" y="1120"/>
                              </a:lnTo>
                              <a:lnTo>
                                <a:pt x="3980" y="984"/>
                              </a:lnTo>
                              <a:lnTo>
                                <a:pt x="4181" y="849"/>
                              </a:lnTo>
                              <a:lnTo>
                                <a:pt x="4384" y="723"/>
                              </a:lnTo>
                              <a:lnTo>
                                <a:pt x="2938" y="0"/>
                              </a:lnTo>
                              <a:lnTo>
                                <a:pt x="2700" y="137"/>
                              </a:lnTo>
                              <a:lnTo>
                                <a:pt x="2459" y="291"/>
                              </a:lnTo>
                              <a:lnTo>
                                <a:pt x="2276" y="416"/>
                              </a:lnTo>
                              <a:lnTo>
                                <a:pt x="2085" y="570"/>
                              </a:lnTo>
                              <a:lnTo>
                                <a:pt x="1881" y="733"/>
                              </a:lnTo>
                              <a:lnTo>
                                <a:pt x="1680" y="906"/>
                              </a:lnTo>
                              <a:lnTo>
                                <a:pt x="1363" y="1100"/>
                              </a:lnTo>
                              <a:lnTo>
                                <a:pt x="1084" y="1273"/>
                              </a:lnTo>
                              <a:lnTo>
                                <a:pt x="823" y="1426"/>
                              </a:lnTo>
                              <a:lnTo>
                                <a:pt x="534" y="1630"/>
                              </a:lnTo>
                              <a:lnTo>
                                <a:pt x="275" y="1821"/>
                              </a:lnTo>
                              <a:lnTo>
                                <a:pt x="0" y="205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FFFFF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3189" name="Freeform 23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83" y="1809"/>
                          <a:ext cx="2192" cy="1429"/>
                        </a:xfrm>
                        <a:custGeom>
                          <a:avLst/>
                          <a:gdLst>
                            <a:gd name="T0" fmla="*/ 0 w 4384"/>
                            <a:gd name="T1" fmla="*/ 513 h 2857"/>
                            <a:gd name="T2" fmla="*/ 402 w 4384"/>
                            <a:gd name="T3" fmla="*/ 715 h 2857"/>
                            <a:gd name="T4" fmla="*/ 465 w 4384"/>
                            <a:gd name="T5" fmla="*/ 656 h 2857"/>
                            <a:gd name="T6" fmla="*/ 526 w 4384"/>
                            <a:gd name="T7" fmla="*/ 600 h 2857"/>
                            <a:gd name="T8" fmla="*/ 583 w 4384"/>
                            <a:gd name="T9" fmla="*/ 550 h 2857"/>
                            <a:gd name="T10" fmla="*/ 648 w 4384"/>
                            <a:gd name="T11" fmla="*/ 497 h 2857"/>
                            <a:gd name="T12" fmla="*/ 696 w 4384"/>
                            <a:gd name="T13" fmla="*/ 458 h 2857"/>
                            <a:gd name="T14" fmla="*/ 763 w 4384"/>
                            <a:gd name="T15" fmla="*/ 410 h 2857"/>
                            <a:gd name="T16" fmla="*/ 833 w 4384"/>
                            <a:gd name="T17" fmla="*/ 360 h 2857"/>
                            <a:gd name="T18" fmla="*/ 891 w 4384"/>
                            <a:gd name="T19" fmla="*/ 316 h 2857"/>
                            <a:gd name="T20" fmla="*/ 944 w 4384"/>
                            <a:gd name="T21" fmla="*/ 280 h 2857"/>
                            <a:gd name="T22" fmla="*/ 995 w 4384"/>
                            <a:gd name="T23" fmla="*/ 246 h 2857"/>
                            <a:gd name="T24" fmla="*/ 1046 w 4384"/>
                            <a:gd name="T25" fmla="*/ 213 h 2857"/>
                            <a:gd name="T26" fmla="*/ 1096 w 4384"/>
                            <a:gd name="T27" fmla="*/ 181 h 2857"/>
                            <a:gd name="T28" fmla="*/ 734 w 4384"/>
                            <a:gd name="T29" fmla="*/ 0 h 2857"/>
                            <a:gd name="T30" fmla="*/ 675 w 4384"/>
                            <a:gd name="T31" fmla="*/ 35 h 2857"/>
                            <a:gd name="T32" fmla="*/ 614 w 4384"/>
                            <a:gd name="T33" fmla="*/ 73 h 2857"/>
                            <a:gd name="T34" fmla="*/ 569 w 4384"/>
                            <a:gd name="T35" fmla="*/ 105 h 2857"/>
                            <a:gd name="T36" fmla="*/ 522 w 4384"/>
                            <a:gd name="T37" fmla="*/ 143 h 2857"/>
                            <a:gd name="T38" fmla="*/ 470 w 4384"/>
                            <a:gd name="T39" fmla="*/ 184 h 2857"/>
                            <a:gd name="T40" fmla="*/ 420 w 4384"/>
                            <a:gd name="T41" fmla="*/ 228 h 2857"/>
                            <a:gd name="T42" fmla="*/ 340 w 4384"/>
                            <a:gd name="T43" fmla="*/ 275 h 2857"/>
                            <a:gd name="T44" fmla="*/ 271 w 4384"/>
                            <a:gd name="T45" fmla="*/ 319 h 2857"/>
                            <a:gd name="T46" fmla="*/ 205 w 4384"/>
                            <a:gd name="T47" fmla="*/ 357 h 2857"/>
                            <a:gd name="T48" fmla="*/ 134 w 4384"/>
                            <a:gd name="T49" fmla="*/ 408 h 2857"/>
                            <a:gd name="T50" fmla="*/ 69 w 4384"/>
                            <a:gd name="T51" fmla="*/ 456 h 2857"/>
                            <a:gd name="T52" fmla="*/ 0 w 4384"/>
                            <a:gd name="T53" fmla="*/ 513 h 2857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7"/>
                            <a:gd name="T83" fmla="*/ 4384 w 4384"/>
                            <a:gd name="T84" fmla="*/ 2857 h 2857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7">
                              <a:moveTo>
                                <a:pt x="0" y="2052"/>
                              </a:moveTo>
                              <a:lnTo>
                                <a:pt x="1608" y="2857"/>
                              </a:lnTo>
                              <a:lnTo>
                                <a:pt x="1863" y="2622"/>
                              </a:lnTo>
                              <a:lnTo>
                                <a:pt x="2103" y="2399"/>
                              </a:lnTo>
                              <a:lnTo>
                                <a:pt x="2334" y="2198"/>
                              </a:lnTo>
                              <a:lnTo>
                                <a:pt x="2595" y="1987"/>
                              </a:lnTo>
                              <a:lnTo>
                                <a:pt x="2786" y="1831"/>
                              </a:lnTo>
                              <a:lnTo>
                                <a:pt x="3055" y="1640"/>
                              </a:lnTo>
                              <a:lnTo>
                                <a:pt x="3334" y="1437"/>
                              </a:lnTo>
                              <a:lnTo>
                                <a:pt x="3565" y="1263"/>
                              </a:lnTo>
                              <a:lnTo>
                                <a:pt x="3776" y="1120"/>
                              </a:lnTo>
                              <a:lnTo>
                                <a:pt x="3980" y="984"/>
                              </a:lnTo>
                              <a:lnTo>
                                <a:pt x="4181" y="851"/>
                              </a:lnTo>
                              <a:lnTo>
                                <a:pt x="4384" y="723"/>
                              </a:lnTo>
                              <a:lnTo>
                                <a:pt x="2938" y="0"/>
                              </a:lnTo>
                              <a:lnTo>
                                <a:pt x="2700" y="138"/>
                              </a:lnTo>
                              <a:lnTo>
                                <a:pt x="2459" y="291"/>
                              </a:lnTo>
                              <a:lnTo>
                                <a:pt x="2276" y="417"/>
                              </a:lnTo>
                              <a:lnTo>
                                <a:pt x="2085" y="572"/>
                              </a:lnTo>
                              <a:lnTo>
                                <a:pt x="1881" y="735"/>
                              </a:lnTo>
                              <a:lnTo>
                                <a:pt x="1680" y="909"/>
                              </a:lnTo>
                              <a:lnTo>
                                <a:pt x="1363" y="1100"/>
                              </a:lnTo>
                              <a:lnTo>
                                <a:pt x="1084" y="1273"/>
                              </a:lnTo>
                              <a:lnTo>
                                <a:pt x="823" y="1427"/>
                              </a:lnTo>
                              <a:lnTo>
                                <a:pt x="534" y="1630"/>
                              </a:lnTo>
                              <a:lnTo>
                                <a:pt x="275" y="1823"/>
                              </a:lnTo>
                              <a:lnTo>
                                <a:pt x="0" y="205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FFDF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3190" name="Freeform 23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83" y="1770"/>
                          <a:ext cx="2192" cy="1429"/>
                        </a:xfrm>
                        <a:custGeom>
                          <a:avLst/>
                          <a:gdLst>
                            <a:gd name="T0" fmla="*/ 0 w 4384"/>
                            <a:gd name="T1" fmla="*/ 513 h 2857"/>
                            <a:gd name="T2" fmla="*/ 402 w 4384"/>
                            <a:gd name="T3" fmla="*/ 715 h 2857"/>
                            <a:gd name="T4" fmla="*/ 465 w 4384"/>
                            <a:gd name="T5" fmla="*/ 656 h 2857"/>
                            <a:gd name="T6" fmla="*/ 526 w 4384"/>
                            <a:gd name="T7" fmla="*/ 600 h 2857"/>
                            <a:gd name="T8" fmla="*/ 583 w 4384"/>
                            <a:gd name="T9" fmla="*/ 550 h 2857"/>
                            <a:gd name="T10" fmla="*/ 648 w 4384"/>
                            <a:gd name="T11" fmla="*/ 497 h 2857"/>
                            <a:gd name="T12" fmla="*/ 696 w 4384"/>
                            <a:gd name="T13" fmla="*/ 459 h 2857"/>
                            <a:gd name="T14" fmla="*/ 763 w 4384"/>
                            <a:gd name="T15" fmla="*/ 410 h 2857"/>
                            <a:gd name="T16" fmla="*/ 833 w 4384"/>
                            <a:gd name="T17" fmla="*/ 360 h 2857"/>
                            <a:gd name="T18" fmla="*/ 891 w 4384"/>
                            <a:gd name="T19" fmla="*/ 317 h 2857"/>
                            <a:gd name="T20" fmla="*/ 944 w 4384"/>
                            <a:gd name="T21" fmla="*/ 280 h 2857"/>
                            <a:gd name="T22" fmla="*/ 995 w 4384"/>
                            <a:gd name="T23" fmla="*/ 247 h 2857"/>
                            <a:gd name="T24" fmla="*/ 1046 w 4384"/>
                            <a:gd name="T25" fmla="*/ 213 h 2857"/>
                            <a:gd name="T26" fmla="*/ 1096 w 4384"/>
                            <a:gd name="T27" fmla="*/ 181 h 2857"/>
                            <a:gd name="T28" fmla="*/ 734 w 4384"/>
                            <a:gd name="T29" fmla="*/ 0 h 2857"/>
                            <a:gd name="T30" fmla="*/ 675 w 4384"/>
                            <a:gd name="T31" fmla="*/ 35 h 2857"/>
                            <a:gd name="T32" fmla="*/ 614 w 4384"/>
                            <a:gd name="T33" fmla="*/ 73 h 2857"/>
                            <a:gd name="T34" fmla="*/ 569 w 4384"/>
                            <a:gd name="T35" fmla="*/ 105 h 2857"/>
                            <a:gd name="T36" fmla="*/ 522 w 4384"/>
                            <a:gd name="T37" fmla="*/ 143 h 2857"/>
                            <a:gd name="T38" fmla="*/ 470 w 4384"/>
                            <a:gd name="T39" fmla="*/ 184 h 2857"/>
                            <a:gd name="T40" fmla="*/ 420 w 4384"/>
                            <a:gd name="T41" fmla="*/ 227 h 2857"/>
                            <a:gd name="T42" fmla="*/ 340 w 4384"/>
                            <a:gd name="T43" fmla="*/ 276 h 2857"/>
                            <a:gd name="T44" fmla="*/ 271 w 4384"/>
                            <a:gd name="T45" fmla="*/ 319 h 2857"/>
                            <a:gd name="T46" fmla="*/ 205 w 4384"/>
                            <a:gd name="T47" fmla="*/ 357 h 2857"/>
                            <a:gd name="T48" fmla="*/ 134 w 4384"/>
                            <a:gd name="T49" fmla="*/ 408 h 2857"/>
                            <a:gd name="T50" fmla="*/ 69 w 4384"/>
                            <a:gd name="T51" fmla="*/ 456 h 2857"/>
                            <a:gd name="T52" fmla="*/ 0 w 4384"/>
                            <a:gd name="T53" fmla="*/ 513 h 2857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7"/>
                            <a:gd name="T83" fmla="*/ 4384 w 4384"/>
                            <a:gd name="T84" fmla="*/ 2857 h 2857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7">
                              <a:moveTo>
                                <a:pt x="0" y="2052"/>
                              </a:moveTo>
                              <a:lnTo>
                                <a:pt x="1608" y="2857"/>
                              </a:lnTo>
                              <a:lnTo>
                                <a:pt x="1863" y="2622"/>
                              </a:lnTo>
                              <a:lnTo>
                                <a:pt x="2103" y="2400"/>
                              </a:lnTo>
                              <a:lnTo>
                                <a:pt x="2334" y="2197"/>
                              </a:lnTo>
                              <a:lnTo>
                                <a:pt x="2595" y="1986"/>
                              </a:lnTo>
                              <a:lnTo>
                                <a:pt x="2786" y="1833"/>
                              </a:lnTo>
                              <a:lnTo>
                                <a:pt x="3055" y="1639"/>
                              </a:lnTo>
                              <a:lnTo>
                                <a:pt x="3334" y="1438"/>
                              </a:lnTo>
                              <a:lnTo>
                                <a:pt x="3565" y="1265"/>
                              </a:lnTo>
                              <a:lnTo>
                                <a:pt x="3776" y="1119"/>
                              </a:lnTo>
                              <a:lnTo>
                                <a:pt x="3980" y="986"/>
                              </a:lnTo>
                              <a:lnTo>
                                <a:pt x="4181" y="850"/>
                              </a:lnTo>
                              <a:lnTo>
                                <a:pt x="4384" y="723"/>
                              </a:lnTo>
                              <a:lnTo>
                                <a:pt x="2938" y="0"/>
                              </a:lnTo>
                              <a:lnTo>
                                <a:pt x="2700" y="139"/>
                              </a:lnTo>
                              <a:lnTo>
                                <a:pt x="2459" y="292"/>
                              </a:lnTo>
                              <a:lnTo>
                                <a:pt x="2276" y="418"/>
                              </a:lnTo>
                              <a:lnTo>
                                <a:pt x="2085" y="571"/>
                              </a:lnTo>
                              <a:lnTo>
                                <a:pt x="1881" y="735"/>
                              </a:lnTo>
                              <a:lnTo>
                                <a:pt x="1680" y="908"/>
                              </a:lnTo>
                              <a:lnTo>
                                <a:pt x="1363" y="1101"/>
                              </a:lnTo>
                              <a:lnTo>
                                <a:pt x="1084" y="1275"/>
                              </a:lnTo>
                              <a:lnTo>
                                <a:pt x="823" y="1428"/>
                              </a:lnTo>
                              <a:lnTo>
                                <a:pt x="534" y="1629"/>
                              </a:lnTo>
                              <a:lnTo>
                                <a:pt x="275" y="1823"/>
                              </a:lnTo>
                              <a:lnTo>
                                <a:pt x="0" y="205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FFFFF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3191" name="Freeform 24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83" y="1732"/>
                          <a:ext cx="2192" cy="1429"/>
                        </a:xfrm>
                        <a:custGeom>
                          <a:avLst/>
                          <a:gdLst>
                            <a:gd name="T0" fmla="*/ 0 w 4384"/>
                            <a:gd name="T1" fmla="*/ 513 h 2857"/>
                            <a:gd name="T2" fmla="*/ 402 w 4384"/>
                            <a:gd name="T3" fmla="*/ 715 h 2857"/>
                            <a:gd name="T4" fmla="*/ 465 w 4384"/>
                            <a:gd name="T5" fmla="*/ 655 h 2857"/>
                            <a:gd name="T6" fmla="*/ 526 w 4384"/>
                            <a:gd name="T7" fmla="*/ 600 h 2857"/>
                            <a:gd name="T8" fmla="*/ 583 w 4384"/>
                            <a:gd name="T9" fmla="*/ 550 h 2857"/>
                            <a:gd name="T10" fmla="*/ 648 w 4384"/>
                            <a:gd name="T11" fmla="*/ 496 h 2857"/>
                            <a:gd name="T12" fmla="*/ 696 w 4384"/>
                            <a:gd name="T13" fmla="*/ 458 h 2857"/>
                            <a:gd name="T14" fmla="*/ 763 w 4384"/>
                            <a:gd name="T15" fmla="*/ 410 h 2857"/>
                            <a:gd name="T16" fmla="*/ 833 w 4384"/>
                            <a:gd name="T17" fmla="*/ 359 h 2857"/>
                            <a:gd name="T18" fmla="*/ 891 w 4384"/>
                            <a:gd name="T19" fmla="*/ 316 h 2857"/>
                            <a:gd name="T20" fmla="*/ 944 w 4384"/>
                            <a:gd name="T21" fmla="*/ 280 h 2857"/>
                            <a:gd name="T22" fmla="*/ 995 w 4384"/>
                            <a:gd name="T23" fmla="*/ 246 h 2857"/>
                            <a:gd name="T24" fmla="*/ 1046 w 4384"/>
                            <a:gd name="T25" fmla="*/ 213 h 2857"/>
                            <a:gd name="T26" fmla="*/ 1096 w 4384"/>
                            <a:gd name="T27" fmla="*/ 181 h 2857"/>
                            <a:gd name="T28" fmla="*/ 734 w 4384"/>
                            <a:gd name="T29" fmla="*/ 0 h 2857"/>
                            <a:gd name="T30" fmla="*/ 675 w 4384"/>
                            <a:gd name="T31" fmla="*/ 35 h 2857"/>
                            <a:gd name="T32" fmla="*/ 614 w 4384"/>
                            <a:gd name="T33" fmla="*/ 73 h 2857"/>
                            <a:gd name="T34" fmla="*/ 569 w 4384"/>
                            <a:gd name="T35" fmla="*/ 104 h 2857"/>
                            <a:gd name="T36" fmla="*/ 522 w 4384"/>
                            <a:gd name="T37" fmla="*/ 143 h 2857"/>
                            <a:gd name="T38" fmla="*/ 470 w 4384"/>
                            <a:gd name="T39" fmla="*/ 184 h 2857"/>
                            <a:gd name="T40" fmla="*/ 420 w 4384"/>
                            <a:gd name="T41" fmla="*/ 227 h 2857"/>
                            <a:gd name="T42" fmla="*/ 340 w 4384"/>
                            <a:gd name="T43" fmla="*/ 275 h 2857"/>
                            <a:gd name="T44" fmla="*/ 271 w 4384"/>
                            <a:gd name="T45" fmla="*/ 319 h 2857"/>
                            <a:gd name="T46" fmla="*/ 205 w 4384"/>
                            <a:gd name="T47" fmla="*/ 357 h 2857"/>
                            <a:gd name="T48" fmla="*/ 134 w 4384"/>
                            <a:gd name="T49" fmla="*/ 408 h 2857"/>
                            <a:gd name="T50" fmla="*/ 69 w 4384"/>
                            <a:gd name="T51" fmla="*/ 456 h 2857"/>
                            <a:gd name="T52" fmla="*/ 0 w 4384"/>
                            <a:gd name="T53" fmla="*/ 513 h 2857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7"/>
                            <a:gd name="T83" fmla="*/ 4384 w 4384"/>
                            <a:gd name="T84" fmla="*/ 2857 h 2857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7">
                              <a:moveTo>
                                <a:pt x="0" y="2050"/>
                              </a:moveTo>
                              <a:lnTo>
                                <a:pt x="1608" y="2857"/>
                              </a:lnTo>
                              <a:lnTo>
                                <a:pt x="1863" y="2620"/>
                              </a:lnTo>
                              <a:lnTo>
                                <a:pt x="2103" y="2399"/>
                              </a:lnTo>
                              <a:lnTo>
                                <a:pt x="2334" y="2197"/>
                              </a:lnTo>
                              <a:lnTo>
                                <a:pt x="2595" y="1984"/>
                              </a:lnTo>
                              <a:lnTo>
                                <a:pt x="2786" y="1831"/>
                              </a:lnTo>
                              <a:lnTo>
                                <a:pt x="3055" y="1638"/>
                              </a:lnTo>
                              <a:lnTo>
                                <a:pt x="3334" y="1436"/>
                              </a:lnTo>
                              <a:lnTo>
                                <a:pt x="3565" y="1263"/>
                              </a:lnTo>
                              <a:lnTo>
                                <a:pt x="3776" y="1120"/>
                              </a:lnTo>
                              <a:lnTo>
                                <a:pt x="3980" y="984"/>
                              </a:lnTo>
                              <a:lnTo>
                                <a:pt x="4181" y="849"/>
                              </a:lnTo>
                              <a:lnTo>
                                <a:pt x="4384" y="723"/>
                              </a:lnTo>
                              <a:lnTo>
                                <a:pt x="2938" y="0"/>
                              </a:lnTo>
                              <a:lnTo>
                                <a:pt x="2700" y="137"/>
                              </a:lnTo>
                              <a:lnTo>
                                <a:pt x="2459" y="291"/>
                              </a:lnTo>
                              <a:lnTo>
                                <a:pt x="2276" y="416"/>
                              </a:lnTo>
                              <a:lnTo>
                                <a:pt x="2085" y="570"/>
                              </a:lnTo>
                              <a:lnTo>
                                <a:pt x="1881" y="733"/>
                              </a:lnTo>
                              <a:lnTo>
                                <a:pt x="1680" y="906"/>
                              </a:lnTo>
                              <a:lnTo>
                                <a:pt x="1363" y="1100"/>
                              </a:lnTo>
                              <a:lnTo>
                                <a:pt x="1084" y="1273"/>
                              </a:lnTo>
                              <a:lnTo>
                                <a:pt x="823" y="1426"/>
                              </a:lnTo>
                              <a:lnTo>
                                <a:pt x="534" y="1630"/>
                              </a:lnTo>
                              <a:lnTo>
                                <a:pt x="275" y="1821"/>
                              </a:lnTo>
                              <a:lnTo>
                                <a:pt x="0" y="205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FFDF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3192" name="Freeform 24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83" y="1694"/>
                          <a:ext cx="2192" cy="1428"/>
                        </a:xfrm>
                        <a:custGeom>
                          <a:avLst/>
                          <a:gdLst>
                            <a:gd name="T0" fmla="*/ 0 w 4384"/>
                            <a:gd name="T1" fmla="*/ 513 h 2857"/>
                            <a:gd name="T2" fmla="*/ 402 w 4384"/>
                            <a:gd name="T3" fmla="*/ 714 h 2857"/>
                            <a:gd name="T4" fmla="*/ 465 w 4384"/>
                            <a:gd name="T5" fmla="*/ 655 h 2857"/>
                            <a:gd name="T6" fmla="*/ 526 w 4384"/>
                            <a:gd name="T7" fmla="*/ 599 h 2857"/>
                            <a:gd name="T8" fmla="*/ 583 w 4384"/>
                            <a:gd name="T9" fmla="*/ 549 h 2857"/>
                            <a:gd name="T10" fmla="*/ 648 w 4384"/>
                            <a:gd name="T11" fmla="*/ 496 h 2857"/>
                            <a:gd name="T12" fmla="*/ 696 w 4384"/>
                            <a:gd name="T13" fmla="*/ 457 h 2857"/>
                            <a:gd name="T14" fmla="*/ 763 w 4384"/>
                            <a:gd name="T15" fmla="*/ 410 h 2857"/>
                            <a:gd name="T16" fmla="*/ 833 w 4384"/>
                            <a:gd name="T17" fmla="*/ 359 h 2857"/>
                            <a:gd name="T18" fmla="*/ 891 w 4384"/>
                            <a:gd name="T19" fmla="*/ 315 h 2857"/>
                            <a:gd name="T20" fmla="*/ 944 w 4384"/>
                            <a:gd name="T21" fmla="*/ 280 h 2857"/>
                            <a:gd name="T22" fmla="*/ 995 w 4384"/>
                            <a:gd name="T23" fmla="*/ 246 h 2857"/>
                            <a:gd name="T24" fmla="*/ 1046 w 4384"/>
                            <a:gd name="T25" fmla="*/ 212 h 2857"/>
                            <a:gd name="T26" fmla="*/ 1096 w 4384"/>
                            <a:gd name="T27" fmla="*/ 180 h 2857"/>
                            <a:gd name="T28" fmla="*/ 734 w 4384"/>
                            <a:gd name="T29" fmla="*/ 0 h 2857"/>
                            <a:gd name="T30" fmla="*/ 675 w 4384"/>
                            <a:gd name="T31" fmla="*/ 34 h 2857"/>
                            <a:gd name="T32" fmla="*/ 614 w 4384"/>
                            <a:gd name="T33" fmla="*/ 73 h 2857"/>
                            <a:gd name="T34" fmla="*/ 569 w 4384"/>
                            <a:gd name="T35" fmla="*/ 104 h 2857"/>
                            <a:gd name="T36" fmla="*/ 522 w 4384"/>
                            <a:gd name="T37" fmla="*/ 143 h 2857"/>
                            <a:gd name="T38" fmla="*/ 470 w 4384"/>
                            <a:gd name="T39" fmla="*/ 183 h 2857"/>
                            <a:gd name="T40" fmla="*/ 420 w 4384"/>
                            <a:gd name="T41" fmla="*/ 227 h 2857"/>
                            <a:gd name="T42" fmla="*/ 340 w 4384"/>
                            <a:gd name="T43" fmla="*/ 275 h 2857"/>
                            <a:gd name="T44" fmla="*/ 271 w 4384"/>
                            <a:gd name="T45" fmla="*/ 318 h 2857"/>
                            <a:gd name="T46" fmla="*/ 205 w 4384"/>
                            <a:gd name="T47" fmla="*/ 357 h 2857"/>
                            <a:gd name="T48" fmla="*/ 134 w 4384"/>
                            <a:gd name="T49" fmla="*/ 407 h 2857"/>
                            <a:gd name="T50" fmla="*/ 69 w 4384"/>
                            <a:gd name="T51" fmla="*/ 455 h 2857"/>
                            <a:gd name="T52" fmla="*/ 0 w 4384"/>
                            <a:gd name="T53" fmla="*/ 513 h 2857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7"/>
                            <a:gd name="T83" fmla="*/ 4384 w 4384"/>
                            <a:gd name="T84" fmla="*/ 2857 h 2857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7">
                              <a:moveTo>
                                <a:pt x="0" y="2052"/>
                              </a:moveTo>
                              <a:lnTo>
                                <a:pt x="1608" y="2857"/>
                              </a:lnTo>
                              <a:lnTo>
                                <a:pt x="1863" y="2622"/>
                              </a:lnTo>
                              <a:lnTo>
                                <a:pt x="2103" y="2399"/>
                              </a:lnTo>
                              <a:lnTo>
                                <a:pt x="2334" y="2198"/>
                              </a:lnTo>
                              <a:lnTo>
                                <a:pt x="2595" y="1987"/>
                              </a:lnTo>
                              <a:lnTo>
                                <a:pt x="2786" y="1831"/>
                              </a:lnTo>
                              <a:lnTo>
                                <a:pt x="3055" y="1640"/>
                              </a:lnTo>
                              <a:lnTo>
                                <a:pt x="3334" y="1437"/>
                              </a:lnTo>
                              <a:lnTo>
                                <a:pt x="3565" y="1263"/>
                              </a:lnTo>
                              <a:lnTo>
                                <a:pt x="3776" y="1120"/>
                              </a:lnTo>
                              <a:lnTo>
                                <a:pt x="3980" y="984"/>
                              </a:lnTo>
                              <a:lnTo>
                                <a:pt x="4181" y="851"/>
                              </a:lnTo>
                              <a:lnTo>
                                <a:pt x="4384" y="723"/>
                              </a:lnTo>
                              <a:lnTo>
                                <a:pt x="2938" y="0"/>
                              </a:lnTo>
                              <a:lnTo>
                                <a:pt x="2700" y="138"/>
                              </a:lnTo>
                              <a:lnTo>
                                <a:pt x="2459" y="293"/>
                              </a:lnTo>
                              <a:lnTo>
                                <a:pt x="2276" y="417"/>
                              </a:lnTo>
                              <a:lnTo>
                                <a:pt x="2085" y="572"/>
                              </a:lnTo>
                              <a:lnTo>
                                <a:pt x="1881" y="735"/>
                              </a:lnTo>
                              <a:lnTo>
                                <a:pt x="1680" y="909"/>
                              </a:lnTo>
                              <a:lnTo>
                                <a:pt x="1363" y="1100"/>
                              </a:lnTo>
                              <a:lnTo>
                                <a:pt x="1084" y="1273"/>
                              </a:lnTo>
                              <a:lnTo>
                                <a:pt x="823" y="1429"/>
                              </a:lnTo>
                              <a:lnTo>
                                <a:pt x="534" y="1630"/>
                              </a:lnTo>
                              <a:lnTo>
                                <a:pt x="275" y="1823"/>
                              </a:lnTo>
                              <a:lnTo>
                                <a:pt x="0" y="205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FFFFF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3193" name="Freeform 24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83" y="1655"/>
                          <a:ext cx="2192" cy="1428"/>
                        </a:xfrm>
                        <a:custGeom>
                          <a:avLst/>
                          <a:gdLst>
                            <a:gd name="T0" fmla="*/ 0 w 4384"/>
                            <a:gd name="T1" fmla="*/ 513 h 2858"/>
                            <a:gd name="T2" fmla="*/ 402 w 4384"/>
                            <a:gd name="T3" fmla="*/ 714 h 2858"/>
                            <a:gd name="T4" fmla="*/ 465 w 4384"/>
                            <a:gd name="T5" fmla="*/ 655 h 2858"/>
                            <a:gd name="T6" fmla="*/ 526 w 4384"/>
                            <a:gd name="T7" fmla="*/ 600 h 2858"/>
                            <a:gd name="T8" fmla="*/ 583 w 4384"/>
                            <a:gd name="T9" fmla="*/ 549 h 2858"/>
                            <a:gd name="T10" fmla="*/ 648 w 4384"/>
                            <a:gd name="T11" fmla="*/ 496 h 2858"/>
                            <a:gd name="T12" fmla="*/ 696 w 4384"/>
                            <a:gd name="T13" fmla="*/ 458 h 2858"/>
                            <a:gd name="T14" fmla="*/ 763 w 4384"/>
                            <a:gd name="T15" fmla="*/ 409 h 2858"/>
                            <a:gd name="T16" fmla="*/ 833 w 4384"/>
                            <a:gd name="T17" fmla="*/ 359 h 2858"/>
                            <a:gd name="T18" fmla="*/ 891 w 4384"/>
                            <a:gd name="T19" fmla="*/ 316 h 2858"/>
                            <a:gd name="T20" fmla="*/ 944 w 4384"/>
                            <a:gd name="T21" fmla="*/ 280 h 2858"/>
                            <a:gd name="T22" fmla="*/ 995 w 4384"/>
                            <a:gd name="T23" fmla="*/ 246 h 2858"/>
                            <a:gd name="T24" fmla="*/ 1046 w 4384"/>
                            <a:gd name="T25" fmla="*/ 212 h 2858"/>
                            <a:gd name="T26" fmla="*/ 1096 w 4384"/>
                            <a:gd name="T27" fmla="*/ 181 h 2858"/>
                            <a:gd name="T28" fmla="*/ 734 w 4384"/>
                            <a:gd name="T29" fmla="*/ 0 h 2858"/>
                            <a:gd name="T30" fmla="*/ 675 w 4384"/>
                            <a:gd name="T31" fmla="*/ 35 h 2858"/>
                            <a:gd name="T32" fmla="*/ 614 w 4384"/>
                            <a:gd name="T33" fmla="*/ 73 h 2858"/>
                            <a:gd name="T34" fmla="*/ 569 w 4384"/>
                            <a:gd name="T35" fmla="*/ 104 h 2858"/>
                            <a:gd name="T36" fmla="*/ 522 w 4384"/>
                            <a:gd name="T37" fmla="*/ 143 h 2858"/>
                            <a:gd name="T38" fmla="*/ 470 w 4384"/>
                            <a:gd name="T39" fmla="*/ 184 h 2858"/>
                            <a:gd name="T40" fmla="*/ 420 w 4384"/>
                            <a:gd name="T41" fmla="*/ 227 h 2858"/>
                            <a:gd name="T42" fmla="*/ 340 w 4384"/>
                            <a:gd name="T43" fmla="*/ 275 h 2858"/>
                            <a:gd name="T44" fmla="*/ 271 w 4384"/>
                            <a:gd name="T45" fmla="*/ 319 h 2858"/>
                            <a:gd name="T46" fmla="*/ 205 w 4384"/>
                            <a:gd name="T47" fmla="*/ 357 h 2858"/>
                            <a:gd name="T48" fmla="*/ 134 w 4384"/>
                            <a:gd name="T49" fmla="*/ 407 h 2858"/>
                            <a:gd name="T50" fmla="*/ 69 w 4384"/>
                            <a:gd name="T51" fmla="*/ 455 h 2858"/>
                            <a:gd name="T52" fmla="*/ 0 w 4384"/>
                            <a:gd name="T53" fmla="*/ 513 h 2858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8"/>
                            <a:gd name="T83" fmla="*/ 4384 w 4384"/>
                            <a:gd name="T84" fmla="*/ 2858 h 2858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8">
                              <a:moveTo>
                                <a:pt x="0" y="2053"/>
                              </a:moveTo>
                              <a:lnTo>
                                <a:pt x="1608" y="2858"/>
                              </a:lnTo>
                              <a:lnTo>
                                <a:pt x="1863" y="2622"/>
                              </a:lnTo>
                              <a:lnTo>
                                <a:pt x="2103" y="2401"/>
                              </a:lnTo>
                              <a:lnTo>
                                <a:pt x="2334" y="2198"/>
                              </a:lnTo>
                              <a:lnTo>
                                <a:pt x="2595" y="1987"/>
                              </a:lnTo>
                              <a:lnTo>
                                <a:pt x="2786" y="1833"/>
                              </a:lnTo>
                              <a:lnTo>
                                <a:pt x="3055" y="1640"/>
                              </a:lnTo>
                              <a:lnTo>
                                <a:pt x="3334" y="1439"/>
                              </a:lnTo>
                              <a:lnTo>
                                <a:pt x="3565" y="1266"/>
                              </a:lnTo>
                              <a:lnTo>
                                <a:pt x="3776" y="1120"/>
                              </a:lnTo>
                              <a:lnTo>
                                <a:pt x="3980" y="987"/>
                              </a:lnTo>
                              <a:lnTo>
                                <a:pt x="4181" y="851"/>
                              </a:lnTo>
                              <a:lnTo>
                                <a:pt x="4384" y="724"/>
                              </a:lnTo>
                              <a:lnTo>
                                <a:pt x="2938" y="0"/>
                              </a:lnTo>
                              <a:lnTo>
                                <a:pt x="2700" y="140"/>
                              </a:lnTo>
                              <a:lnTo>
                                <a:pt x="2459" y="293"/>
                              </a:lnTo>
                              <a:lnTo>
                                <a:pt x="2276" y="419"/>
                              </a:lnTo>
                              <a:lnTo>
                                <a:pt x="2085" y="572"/>
                              </a:lnTo>
                              <a:lnTo>
                                <a:pt x="1881" y="736"/>
                              </a:lnTo>
                              <a:lnTo>
                                <a:pt x="1680" y="909"/>
                              </a:lnTo>
                              <a:lnTo>
                                <a:pt x="1363" y="1102"/>
                              </a:lnTo>
                              <a:lnTo>
                                <a:pt x="1084" y="1276"/>
                              </a:lnTo>
                              <a:lnTo>
                                <a:pt x="823" y="1429"/>
                              </a:lnTo>
                              <a:lnTo>
                                <a:pt x="534" y="1630"/>
                              </a:lnTo>
                              <a:lnTo>
                                <a:pt x="275" y="1823"/>
                              </a:lnTo>
                              <a:lnTo>
                                <a:pt x="0" y="205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FFDF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3194" name="Freeform 24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83" y="1617"/>
                          <a:ext cx="2192" cy="1428"/>
                        </a:xfrm>
                        <a:custGeom>
                          <a:avLst/>
                          <a:gdLst>
                            <a:gd name="T0" fmla="*/ 0 w 4384"/>
                            <a:gd name="T1" fmla="*/ 512 h 2857"/>
                            <a:gd name="T2" fmla="*/ 402 w 4384"/>
                            <a:gd name="T3" fmla="*/ 714 h 2857"/>
                            <a:gd name="T4" fmla="*/ 465 w 4384"/>
                            <a:gd name="T5" fmla="*/ 655 h 2857"/>
                            <a:gd name="T6" fmla="*/ 526 w 4384"/>
                            <a:gd name="T7" fmla="*/ 599 h 2857"/>
                            <a:gd name="T8" fmla="*/ 583 w 4384"/>
                            <a:gd name="T9" fmla="*/ 549 h 2857"/>
                            <a:gd name="T10" fmla="*/ 648 w 4384"/>
                            <a:gd name="T11" fmla="*/ 496 h 2857"/>
                            <a:gd name="T12" fmla="*/ 696 w 4384"/>
                            <a:gd name="T13" fmla="*/ 457 h 2857"/>
                            <a:gd name="T14" fmla="*/ 763 w 4384"/>
                            <a:gd name="T15" fmla="*/ 409 h 2857"/>
                            <a:gd name="T16" fmla="*/ 833 w 4384"/>
                            <a:gd name="T17" fmla="*/ 359 h 2857"/>
                            <a:gd name="T18" fmla="*/ 891 w 4384"/>
                            <a:gd name="T19" fmla="*/ 315 h 2857"/>
                            <a:gd name="T20" fmla="*/ 944 w 4384"/>
                            <a:gd name="T21" fmla="*/ 279 h 2857"/>
                            <a:gd name="T22" fmla="*/ 995 w 4384"/>
                            <a:gd name="T23" fmla="*/ 246 h 2857"/>
                            <a:gd name="T24" fmla="*/ 1046 w 4384"/>
                            <a:gd name="T25" fmla="*/ 212 h 2857"/>
                            <a:gd name="T26" fmla="*/ 1096 w 4384"/>
                            <a:gd name="T27" fmla="*/ 180 h 2857"/>
                            <a:gd name="T28" fmla="*/ 734 w 4384"/>
                            <a:gd name="T29" fmla="*/ 0 h 2857"/>
                            <a:gd name="T30" fmla="*/ 675 w 4384"/>
                            <a:gd name="T31" fmla="*/ 34 h 2857"/>
                            <a:gd name="T32" fmla="*/ 614 w 4384"/>
                            <a:gd name="T33" fmla="*/ 72 h 2857"/>
                            <a:gd name="T34" fmla="*/ 569 w 4384"/>
                            <a:gd name="T35" fmla="*/ 104 h 2857"/>
                            <a:gd name="T36" fmla="*/ 522 w 4384"/>
                            <a:gd name="T37" fmla="*/ 142 h 2857"/>
                            <a:gd name="T38" fmla="*/ 470 w 4384"/>
                            <a:gd name="T39" fmla="*/ 183 h 2857"/>
                            <a:gd name="T40" fmla="*/ 420 w 4384"/>
                            <a:gd name="T41" fmla="*/ 226 h 2857"/>
                            <a:gd name="T42" fmla="*/ 340 w 4384"/>
                            <a:gd name="T43" fmla="*/ 274 h 2857"/>
                            <a:gd name="T44" fmla="*/ 271 w 4384"/>
                            <a:gd name="T45" fmla="*/ 318 h 2857"/>
                            <a:gd name="T46" fmla="*/ 205 w 4384"/>
                            <a:gd name="T47" fmla="*/ 356 h 2857"/>
                            <a:gd name="T48" fmla="*/ 134 w 4384"/>
                            <a:gd name="T49" fmla="*/ 407 h 2857"/>
                            <a:gd name="T50" fmla="*/ 69 w 4384"/>
                            <a:gd name="T51" fmla="*/ 455 h 2857"/>
                            <a:gd name="T52" fmla="*/ 0 w 4384"/>
                            <a:gd name="T53" fmla="*/ 512 h 2857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7"/>
                            <a:gd name="T83" fmla="*/ 4384 w 4384"/>
                            <a:gd name="T84" fmla="*/ 2857 h 2857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7">
                              <a:moveTo>
                                <a:pt x="0" y="2050"/>
                              </a:moveTo>
                              <a:lnTo>
                                <a:pt x="1608" y="2857"/>
                              </a:lnTo>
                              <a:lnTo>
                                <a:pt x="1863" y="2620"/>
                              </a:lnTo>
                              <a:lnTo>
                                <a:pt x="2103" y="2399"/>
                              </a:lnTo>
                              <a:lnTo>
                                <a:pt x="2334" y="2197"/>
                              </a:lnTo>
                              <a:lnTo>
                                <a:pt x="2595" y="1984"/>
                              </a:lnTo>
                              <a:lnTo>
                                <a:pt x="2786" y="1831"/>
                              </a:lnTo>
                              <a:lnTo>
                                <a:pt x="3055" y="1639"/>
                              </a:lnTo>
                              <a:lnTo>
                                <a:pt x="3334" y="1436"/>
                              </a:lnTo>
                              <a:lnTo>
                                <a:pt x="3565" y="1263"/>
                              </a:lnTo>
                              <a:lnTo>
                                <a:pt x="3776" y="1119"/>
                              </a:lnTo>
                              <a:lnTo>
                                <a:pt x="3980" y="984"/>
                              </a:lnTo>
                              <a:lnTo>
                                <a:pt x="4181" y="848"/>
                              </a:lnTo>
                              <a:lnTo>
                                <a:pt x="4384" y="723"/>
                              </a:lnTo>
                              <a:lnTo>
                                <a:pt x="2938" y="0"/>
                              </a:lnTo>
                              <a:lnTo>
                                <a:pt x="2700" y="137"/>
                              </a:lnTo>
                              <a:lnTo>
                                <a:pt x="2459" y="291"/>
                              </a:lnTo>
                              <a:lnTo>
                                <a:pt x="2276" y="416"/>
                              </a:lnTo>
                              <a:lnTo>
                                <a:pt x="2085" y="570"/>
                              </a:lnTo>
                              <a:lnTo>
                                <a:pt x="1881" y="733"/>
                              </a:lnTo>
                              <a:lnTo>
                                <a:pt x="1680" y="906"/>
                              </a:lnTo>
                              <a:lnTo>
                                <a:pt x="1363" y="1099"/>
                              </a:lnTo>
                              <a:lnTo>
                                <a:pt x="1084" y="1273"/>
                              </a:lnTo>
                              <a:lnTo>
                                <a:pt x="823" y="1426"/>
                              </a:lnTo>
                              <a:lnTo>
                                <a:pt x="534" y="1629"/>
                              </a:lnTo>
                              <a:lnTo>
                                <a:pt x="275" y="1821"/>
                              </a:lnTo>
                              <a:lnTo>
                                <a:pt x="0" y="205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FFFFF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3195" name="Freeform 24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83" y="1578"/>
                          <a:ext cx="2192" cy="1429"/>
                        </a:xfrm>
                        <a:custGeom>
                          <a:avLst/>
                          <a:gdLst>
                            <a:gd name="T0" fmla="*/ 0 w 4384"/>
                            <a:gd name="T1" fmla="*/ 513 h 2857"/>
                            <a:gd name="T2" fmla="*/ 402 w 4384"/>
                            <a:gd name="T3" fmla="*/ 715 h 2857"/>
                            <a:gd name="T4" fmla="*/ 465 w 4384"/>
                            <a:gd name="T5" fmla="*/ 656 h 2857"/>
                            <a:gd name="T6" fmla="*/ 526 w 4384"/>
                            <a:gd name="T7" fmla="*/ 601 h 2857"/>
                            <a:gd name="T8" fmla="*/ 583 w 4384"/>
                            <a:gd name="T9" fmla="*/ 550 h 2857"/>
                            <a:gd name="T10" fmla="*/ 648 w 4384"/>
                            <a:gd name="T11" fmla="*/ 497 h 2857"/>
                            <a:gd name="T12" fmla="*/ 696 w 4384"/>
                            <a:gd name="T13" fmla="*/ 458 h 2857"/>
                            <a:gd name="T14" fmla="*/ 763 w 4384"/>
                            <a:gd name="T15" fmla="*/ 410 h 2857"/>
                            <a:gd name="T16" fmla="*/ 833 w 4384"/>
                            <a:gd name="T17" fmla="*/ 360 h 2857"/>
                            <a:gd name="T18" fmla="*/ 891 w 4384"/>
                            <a:gd name="T19" fmla="*/ 316 h 2857"/>
                            <a:gd name="T20" fmla="*/ 944 w 4384"/>
                            <a:gd name="T21" fmla="*/ 280 h 2857"/>
                            <a:gd name="T22" fmla="*/ 995 w 4384"/>
                            <a:gd name="T23" fmla="*/ 246 h 2857"/>
                            <a:gd name="T24" fmla="*/ 1046 w 4384"/>
                            <a:gd name="T25" fmla="*/ 213 h 2857"/>
                            <a:gd name="T26" fmla="*/ 1096 w 4384"/>
                            <a:gd name="T27" fmla="*/ 181 h 2857"/>
                            <a:gd name="T28" fmla="*/ 734 w 4384"/>
                            <a:gd name="T29" fmla="*/ 0 h 2857"/>
                            <a:gd name="T30" fmla="*/ 675 w 4384"/>
                            <a:gd name="T31" fmla="*/ 35 h 2857"/>
                            <a:gd name="T32" fmla="*/ 614 w 4384"/>
                            <a:gd name="T33" fmla="*/ 74 h 2857"/>
                            <a:gd name="T34" fmla="*/ 569 w 4384"/>
                            <a:gd name="T35" fmla="*/ 104 h 2857"/>
                            <a:gd name="T36" fmla="*/ 522 w 4384"/>
                            <a:gd name="T37" fmla="*/ 143 h 2857"/>
                            <a:gd name="T38" fmla="*/ 470 w 4384"/>
                            <a:gd name="T39" fmla="*/ 184 h 2857"/>
                            <a:gd name="T40" fmla="*/ 420 w 4384"/>
                            <a:gd name="T41" fmla="*/ 228 h 2857"/>
                            <a:gd name="T42" fmla="*/ 340 w 4384"/>
                            <a:gd name="T43" fmla="*/ 275 h 2857"/>
                            <a:gd name="T44" fmla="*/ 271 w 4384"/>
                            <a:gd name="T45" fmla="*/ 319 h 2857"/>
                            <a:gd name="T46" fmla="*/ 205 w 4384"/>
                            <a:gd name="T47" fmla="*/ 358 h 2857"/>
                            <a:gd name="T48" fmla="*/ 134 w 4384"/>
                            <a:gd name="T49" fmla="*/ 408 h 2857"/>
                            <a:gd name="T50" fmla="*/ 69 w 4384"/>
                            <a:gd name="T51" fmla="*/ 456 h 2857"/>
                            <a:gd name="T52" fmla="*/ 0 w 4384"/>
                            <a:gd name="T53" fmla="*/ 513 h 2857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7"/>
                            <a:gd name="T83" fmla="*/ 4384 w 4384"/>
                            <a:gd name="T84" fmla="*/ 2857 h 2857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7">
                              <a:moveTo>
                                <a:pt x="0" y="2052"/>
                              </a:moveTo>
                              <a:lnTo>
                                <a:pt x="1608" y="2857"/>
                              </a:lnTo>
                              <a:lnTo>
                                <a:pt x="1863" y="2622"/>
                              </a:lnTo>
                              <a:lnTo>
                                <a:pt x="2103" y="2401"/>
                              </a:lnTo>
                              <a:lnTo>
                                <a:pt x="2334" y="2198"/>
                              </a:lnTo>
                              <a:lnTo>
                                <a:pt x="2595" y="1986"/>
                              </a:lnTo>
                              <a:lnTo>
                                <a:pt x="2786" y="1831"/>
                              </a:lnTo>
                              <a:lnTo>
                                <a:pt x="3055" y="1640"/>
                              </a:lnTo>
                              <a:lnTo>
                                <a:pt x="3334" y="1437"/>
                              </a:lnTo>
                              <a:lnTo>
                                <a:pt x="3565" y="1263"/>
                              </a:lnTo>
                              <a:lnTo>
                                <a:pt x="3776" y="1120"/>
                              </a:lnTo>
                              <a:lnTo>
                                <a:pt x="3980" y="984"/>
                              </a:lnTo>
                              <a:lnTo>
                                <a:pt x="4181" y="851"/>
                              </a:lnTo>
                              <a:lnTo>
                                <a:pt x="4384" y="723"/>
                              </a:lnTo>
                              <a:lnTo>
                                <a:pt x="2938" y="0"/>
                              </a:lnTo>
                              <a:lnTo>
                                <a:pt x="2700" y="137"/>
                              </a:lnTo>
                              <a:lnTo>
                                <a:pt x="2459" y="293"/>
                              </a:lnTo>
                              <a:lnTo>
                                <a:pt x="2276" y="416"/>
                              </a:lnTo>
                              <a:lnTo>
                                <a:pt x="2085" y="572"/>
                              </a:lnTo>
                              <a:lnTo>
                                <a:pt x="1881" y="735"/>
                              </a:lnTo>
                              <a:lnTo>
                                <a:pt x="1680" y="909"/>
                              </a:lnTo>
                              <a:lnTo>
                                <a:pt x="1363" y="1100"/>
                              </a:lnTo>
                              <a:lnTo>
                                <a:pt x="1084" y="1273"/>
                              </a:lnTo>
                              <a:lnTo>
                                <a:pt x="823" y="1429"/>
                              </a:lnTo>
                              <a:lnTo>
                                <a:pt x="534" y="1630"/>
                              </a:lnTo>
                              <a:lnTo>
                                <a:pt x="275" y="1823"/>
                              </a:lnTo>
                              <a:lnTo>
                                <a:pt x="0" y="205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FFDF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3196" name="Freeform 24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83" y="1539"/>
                          <a:ext cx="2192" cy="1429"/>
                        </a:xfrm>
                        <a:custGeom>
                          <a:avLst/>
                          <a:gdLst>
                            <a:gd name="T0" fmla="*/ 0 w 4384"/>
                            <a:gd name="T1" fmla="*/ 513 h 2857"/>
                            <a:gd name="T2" fmla="*/ 402 w 4384"/>
                            <a:gd name="T3" fmla="*/ 715 h 2857"/>
                            <a:gd name="T4" fmla="*/ 465 w 4384"/>
                            <a:gd name="T5" fmla="*/ 656 h 2857"/>
                            <a:gd name="T6" fmla="*/ 526 w 4384"/>
                            <a:gd name="T7" fmla="*/ 601 h 2857"/>
                            <a:gd name="T8" fmla="*/ 583 w 4384"/>
                            <a:gd name="T9" fmla="*/ 550 h 2857"/>
                            <a:gd name="T10" fmla="*/ 648 w 4384"/>
                            <a:gd name="T11" fmla="*/ 497 h 2857"/>
                            <a:gd name="T12" fmla="*/ 696 w 4384"/>
                            <a:gd name="T13" fmla="*/ 459 h 2857"/>
                            <a:gd name="T14" fmla="*/ 763 w 4384"/>
                            <a:gd name="T15" fmla="*/ 410 h 2857"/>
                            <a:gd name="T16" fmla="*/ 833 w 4384"/>
                            <a:gd name="T17" fmla="*/ 360 h 2857"/>
                            <a:gd name="T18" fmla="*/ 891 w 4384"/>
                            <a:gd name="T19" fmla="*/ 317 h 2857"/>
                            <a:gd name="T20" fmla="*/ 944 w 4384"/>
                            <a:gd name="T21" fmla="*/ 280 h 2857"/>
                            <a:gd name="T22" fmla="*/ 995 w 4384"/>
                            <a:gd name="T23" fmla="*/ 247 h 2857"/>
                            <a:gd name="T24" fmla="*/ 1046 w 4384"/>
                            <a:gd name="T25" fmla="*/ 213 h 2857"/>
                            <a:gd name="T26" fmla="*/ 1096 w 4384"/>
                            <a:gd name="T27" fmla="*/ 181 h 2857"/>
                            <a:gd name="T28" fmla="*/ 734 w 4384"/>
                            <a:gd name="T29" fmla="*/ 0 h 2857"/>
                            <a:gd name="T30" fmla="*/ 675 w 4384"/>
                            <a:gd name="T31" fmla="*/ 35 h 2857"/>
                            <a:gd name="T32" fmla="*/ 614 w 4384"/>
                            <a:gd name="T33" fmla="*/ 74 h 2857"/>
                            <a:gd name="T34" fmla="*/ 569 w 4384"/>
                            <a:gd name="T35" fmla="*/ 105 h 2857"/>
                            <a:gd name="T36" fmla="*/ 522 w 4384"/>
                            <a:gd name="T37" fmla="*/ 143 h 2857"/>
                            <a:gd name="T38" fmla="*/ 470 w 4384"/>
                            <a:gd name="T39" fmla="*/ 184 h 2857"/>
                            <a:gd name="T40" fmla="*/ 420 w 4384"/>
                            <a:gd name="T41" fmla="*/ 228 h 2857"/>
                            <a:gd name="T42" fmla="*/ 340 w 4384"/>
                            <a:gd name="T43" fmla="*/ 276 h 2857"/>
                            <a:gd name="T44" fmla="*/ 271 w 4384"/>
                            <a:gd name="T45" fmla="*/ 319 h 2857"/>
                            <a:gd name="T46" fmla="*/ 205 w 4384"/>
                            <a:gd name="T47" fmla="*/ 358 h 2857"/>
                            <a:gd name="T48" fmla="*/ 134 w 4384"/>
                            <a:gd name="T49" fmla="*/ 408 h 2857"/>
                            <a:gd name="T50" fmla="*/ 69 w 4384"/>
                            <a:gd name="T51" fmla="*/ 456 h 2857"/>
                            <a:gd name="T52" fmla="*/ 0 w 4384"/>
                            <a:gd name="T53" fmla="*/ 513 h 2857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7"/>
                            <a:gd name="T83" fmla="*/ 4384 w 4384"/>
                            <a:gd name="T84" fmla="*/ 2857 h 2857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7">
                              <a:moveTo>
                                <a:pt x="0" y="2052"/>
                              </a:moveTo>
                              <a:lnTo>
                                <a:pt x="1608" y="2857"/>
                              </a:lnTo>
                              <a:lnTo>
                                <a:pt x="1863" y="2622"/>
                              </a:lnTo>
                              <a:lnTo>
                                <a:pt x="2103" y="2401"/>
                              </a:lnTo>
                              <a:lnTo>
                                <a:pt x="2334" y="2198"/>
                              </a:lnTo>
                              <a:lnTo>
                                <a:pt x="2595" y="1987"/>
                              </a:lnTo>
                              <a:lnTo>
                                <a:pt x="2786" y="1833"/>
                              </a:lnTo>
                              <a:lnTo>
                                <a:pt x="3055" y="1640"/>
                              </a:lnTo>
                              <a:lnTo>
                                <a:pt x="3334" y="1439"/>
                              </a:lnTo>
                              <a:lnTo>
                                <a:pt x="3565" y="1265"/>
                              </a:lnTo>
                              <a:lnTo>
                                <a:pt x="3776" y="1120"/>
                              </a:lnTo>
                              <a:lnTo>
                                <a:pt x="3980" y="987"/>
                              </a:lnTo>
                              <a:lnTo>
                                <a:pt x="4181" y="851"/>
                              </a:lnTo>
                              <a:lnTo>
                                <a:pt x="4384" y="724"/>
                              </a:lnTo>
                              <a:lnTo>
                                <a:pt x="2938" y="0"/>
                              </a:lnTo>
                              <a:lnTo>
                                <a:pt x="2700" y="140"/>
                              </a:lnTo>
                              <a:lnTo>
                                <a:pt x="2459" y="293"/>
                              </a:lnTo>
                              <a:lnTo>
                                <a:pt x="2276" y="419"/>
                              </a:lnTo>
                              <a:lnTo>
                                <a:pt x="2085" y="572"/>
                              </a:lnTo>
                              <a:lnTo>
                                <a:pt x="1881" y="735"/>
                              </a:lnTo>
                              <a:lnTo>
                                <a:pt x="1680" y="909"/>
                              </a:lnTo>
                              <a:lnTo>
                                <a:pt x="1363" y="1102"/>
                              </a:lnTo>
                              <a:lnTo>
                                <a:pt x="1084" y="1275"/>
                              </a:lnTo>
                              <a:lnTo>
                                <a:pt x="823" y="1429"/>
                              </a:lnTo>
                              <a:lnTo>
                                <a:pt x="534" y="1630"/>
                              </a:lnTo>
                              <a:lnTo>
                                <a:pt x="275" y="1823"/>
                              </a:lnTo>
                              <a:lnTo>
                                <a:pt x="0" y="205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FFFFF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3197" name="Freeform 24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83" y="1501"/>
                          <a:ext cx="2192" cy="1429"/>
                        </a:xfrm>
                        <a:custGeom>
                          <a:avLst/>
                          <a:gdLst>
                            <a:gd name="T0" fmla="*/ 0 w 4384"/>
                            <a:gd name="T1" fmla="*/ 513 h 2857"/>
                            <a:gd name="T2" fmla="*/ 402 w 4384"/>
                            <a:gd name="T3" fmla="*/ 715 h 2857"/>
                            <a:gd name="T4" fmla="*/ 465 w 4384"/>
                            <a:gd name="T5" fmla="*/ 655 h 2857"/>
                            <a:gd name="T6" fmla="*/ 526 w 4384"/>
                            <a:gd name="T7" fmla="*/ 600 h 2857"/>
                            <a:gd name="T8" fmla="*/ 583 w 4384"/>
                            <a:gd name="T9" fmla="*/ 550 h 2857"/>
                            <a:gd name="T10" fmla="*/ 648 w 4384"/>
                            <a:gd name="T11" fmla="*/ 496 h 2857"/>
                            <a:gd name="T12" fmla="*/ 696 w 4384"/>
                            <a:gd name="T13" fmla="*/ 458 h 2857"/>
                            <a:gd name="T14" fmla="*/ 763 w 4384"/>
                            <a:gd name="T15" fmla="*/ 410 h 2857"/>
                            <a:gd name="T16" fmla="*/ 833 w 4384"/>
                            <a:gd name="T17" fmla="*/ 359 h 2857"/>
                            <a:gd name="T18" fmla="*/ 891 w 4384"/>
                            <a:gd name="T19" fmla="*/ 316 h 2857"/>
                            <a:gd name="T20" fmla="*/ 944 w 4384"/>
                            <a:gd name="T21" fmla="*/ 280 h 2857"/>
                            <a:gd name="T22" fmla="*/ 995 w 4384"/>
                            <a:gd name="T23" fmla="*/ 246 h 2857"/>
                            <a:gd name="T24" fmla="*/ 1046 w 4384"/>
                            <a:gd name="T25" fmla="*/ 212 h 2857"/>
                            <a:gd name="T26" fmla="*/ 1096 w 4384"/>
                            <a:gd name="T27" fmla="*/ 181 h 2857"/>
                            <a:gd name="T28" fmla="*/ 734 w 4384"/>
                            <a:gd name="T29" fmla="*/ 0 h 2857"/>
                            <a:gd name="T30" fmla="*/ 675 w 4384"/>
                            <a:gd name="T31" fmla="*/ 35 h 2857"/>
                            <a:gd name="T32" fmla="*/ 614 w 4384"/>
                            <a:gd name="T33" fmla="*/ 73 h 2857"/>
                            <a:gd name="T34" fmla="*/ 569 w 4384"/>
                            <a:gd name="T35" fmla="*/ 104 h 2857"/>
                            <a:gd name="T36" fmla="*/ 522 w 4384"/>
                            <a:gd name="T37" fmla="*/ 143 h 2857"/>
                            <a:gd name="T38" fmla="*/ 470 w 4384"/>
                            <a:gd name="T39" fmla="*/ 184 h 2857"/>
                            <a:gd name="T40" fmla="*/ 420 w 4384"/>
                            <a:gd name="T41" fmla="*/ 227 h 2857"/>
                            <a:gd name="T42" fmla="*/ 340 w 4384"/>
                            <a:gd name="T43" fmla="*/ 275 h 2857"/>
                            <a:gd name="T44" fmla="*/ 271 w 4384"/>
                            <a:gd name="T45" fmla="*/ 319 h 2857"/>
                            <a:gd name="T46" fmla="*/ 205 w 4384"/>
                            <a:gd name="T47" fmla="*/ 357 h 2857"/>
                            <a:gd name="T48" fmla="*/ 134 w 4384"/>
                            <a:gd name="T49" fmla="*/ 408 h 2857"/>
                            <a:gd name="T50" fmla="*/ 69 w 4384"/>
                            <a:gd name="T51" fmla="*/ 456 h 2857"/>
                            <a:gd name="T52" fmla="*/ 0 w 4384"/>
                            <a:gd name="T53" fmla="*/ 513 h 2857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7"/>
                            <a:gd name="T83" fmla="*/ 4384 w 4384"/>
                            <a:gd name="T84" fmla="*/ 2857 h 2857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7">
                              <a:moveTo>
                                <a:pt x="0" y="2052"/>
                              </a:moveTo>
                              <a:lnTo>
                                <a:pt x="1608" y="2857"/>
                              </a:lnTo>
                              <a:lnTo>
                                <a:pt x="1863" y="2620"/>
                              </a:lnTo>
                              <a:lnTo>
                                <a:pt x="2103" y="2398"/>
                              </a:lnTo>
                              <a:lnTo>
                                <a:pt x="2334" y="2197"/>
                              </a:lnTo>
                              <a:lnTo>
                                <a:pt x="2595" y="1984"/>
                              </a:lnTo>
                              <a:lnTo>
                                <a:pt x="2786" y="1831"/>
                              </a:lnTo>
                              <a:lnTo>
                                <a:pt x="3055" y="1639"/>
                              </a:lnTo>
                              <a:lnTo>
                                <a:pt x="3334" y="1436"/>
                              </a:lnTo>
                              <a:lnTo>
                                <a:pt x="3565" y="1263"/>
                              </a:lnTo>
                              <a:lnTo>
                                <a:pt x="3776" y="1119"/>
                              </a:lnTo>
                              <a:lnTo>
                                <a:pt x="3980" y="984"/>
                              </a:lnTo>
                              <a:lnTo>
                                <a:pt x="4181" y="848"/>
                              </a:lnTo>
                              <a:lnTo>
                                <a:pt x="4384" y="723"/>
                              </a:lnTo>
                              <a:lnTo>
                                <a:pt x="2938" y="0"/>
                              </a:lnTo>
                              <a:lnTo>
                                <a:pt x="2700" y="137"/>
                              </a:lnTo>
                              <a:lnTo>
                                <a:pt x="2459" y="290"/>
                              </a:lnTo>
                              <a:lnTo>
                                <a:pt x="2276" y="416"/>
                              </a:lnTo>
                              <a:lnTo>
                                <a:pt x="2085" y="569"/>
                              </a:lnTo>
                              <a:lnTo>
                                <a:pt x="1881" y="733"/>
                              </a:lnTo>
                              <a:lnTo>
                                <a:pt x="1680" y="906"/>
                              </a:lnTo>
                              <a:lnTo>
                                <a:pt x="1363" y="1099"/>
                              </a:lnTo>
                              <a:lnTo>
                                <a:pt x="1084" y="1273"/>
                              </a:lnTo>
                              <a:lnTo>
                                <a:pt x="823" y="1426"/>
                              </a:lnTo>
                              <a:lnTo>
                                <a:pt x="534" y="1629"/>
                              </a:lnTo>
                              <a:lnTo>
                                <a:pt x="275" y="1821"/>
                              </a:lnTo>
                              <a:lnTo>
                                <a:pt x="0" y="205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FFDF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3198" name="Freeform 24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83" y="1462"/>
                          <a:ext cx="2192" cy="1429"/>
                        </a:xfrm>
                        <a:custGeom>
                          <a:avLst/>
                          <a:gdLst>
                            <a:gd name="T0" fmla="*/ 0 w 4384"/>
                            <a:gd name="T1" fmla="*/ 513 h 2857"/>
                            <a:gd name="T2" fmla="*/ 402 w 4384"/>
                            <a:gd name="T3" fmla="*/ 715 h 2857"/>
                            <a:gd name="T4" fmla="*/ 465 w 4384"/>
                            <a:gd name="T5" fmla="*/ 656 h 2857"/>
                            <a:gd name="T6" fmla="*/ 526 w 4384"/>
                            <a:gd name="T7" fmla="*/ 601 h 2857"/>
                            <a:gd name="T8" fmla="*/ 583 w 4384"/>
                            <a:gd name="T9" fmla="*/ 550 h 2857"/>
                            <a:gd name="T10" fmla="*/ 648 w 4384"/>
                            <a:gd name="T11" fmla="*/ 497 h 2857"/>
                            <a:gd name="T12" fmla="*/ 696 w 4384"/>
                            <a:gd name="T13" fmla="*/ 459 h 2857"/>
                            <a:gd name="T14" fmla="*/ 763 w 4384"/>
                            <a:gd name="T15" fmla="*/ 410 h 2857"/>
                            <a:gd name="T16" fmla="*/ 833 w 4384"/>
                            <a:gd name="T17" fmla="*/ 359 h 2857"/>
                            <a:gd name="T18" fmla="*/ 891 w 4384"/>
                            <a:gd name="T19" fmla="*/ 317 h 2857"/>
                            <a:gd name="T20" fmla="*/ 944 w 4384"/>
                            <a:gd name="T21" fmla="*/ 280 h 2857"/>
                            <a:gd name="T22" fmla="*/ 995 w 4384"/>
                            <a:gd name="T23" fmla="*/ 246 h 2857"/>
                            <a:gd name="T24" fmla="*/ 1046 w 4384"/>
                            <a:gd name="T25" fmla="*/ 213 h 2857"/>
                            <a:gd name="T26" fmla="*/ 1096 w 4384"/>
                            <a:gd name="T27" fmla="*/ 181 h 2857"/>
                            <a:gd name="T28" fmla="*/ 734 w 4384"/>
                            <a:gd name="T29" fmla="*/ 0 h 2857"/>
                            <a:gd name="T30" fmla="*/ 675 w 4384"/>
                            <a:gd name="T31" fmla="*/ 35 h 2857"/>
                            <a:gd name="T32" fmla="*/ 614 w 4384"/>
                            <a:gd name="T33" fmla="*/ 74 h 2857"/>
                            <a:gd name="T34" fmla="*/ 569 w 4384"/>
                            <a:gd name="T35" fmla="*/ 104 h 2857"/>
                            <a:gd name="T36" fmla="*/ 522 w 4384"/>
                            <a:gd name="T37" fmla="*/ 143 h 2857"/>
                            <a:gd name="T38" fmla="*/ 470 w 4384"/>
                            <a:gd name="T39" fmla="*/ 184 h 2857"/>
                            <a:gd name="T40" fmla="*/ 420 w 4384"/>
                            <a:gd name="T41" fmla="*/ 227 h 2857"/>
                            <a:gd name="T42" fmla="*/ 340 w 4384"/>
                            <a:gd name="T43" fmla="*/ 275 h 2857"/>
                            <a:gd name="T44" fmla="*/ 271 w 4384"/>
                            <a:gd name="T45" fmla="*/ 319 h 2857"/>
                            <a:gd name="T46" fmla="*/ 205 w 4384"/>
                            <a:gd name="T47" fmla="*/ 357 h 2857"/>
                            <a:gd name="T48" fmla="*/ 134 w 4384"/>
                            <a:gd name="T49" fmla="*/ 408 h 2857"/>
                            <a:gd name="T50" fmla="*/ 69 w 4384"/>
                            <a:gd name="T51" fmla="*/ 456 h 2857"/>
                            <a:gd name="T52" fmla="*/ 0 w 4384"/>
                            <a:gd name="T53" fmla="*/ 513 h 2857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7"/>
                            <a:gd name="T83" fmla="*/ 4384 w 4384"/>
                            <a:gd name="T84" fmla="*/ 2857 h 2857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7">
                              <a:moveTo>
                                <a:pt x="0" y="2052"/>
                              </a:moveTo>
                              <a:lnTo>
                                <a:pt x="1608" y="2857"/>
                              </a:lnTo>
                              <a:lnTo>
                                <a:pt x="1863" y="2622"/>
                              </a:lnTo>
                              <a:lnTo>
                                <a:pt x="2103" y="2401"/>
                              </a:lnTo>
                              <a:lnTo>
                                <a:pt x="2334" y="2197"/>
                              </a:lnTo>
                              <a:lnTo>
                                <a:pt x="2595" y="1986"/>
                              </a:lnTo>
                              <a:lnTo>
                                <a:pt x="2786" y="1833"/>
                              </a:lnTo>
                              <a:lnTo>
                                <a:pt x="3055" y="1640"/>
                              </a:lnTo>
                              <a:lnTo>
                                <a:pt x="3334" y="1436"/>
                              </a:lnTo>
                              <a:lnTo>
                                <a:pt x="3565" y="1265"/>
                              </a:lnTo>
                              <a:lnTo>
                                <a:pt x="3776" y="1120"/>
                              </a:lnTo>
                              <a:lnTo>
                                <a:pt x="3980" y="984"/>
                              </a:lnTo>
                              <a:lnTo>
                                <a:pt x="4181" y="851"/>
                              </a:lnTo>
                              <a:lnTo>
                                <a:pt x="4384" y="723"/>
                              </a:lnTo>
                              <a:lnTo>
                                <a:pt x="2938" y="0"/>
                              </a:lnTo>
                              <a:lnTo>
                                <a:pt x="2700" y="137"/>
                              </a:lnTo>
                              <a:lnTo>
                                <a:pt x="2459" y="293"/>
                              </a:lnTo>
                              <a:lnTo>
                                <a:pt x="2276" y="416"/>
                              </a:lnTo>
                              <a:lnTo>
                                <a:pt x="2085" y="572"/>
                              </a:lnTo>
                              <a:lnTo>
                                <a:pt x="1881" y="735"/>
                              </a:lnTo>
                              <a:lnTo>
                                <a:pt x="1680" y="908"/>
                              </a:lnTo>
                              <a:lnTo>
                                <a:pt x="1363" y="1100"/>
                              </a:lnTo>
                              <a:lnTo>
                                <a:pt x="1084" y="1273"/>
                              </a:lnTo>
                              <a:lnTo>
                                <a:pt x="823" y="1428"/>
                              </a:lnTo>
                              <a:lnTo>
                                <a:pt x="534" y="1630"/>
                              </a:lnTo>
                              <a:lnTo>
                                <a:pt x="275" y="1823"/>
                              </a:lnTo>
                              <a:lnTo>
                                <a:pt x="0" y="205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FFFFF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3199" name="Freeform 24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83" y="1424"/>
                          <a:ext cx="2192" cy="1428"/>
                        </a:xfrm>
                        <a:custGeom>
                          <a:avLst/>
                          <a:gdLst>
                            <a:gd name="T0" fmla="*/ 0 w 4384"/>
                            <a:gd name="T1" fmla="*/ 513 h 2857"/>
                            <a:gd name="T2" fmla="*/ 402 w 4384"/>
                            <a:gd name="T3" fmla="*/ 714 h 2857"/>
                            <a:gd name="T4" fmla="*/ 465 w 4384"/>
                            <a:gd name="T5" fmla="*/ 655 h 2857"/>
                            <a:gd name="T6" fmla="*/ 526 w 4384"/>
                            <a:gd name="T7" fmla="*/ 600 h 2857"/>
                            <a:gd name="T8" fmla="*/ 583 w 4384"/>
                            <a:gd name="T9" fmla="*/ 549 h 2857"/>
                            <a:gd name="T10" fmla="*/ 648 w 4384"/>
                            <a:gd name="T11" fmla="*/ 496 h 2857"/>
                            <a:gd name="T12" fmla="*/ 696 w 4384"/>
                            <a:gd name="T13" fmla="*/ 458 h 2857"/>
                            <a:gd name="T14" fmla="*/ 763 w 4384"/>
                            <a:gd name="T15" fmla="*/ 410 h 2857"/>
                            <a:gd name="T16" fmla="*/ 833 w 4384"/>
                            <a:gd name="T17" fmla="*/ 359 h 2857"/>
                            <a:gd name="T18" fmla="*/ 891 w 4384"/>
                            <a:gd name="T19" fmla="*/ 316 h 2857"/>
                            <a:gd name="T20" fmla="*/ 944 w 4384"/>
                            <a:gd name="T21" fmla="*/ 280 h 2857"/>
                            <a:gd name="T22" fmla="*/ 995 w 4384"/>
                            <a:gd name="T23" fmla="*/ 246 h 2857"/>
                            <a:gd name="T24" fmla="*/ 1046 w 4384"/>
                            <a:gd name="T25" fmla="*/ 212 h 2857"/>
                            <a:gd name="T26" fmla="*/ 1096 w 4384"/>
                            <a:gd name="T27" fmla="*/ 181 h 2857"/>
                            <a:gd name="T28" fmla="*/ 734 w 4384"/>
                            <a:gd name="T29" fmla="*/ 0 h 2857"/>
                            <a:gd name="T30" fmla="*/ 675 w 4384"/>
                            <a:gd name="T31" fmla="*/ 35 h 2857"/>
                            <a:gd name="T32" fmla="*/ 614 w 4384"/>
                            <a:gd name="T33" fmla="*/ 73 h 2857"/>
                            <a:gd name="T34" fmla="*/ 569 w 4384"/>
                            <a:gd name="T35" fmla="*/ 104 h 2857"/>
                            <a:gd name="T36" fmla="*/ 522 w 4384"/>
                            <a:gd name="T37" fmla="*/ 143 h 2857"/>
                            <a:gd name="T38" fmla="*/ 470 w 4384"/>
                            <a:gd name="T39" fmla="*/ 183 h 2857"/>
                            <a:gd name="T40" fmla="*/ 420 w 4384"/>
                            <a:gd name="T41" fmla="*/ 227 h 2857"/>
                            <a:gd name="T42" fmla="*/ 340 w 4384"/>
                            <a:gd name="T43" fmla="*/ 275 h 2857"/>
                            <a:gd name="T44" fmla="*/ 271 w 4384"/>
                            <a:gd name="T45" fmla="*/ 318 h 2857"/>
                            <a:gd name="T46" fmla="*/ 205 w 4384"/>
                            <a:gd name="T47" fmla="*/ 357 h 2857"/>
                            <a:gd name="T48" fmla="*/ 134 w 4384"/>
                            <a:gd name="T49" fmla="*/ 407 h 2857"/>
                            <a:gd name="T50" fmla="*/ 69 w 4384"/>
                            <a:gd name="T51" fmla="*/ 455 h 2857"/>
                            <a:gd name="T52" fmla="*/ 0 w 4384"/>
                            <a:gd name="T53" fmla="*/ 513 h 2857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7"/>
                            <a:gd name="T83" fmla="*/ 4384 w 4384"/>
                            <a:gd name="T84" fmla="*/ 2857 h 2857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7">
                              <a:moveTo>
                                <a:pt x="0" y="2052"/>
                              </a:moveTo>
                              <a:lnTo>
                                <a:pt x="1608" y="2857"/>
                              </a:lnTo>
                              <a:lnTo>
                                <a:pt x="1863" y="2622"/>
                              </a:lnTo>
                              <a:lnTo>
                                <a:pt x="2103" y="2401"/>
                              </a:lnTo>
                              <a:lnTo>
                                <a:pt x="2334" y="2198"/>
                              </a:lnTo>
                              <a:lnTo>
                                <a:pt x="2595" y="1987"/>
                              </a:lnTo>
                              <a:lnTo>
                                <a:pt x="2786" y="1833"/>
                              </a:lnTo>
                              <a:lnTo>
                                <a:pt x="3055" y="1640"/>
                              </a:lnTo>
                              <a:lnTo>
                                <a:pt x="3334" y="1439"/>
                              </a:lnTo>
                              <a:lnTo>
                                <a:pt x="3565" y="1265"/>
                              </a:lnTo>
                              <a:lnTo>
                                <a:pt x="3776" y="1120"/>
                              </a:lnTo>
                              <a:lnTo>
                                <a:pt x="3980" y="986"/>
                              </a:lnTo>
                              <a:lnTo>
                                <a:pt x="4181" y="851"/>
                              </a:lnTo>
                              <a:lnTo>
                                <a:pt x="4384" y="725"/>
                              </a:lnTo>
                              <a:lnTo>
                                <a:pt x="2938" y="0"/>
                              </a:lnTo>
                              <a:lnTo>
                                <a:pt x="2700" y="140"/>
                              </a:lnTo>
                              <a:lnTo>
                                <a:pt x="2459" y="293"/>
                              </a:lnTo>
                              <a:lnTo>
                                <a:pt x="2276" y="419"/>
                              </a:lnTo>
                              <a:lnTo>
                                <a:pt x="2085" y="572"/>
                              </a:lnTo>
                              <a:lnTo>
                                <a:pt x="1881" y="735"/>
                              </a:lnTo>
                              <a:lnTo>
                                <a:pt x="1680" y="909"/>
                              </a:lnTo>
                              <a:lnTo>
                                <a:pt x="1363" y="1102"/>
                              </a:lnTo>
                              <a:lnTo>
                                <a:pt x="1084" y="1275"/>
                              </a:lnTo>
                              <a:lnTo>
                                <a:pt x="823" y="1429"/>
                              </a:lnTo>
                              <a:lnTo>
                                <a:pt x="534" y="1630"/>
                              </a:lnTo>
                              <a:lnTo>
                                <a:pt x="275" y="1823"/>
                              </a:lnTo>
                              <a:lnTo>
                                <a:pt x="0" y="205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FFDF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3200" name="Freeform 24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83" y="1386"/>
                          <a:ext cx="2192" cy="1428"/>
                        </a:xfrm>
                        <a:custGeom>
                          <a:avLst/>
                          <a:gdLst>
                            <a:gd name="T0" fmla="*/ 0 w 4384"/>
                            <a:gd name="T1" fmla="*/ 513 h 2858"/>
                            <a:gd name="T2" fmla="*/ 402 w 4384"/>
                            <a:gd name="T3" fmla="*/ 714 h 2858"/>
                            <a:gd name="T4" fmla="*/ 465 w 4384"/>
                            <a:gd name="T5" fmla="*/ 654 h 2858"/>
                            <a:gd name="T6" fmla="*/ 526 w 4384"/>
                            <a:gd name="T7" fmla="*/ 599 h 2858"/>
                            <a:gd name="T8" fmla="*/ 583 w 4384"/>
                            <a:gd name="T9" fmla="*/ 549 h 2858"/>
                            <a:gd name="T10" fmla="*/ 648 w 4384"/>
                            <a:gd name="T11" fmla="*/ 496 h 2858"/>
                            <a:gd name="T12" fmla="*/ 696 w 4384"/>
                            <a:gd name="T13" fmla="*/ 457 h 2858"/>
                            <a:gd name="T14" fmla="*/ 763 w 4384"/>
                            <a:gd name="T15" fmla="*/ 409 h 2858"/>
                            <a:gd name="T16" fmla="*/ 833 w 4384"/>
                            <a:gd name="T17" fmla="*/ 359 h 2858"/>
                            <a:gd name="T18" fmla="*/ 891 w 4384"/>
                            <a:gd name="T19" fmla="*/ 316 h 2858"/>
                            <a:gd name="T20" fmla="*/ 944 w 4384"/>
                            <a:gd name="T21" fmla="*/ 280 h 2858"/>
                            <a:gd name="T22" fmla="*/ 995 w 4384"/>
                            <a:gd name="T23" fmla="*/ 246 h 2858"/>
                            <a:gd name="T24" fmla="*/ 1046 w 4384"/>
                            <a:gd name="T25" fmla="*/ 212 h 2858"/>
                            <a:gd name="T26" fmla="*/ 1096 w 4384"/>
                            <a:gd name="T27" fmla="*/ 181 h 2858"/>
                            <a:gd name="T28" fmla="*/ 734 w 4384"/>
                            <a:gd name="T29" fmla="*/ 0 h 2858"/>
                            <a:gd name="T30" fmla="*/ 675 w 4384"/>
                            <a:gd name="T31" fmla="*/ 34 h 2858"/>
                            <a:gd name="T32" fmla="*/ 614 w 4384"/>
                            <a:gd name="T33" fmla="*/ 72 h 2858"/>
                            <a:gd name="T34" fmla="*/ 569 w 4384"/>
                            <a:gd name="T35" fmla="*/ 104 h 2858"/>
                            <a:gd name="T36" fmla="*/ 522 w 4384"/>
                            <a:gd name="T37" fmla="*/ 142 h 2858"/>
                            <a:gd name="T38" fmla="*/ 470 w 4384"/>
                            <a:gd name="T39" fmla="*/ 184 h 2858"/>
                            <a:gd name="T40" fmla="*/ 420 w 4384"/>
                            <a:gd name="T41" fmla="*/ 227 h 2858"/>
                            <a:gd name="T42" fmla="*/ 340 w 4384"/>
                            <a:gd name="T43" fmla="*/ 275 h 2858"/>
                            <a:gd name="T44" fmla="*/ 271 w 4384"/>
                            <a:gd name="T45" fmla="*/ 318 h 2858"/>
                            <a:gd name="T46" fmla="*/ 205 w 4384"/>
                            <a:gd name="T47" fmla="*/ 356 h 2858"/>
                            <a:gd name="T48" fmla="*/ 134 w 4384"/>
                            <a:gd name="T49" fmla="*/ 407 h 2858"/>
                            <a:gd name="T50" fmla="*/ 69 w 4384"/>
                            <a:gd name="T51" fmla="*/ 455 h 2858"/>
                            <a:gd name="T52" fmla="*/ 0 w 4384"/>
                            <a:gd name="T53" fmla="*/ 513 h 2858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8"/>
                            <a:gd name="T83" fmla="*/ 4384 w 4384"/>
                            <a:gd name="T84" fmla="*/ 2858 h 2858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8">
                              <a:moveTo>
                                <a:pt x="0" y="2053"/>
                              </a:moveTo>
                              <a:lnTo>
                                <a:pt x="1608" y="2858"/>
                              </a:lnTo>
                              <a:lnTo>
                                <a:pt x="1863" y="2620"/>
                              </a:lnTo>
                              <a:lnTo>
                                <a:pt x="2103" y="2399"/>
                              </a:lnTo>
                              <a:lnTo>
                                <a:pt x="2334" y="2198"/>
                              </a:lnTo>
                              <a:lnTo>
                                <a:pt x="2595" y="1987"/>
                              </a:lnTo>
                              <a:lnTo>
                                <a:pt x="2786" y="1831"/>
                              </a:lnTo>
                              <a:lnTo>
                                <a:pt x="3055" y="1640"/>
                              </a:lnTo>
                              <a:lnTo>
                                <a:pt x="3334" y="1437"/>
                              </a:lnTo>
                              <a:lnTo>
                                <a:pt x="3565" y="1264"/>
                              </a:lnTo>
                              <a:lnTo>
                                <a:pt x="3776" y="1120"/>
                              </a:lnTo>
                              <a:lnTo>
                                <a:pt x="3980" y="985"/>
                              </a:lnTo>
                              <a:lnTo>
                                <a:pt x="4181" y="851"/>
                              </a:lnTo>
                              <a:lnTo>
                                <a:pt x="4384" y="724"/>
                              </a:lnTo>
                              <a:lnTo>
                                <a:pt x="2938" y="0"/>
                              </a:lnTo>
                              <a:lnTo>
                                <a:pt x="2700" y="138"/>
                              </a:lnTo>
                              <a:lnTo>
                                <a:pt x="2459" y="291"/>
                              </a:lnTo>
                              <a:lnTo>
                                <a:pt x="2276" y="417"/>
                              </a:lnTo>
                              <a:lnTo>
                                <a:pt x="2085" y="570"/>
                              </a:lnTo>
                              <a:lnTo>
                                <a:pt x="1881" y="736"/>
                              </a:lnTo>
                              <a:lnTo>
                                <a:pt x="1680" y="909"/>
                              </a:lnTo>
                              <a:lnTo>
                                <a:pt x="1363" y="1100"/>
                              </a:lnTo>
                              <a:lnTo>
                                <a:pt x="1084" y="1274"/>
                              </a:lnTo>
                              <a:lnTo>
                                <a:pt x="823" y="1427"/>
                              </a:lnTo>
                              <a:lnTo>
                                <a:pt x="534" y="1630"/>
                              </a:lnTo>
                              <a:lnTo>
                                <a:pt x="275" y="1822"/>
                              </a:lnTo>
                              <a:lnTo>
                                <a:pt x="0" y="205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FFFFF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3201" name="Freeform 25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83" y="1347"/>
                          <a:ext cx="2192" cy="1428"/>
                        </a:xfrm>
                        <a:custGeom>
                          <a:avLst/>
                          <a:gdLst>
                            <a:gd name="T0" fmla="*/ 0 w 4384"/>
                            <a:gd name="T1" fmla="*/ 513 h 2857"/>
                            <a:gd name="T2" fmla="*/ 402 w 4384"/>
                            <a:gd name="T3" fmla="*/ 714 h 2857"/>
                            <a:gd name="T4" fmla="*/ 465 w 4384"/>
                            <a:gd name="T5" fmla="*/ 655 h 2857"/>
                            <a:gd name="T6" fmla="*/ 526 w 4384"/>
                            <a:gd name="T7" fmla="*/ 600 h 2857"/>
                            <a:gd name="T8" fmla="*/ 583 w 4384"/>
                            <a:gd name="T9" fmla="*/ 549 h 2857"/>
                            <a:gd name="T10" fmla="*/ 648 w 4384"/>
                            <a:gd name="T11" fmla="*/ 496 h 2857"/>
                            <a:gd name="T12" fmla="*/ 696 w 4384"/>
                            <a:gd name="T13" fmla="*/ 458 h 2857"/>
                            <a:gd name="T14" fmla="*/ 763 w 4384"/>
                            <a:gd name="T15" fmla="*/ 409 h 2857"/>
                            <a:gd name="T16" fmla="*/ 833 w 4384"/>
                            <a:gd name="T17" fmla="*/ 359 h 2857"/>
                            <a:gd name="T18" fmla="*/ 891 w 4384"/>
                            <a:gd name="T19" fmla="*/ 316 h 2857"/>
                            <a:gd name="T20" fmla="*/ 944 w 4384"/>
                            <a:gd name="T21" fmla="*/ 279 h 2857"/>
                            <a:gd name="T22" fmla="*/ 995 w 4384"/>
                            <a:gd name="T23" fmla="*/ 246 h 2857"/>
                            <a:gd name="T24" fmla="*/ 1046 w 4384"/>
                            <a:gd name="T25" fmla="*/ 212 h 2857"/>
                            <a:gd name="T26" fmla="*/ 1096 w 4384"/>
                            <a:gd name="T27" fmla="*/ 180 h 2857"/>
                            <a:gd name="T28" fmla="*/ 734 w 4384"/>
                            <a:gd name="T29" fmla="*/ 0 h 2857"/>
                            <a:gd name="T30" fmla="*/ 675 w 4384"/>
                            <a:gd name="T31" fmla="*/ 34 h 2857"/>
                            <a:gd name="T32" fmla="*/ 614 w 4384"/>
                            <a:gd name="T33" fmla="*/ 73 h 2857"/>
                            <a:gd name="T34" fmla="*/ 569 w 4384"/>
                            <a:gd name="T35" fmla="*/ 104 h 2857"/>
                            <a:gd name="T36" fmla="*/ 522 w 4384"/>
                            <a:gd name="T37" fmla="*/ 143 h 2857"/>
                            <a:gd name="T38" fmla="*/ 470 w 4384"/>
                            <a:gd name="T39" fmla="*/ 183 h 2857"/>
                            <a:gd name="T40" fmla="*/ 420 w 4384"/>
                            <a:gd name="T41" fmla="*/ 227 h 2857"/>
                            <a:gd name="T42" fmla="*/ 340 w 4384"/>
                            <a:gd name="T43" fmla="*/ 275 h 2857"/>
                            <a:gd name="T44" fmla="*/ 271 w 4384"/>
                            <a:gd name="T45" fmla="*/ 318 h 2857"/>
                            <a:gd name="T46" fmla="*/ 205 w 4384"/>
                            <a:gd name="T47" fmla="*/ 357 h 2857"/>
                            <a:gd name="T48" fmla="*/ 134 w 4384"/>
                            <a:gd name="T49" fmla="*/ 407 h 2857"/>
                            <a:gd name="T50" fmla="*/ 69 w 4384"/>
                            <a:gd name="T51" fmla="*/ 455 h 2857"/>
                            <a:gd name="T52" fmla="*/ 0 w 4384"/>
                            <a:gd name="T53" fmla="*/ 513 h 2857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7"/>
                            <a:gd name="T83" fmla="*/ 4384 w 4384"/>
                            <a:gd name="T84" fmla="*/ 2857 h 2857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7">
                              <a:moveTo>
                                <a:pt x="0" y="2052"/>
                              </a:moveTo>
                              <a:lnTo>
                                <a:pt x="1608" y="2857"/>
                              </a:lnTo>
                              <a:lnTo>
                                <a:pt x="1863" y="2622"/>
                              </a:lnTo>
                              <a:lnTo>
                                <a:pt x="2103" y="2401"/>
                              </a:lnTo>
                              <a:lnTo>
                                <a:pt x="2334" y="2197"/>
                              </a:lnTo>
                              <a:lnTo>
                                <a:pt x="2595" y="1986"/>
                              </a:lnTo>
                              <a:lnTo>
                                <a:pt x="2786" y="1833"/>
                              </a:lnTo>
                              <a:lnTo>
                                <a:pt x="3055" y="1639"/>
                              </a:lnTo>
                              <a:lnTo>
                                <a:pt x="3334" y="1438"/>
                              </a:lnTo>
                              <a:lnTo>
                                <a:pt x="3565" y="1265"/>
                              </a:lnTo>
                              <a:lnTo>
                                <a:pt x="3776" y="1119"/>
                              </a:lnTo>
                              <a:lnTo>
                                <a:pt x="3980" y="986"/>
                              </a:lnTo>
                              <a:lnTo>
                                <a:pt x="4181" y="851"/>
                              </a:lnTo>
                              <a:lnTo>
                                <a:pt x="4384" y="723"/>
                              </a:lnTo>
                              <a:lnTo>
                                <a:pt x="2938" y="0"/>
                              </a:lnTo>
                              <a:lnTo>
                                <a:pt x="2700" y="137"/>
                              </a:lnTo>
                              <a:lnTo>
                                <a:pt x="2459" y="293"/>
                              </a:lnTo>
                              <a:lnTo>
                                <a:pt x="2276" y="416"/>
                              </a:lnTo>
                              <a:lnTo>
                                <a:pt x="2085" y="572"/>
                              </a:lnTo>
                              <a:lnTo>
                                <a:pt x="1881" y="735"/>
                              </a:lnTo>
                              <a:lnTo>
                                <a:pt x="1680" y="908"/>
                              </a:lnTo>
                              <a:lnTo>
                                <a:pt x="1363" y="1100"/>
                              </a:lnTo>
                              <a:lnTo>
                                <a:pt x="1084" y="1273"/>
                              </a:lnTo>
                              <a:lnTo>
                                <a:pt x="823" y="1428"/>
                              </a:lnTo>
                              <a:lnTo>
                                <a:pt x="534" y="1630"/>
                              </a:lnTo>
                              <a:lnTo>
                                <a:pt x="275" y="1823"/>
                              </a:lnTo>
                              <a:lnTo>
                                <a:pt x="0" y="205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FFDF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3202" name="Freeform 25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83" y="1309"/>
                          <a:ext cx="2192" cy="1428"/>
                        </a:xfrm>
                        <a:custGeom>
                          <a:avLst/>
                          <a:gdLst>
                            <a:gd name="T0" fmla="*/ 0 w 4384"/>
                            <a:gd name="T1" fmla="*/ 513 h 2855"/>
                            <a:gd name="T2" fmla="*/ 402 w 4384"/>
                            <a:gd name="T3" fmla="*/ 714 h 2855"/>
                            <a:gd name="T4" fmla="*/ 465 w 4384"/>
                            <a:gd name="T5" fmla="*/ 655 h 2855"/>
                            <a:gd name="T6" fmla="*/ 526 w 4384"/>
                            <a:gd name="T7" fmla="*/ 600 h 2855"/>
                            <a:gd name="T8" fmla="*/ 583 w 4384"/>
                            <a:gd name="T9" fmla="*/ 550 h 2855"/>
                            <a:gd name="T10" fmla="*/ 648 w 4384"/>
                            <a:gd name="T11" fmla="*/ 496 h 2855"/>
                            <a:gd name="T12" fmla="*/ 696 w 4384"/>
                            <a:gd name="T13" fmla="*/ 458 h 2855"/>
                            <a:gd name="T14" fmla="*/ 763 w 4384"/>
                            <a:gd name="T15" fmla="*/ 410 h 2855"/>
                            <a:gd name="T16" fmla="*/ 833 w 4384"/>
                            <a:gd name="T17" fmla="*/ 360 h 2855"/>
                            <a:gd name="T18" fmla="*/ 891 w 4384"/>
                            <a:gd name="T19" fmla="*/ 316 h 2855"/>
                            <a:gd name="T20" fmla="*/ 944 w 4384"/>
                            <a:gd name="T21" fmla="*/ 280 h 2855"/>
                            <a:gd name="T22" fmla="*/ 995 w 4384"/>
                            <a:gd name="T23" fmla="*/ 246 h 2855"/>
                            <a:gd name="T24" fmla="*/ 1046 w 4384"/>
                            <a:gd name="T25" fmla="*/ 213 h 2855"/>
                            <a:gd name="T26" fmla="*/ 1096 w 4384"/>
                            <a:gd name="T27" fmla="*/ 181 h 2855"/>
                            <a:gd name="T28" fmla="*/ 734 w 4384"/>
                            <a:gd name="T29" fmla="*/ 0 h 2855"/>
                            <a:gd name="T30" fmla="*/ 675 w 4384"/>
                            <a:gd name="T31" fmla="*/ 35 h 2855"/>
                            <a:gd name="T32" fmla="*/ 614 w 4384"/>
                            <a:gd name="T33" fmla="*/ 73 h 2855"/>
                            <a:gd name="T34" fmla="*/ 569 w 4384"/>
                            <a:gd name="T35" fmla="*/ 104 h 2855"/>
                            <a:gd name="T36" fmla="*/ 522 w 4384"/>
                            <a:gd name="T37" fmla="*/ 143 h 2855"/>
                            <a:gd name="T38" fmla="*/ 470 w 4384"/>
                            <a:gd name="T39" fmla="*/ 184 h 2855"/>
                            <a:gd name="T40" fmla="*/ 420 w 4384"/>
                            <a:gd name="T41" fmla="*/ 227 h 2855"/>
                            <a:gd name="T42" fmla="*/ 340 w 4384"/>
                            <a:gd name="T43" fmla="*/ 275 h 2855"/>
                            <a:gd name="T44" fmla="*/ 271 w 4384"/>
                            <a:gd name="T45" fmla="*/ 315 h 2855"/>
                            <a:gd name="T46" fmla="*/ 205 w 4384"/>
                            <a:gd name="T47" fmla="*/ 357 h 2855"/>
                            <a:gd name="T48" fmla="*/ 134 w 4384"/>
                            <a:gd name="T49" fmla="*/ 408 h 2855"/>
                            <a:gd name="T50" fmla="*/ 69 w 4384"/>
                            <a:gd name="T51" fmla="*/ 456 h 2855"/>
                            <a:gd name="T52" fmla="*/ 0 w 4384"/>
                            <a:gd name="T53" fmla="*/ 513 h 2855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5"/>
                            <a:gd name="T83" fmla="*/ 4384 w 4384"/>
                            <a:gd name="T84" fmla="*/ 2855 h 2855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5">
                              <a:moveTo>
                                <a:pt x="0" y="2050"/>
                              </a:moveTo>
                              <a:lnTo>
                                <a:pt x="1608" y="2855"/>
                              </a:lnTo>
                              <a:lnTo>
                                <a:pt x="1863" y="2620"/>
                              </a:lnTo>
                              <a:lnTo>
                                <a:pt x="2103" y="2399"/>
                              </a:lnTo>
                              <a:lnTo>
                                <a:pt x="2334" y="2198"/>
                              </a:lnTo>
                              <a:lnTo>
                                <a:pt x="2595" y="1984"/>
                              </a:lnTo>
                              <a:lnTo>
                                <a:pt x="2786" y="1831"/>
                              </a:lnTo>
                              <a:lnTo>
                                <a:pt x="3055" y="1638"/>
                              </a:lnTo>
                              <a:lnTo>
                                <a:pt x="3334" y="1437"/>
                              </a:lnTo>
                              <a:lnTo>
                                <a:pt x="3565" y="1263"/>
                              </a:lnTo>
                              <a:lnTo>
                                <a:pt x="3776" y="1118"/>
                              </a:lnTo>
                              <a:lnTo>
                                <a:pt x="3980" y="984"/>
                              </a:lnTo>
                              <a:lnTo>
                                <a:pt x="4181" y="849"/>
                              </a:lnTo>
                              <a:lnTo>
                                <a:pt x="4384" y="723"/>
                              </a:lnTo>
                              <a:lnTo>
                                <a:pt x="2938" y="0"/>
                              </a:lnTo>
                              <a:lnTo>
                                <a:pt x="2700" y="138"/>
                              </a:lnTo>
                              <a:lnTo>
                                <a:pt x="2459" y="291"/>
                              </a:lnTo>
                              <a:lnTo>
                                <a:pt x="2276" y="416"/>
                              </a:lnTo>
                              <a:lnTo>
                                <a:pt x="2085" y="570"/>
                              </a:lnTo>
                              <a:lnTo>
                                <a:pt x="1881" y="733"/>
                              </a:lnTo>
                              <a:lnTo>
                                <a:pt x="1680" y="907"/>
                              </a:lnTo>
                              <a:lnTo>
                                <a:pt x="1363" y="1100"/>
                              </a:lnTo>
                              <a:lnTo>
                                <a:pt x="1084" y="1259"/>
                              </a:lnTo>
                              <a:lnTo>
                                <a:pt x="823" y="1427"/>
                              </a:lnTo>
                              <a:lnTo>
                                <a:pt x="534" y="1630"/>
                              </a:lnTo>
                              <a:lnTo>
                                <a:pt x="275" y="1821"/>
                              </a:lnTo>
                              <a:lnTo>
                                <a:pt x="0" y="205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FFFFF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3182" name="Group 25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75" y="1428"/>
                        <a:ext cx="1807" cy="1177"/>
                        <a:chOff x="1975" y="1428"/>
                        <a:chExt cx="1807" cy="1177"/>
                      </a:xfrm>
                    </p:grpSpPr>
                    <p:sp>
                      <p:nvSpPr>
                        <p:cNvPr id="3183" name="Freeform 25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975" y="1428"/>
                          <a:ext cx="1807" cy="1177"/>
                        </a:xfrm>
                        <a:custGeom>
                          <a:avLst/>
                          <a:gdLst>
                            <a:gd name="T0" fmla="*/ 0 w 3615"/>
                            <a:gd name="T1" fmla="*/ 422 h 2355"/>
                            <a:gd name="T2" fmla="*/ 331 w 3615"/>
                            <a:gd name="T3" fmla="*/ 588 h 2355"/>
                            <a:gd name="T4" fmla="*/ 384 w 3615"/>
                            <a:gd name="T5" fmla="*/ 540 h 2355"/>
                            <a:gd name="T6" fmla="*/ 433 w 3615"/>
                            <a:gd name="T7" fmla="*/ 494 h 2355"/>
                            <a:gd name="T8" fmla="*/ 480 w 3615"/>
                            <a:gd name="T9" fmla="*/ 452 h 2355"/>
                            <a:gd name="T10" fmla="*/ 534 w 3615"/>
                            <a:gd name="T11" fmla="*/ 409 h 2355"/>
                            <a:gd name="T12" fmla="*/ 573 w 3615"/>
                            <a:gd name="T13" fmla="*/ 377 h 2355"/>
                            <a:gd name="T14" fmla="*/ 629 w 3615"/>
                            <a:gd name="T15" fmla="*/ 337 h 2355"/>
                            <a:gd name="T16" fmla="*/ 687 w 3615"/>
                            <a:gd name="T17" fmla="*/ 296 h 2355"/>
                            <a:gd name="T18" fmla="*/ 734 w 3615"/>
                            <a:gd name="T19" fmla="*/ 260 h 2355"/>
                            <a:gd name="T20" fmla="*/ 778 w 3615"/>
                            <a:gd name="T21" fmla="*/ 230 h 2355"/>
                            <a:gd name="T22" fmla="*/ 820 w 3615"/>
                            <a:gd name="T23" fmla="*/ 202 h 2355"/>
                            <a:gd name="T24" fmla="*/ 861 w 3615"/>
                            <a:gd name="T25" fmla="*/ 175 h 2355"/>
                            <a:gd name="T26" fmla="*/ 903 w 3615"/>
                            <a:gd name="T27" fmla="*/ 148 h 2355"/>
                            <a:gd name="T28" fmla="*/ 605 w 3615"/>
                            <a:gd name="T29" fmla="*/ 0 h 2355"/>
                            <a:gd name="T30" fmla="*/ 556 w 3615"/>
                            <a:gd name="T31" fmla="*/ 28 h 2355"/>
                            <a:gd name="T32" fmla="*/ 506 w 3615"/>
                            <a:gd name="T33" fmla="*/ 59 h 2355"/>
                            <a:gd name="T34" fmla="*/ 468 w 3615"/>
                            <a:gd name="T35" fmla="*/ 85 h 2355"/>
                            <a:gd name="T36" fmla="*/ 429 w 3615"/>
                            <a:gd name="T37" fmla="*/ 117 h 2355"/>
                            <a:gd name="T38" fmla="*/ 387 w 3615"/>
                            <a:gd name="T39" fmla="*/ 151 h 2355"/>
                            <a:gd name="T40" fmla="*/ 346 w 3615"/>
                            <a:gd name="T41" fmla="*/ 186 h 2355"/>
                            <a:gd name="T42" fmla="*/ 280 w 3615"/>
                            <a:gd name="T43" fmla="*/ 226 h 2355"/>
                            <a:gd name="T44" fmla="*/ 229 w 3615"/>
                            <a:gd name="T45" fmla="*/ 255 h 2355"/>
                            <a:gd name="T46" fmla="*/ 169 w 3615"/>
                            <a:gd name="T47" fmla="*/ 294 h 2355"/>
                            <a:gd name="T48" fmla="*/ 110 w 3615"/>
                            <a:gd name="T49" fmla="*/ 335 h 2355"/>
                            <a:gd name="T50" fmla="*/ 56 w 3615"/>
                            <a:gd name="T51" fmla="*/ 375 h 2355"/>
                            <a:gd name="T52" fmla="*/ 0 w 3615"/>
                            <a:gd name="T53" fmla="*/ 422 h 2355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3615"/>
                            <a:gd name="T82" fmla="*/ 0 h 2355"/>
                            <a:gd name="T83" fmla="*/ 3615 w 3615"/>
                            <a:gd name="T84" fmla="*/ 2355 h 2355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3615" h="2355">
                              <a:moveTo>
                                <a:pt x="0" y="1690"/>
                              </a:moveTo>
                              <a:lnTo>
                                <a:pt x="1325" y="2355"/>
                              </a:lnTo>
                              <a:lnTo>
                                <a:pt x="1536" y="2160"/>
                              </a:lnTo>
                              <a:lnTo>
                                <a:pt x="1733" y="1977"/>
                              </a:lnTo>
                              <a:lnTo>
                                <a:pt x="1923" y="1811"/>
                              </a:lnTo>
                              <a:lnTo>
                                <a:pt x="2138" y="1638"/>
                              </a:lnTo>
                              <a:lnTo>
                                <a:pt x="2295" y="1508"/>
                              </a:lnTo>
                              <a:lnTo>
                                <a:pt x="2519" y="1351"/>
                              </a:lnTo>
                              <a:lnTo>
                                <a:pt x="2748" y="1186"/>
                              </a:lnTo>
                              <a:lnTo>
                                <a:pt x="2939" y="1040"/>
                              </a:lnTo>
                              <a:lnTo>
                                <a:pt x="3112" y="923"/>
                              </a:lnTo>
                              <a:lnTo>
                                <a:pt x="3280" y="811"/>
                              </a:lnTo>
                              <a:lnTo>
                                <a:pt x="3447" y="701"/>
                              </a:lnTo>
                              <a:lnTo>
                                <a:pt x="3615" y="594"/>
                              </a:lnTo>
                              <a:lnTo>
                                <a:pt x="2421" y="0"/>
                              </a:lnTo>
                              <a:lnTo>
                                <a:pt x="2226" y="112"/>
                              </a:lnTo>
                              <a:lnTo>
                                <a:pt x="2026" y="239"/>
                              </a:lnTo>
                              <a:lnTo>
                                <a:pt x="1875" y="343"/>
                              </a:lnTo>
                              <a:lnTo>
                                <a:pt x="1718" y="470"/>
                              </a:lnTo>
                              <a:lnTo>
                                <a:pt x="1550" y="604"/>
                              </a:lnTo>
                              <a:lnTo>
                                <a:pt x="1385" y="747"/>
                              </a:lnTo>
                              <a:lnTo>
                                <a:pt x="1122" y="907"/>
                              </a:lnTo>
                              <a:lnTo>
                                <a:pt x="918" y="1022"/>
                              </a:lnTo>
                              <a:lnTo>
                                <a:pt x="677" y="1178"/>
                              </a:lnTo>
                              <a:lnTo>
                                <a:pt x="440" y="1343"/>
                              </a:lnTo>
                              <a:lnTo>
                                <a:pt x="225" y="1500"/>
                              </a:lnTo>
                              <a:lnTo>
                                <a:pt x="0" y="1690"/>
                              </a:lnTo>
                            </a:path>
                          </a:pathLst>
                        </a:cu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3184" name="Freeform 25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33" y="1460"/>
                          <a:ext cx="1697" cy="1111"/>
                        </a:xfrm>
                        <a:custGeom>
                          <a:avLst/>
                          <a:gdLst>
                            <a:gd name="T0" fmla="*/ 0 w 3394"/>
                            <a:gd name="T1" fmla="*/ 403 h 2221"/>
                            <a:gd name="T2" fmla="*/ 302 w 3394"/>
                            <a:gd name="T3" fmla="*/ 556 h 2221"/>
                            <a:gd name="T4" fmla="*/ 352 w 3394"/>
                            <a:gd name="T5" fmla="*/ 506 h 2221"/>
                            <a:gd name="T6" fmla="*/ 406 w 3394"/>
                            <a:gd name="T7" fmla="*/ 458 h 2221"/>
                            <a:gd name="T8" fmla="*/ 449 w 3394"/>
                            <a:gd name="T9" fmla="*/ 420 h 2221"/>
                            <a:gd name="T10" fmla="*/ 497 w 3394"/>
                            <a:gd name="T11" fmla="*/ 381 h 2221"/>
                            <a:gd name="T12" fmla="*/ 533 w 3394"/>
                            <a:gd name="T13" fmla="*/ 353 h 2221"/>
                            <a:gd name="T14" fmla="*/ 583 w 3394"/>
                            <a:gd name="T15" fmla="*/ 317 h 2221"/>
                            <a:gd name="T16" fmla="*/ 635 w 3394"/>
                            <a:gd name="T17" fmla="*/ 280 h 2221"/>
                            <a:gd name="T18" fmla="*/ 678 w 3394"/>
                            <a:gd name="T19" fmla="*/ 247 h 2221"/>
                            <a:gd name="T20" fmla="*/ 717 w 3394"/>
                            <a:gd name="T21" fmla="*/ 221 h 2221"/>
                            <a:gd name="T22" fmla="*/ 755 w 3394"/>
                            <a:gd name="T23" fmla="*/ 196 h 2221"/>
                            <a:gd name="T24" fmla="*/ 799 w 3394"/>
                            <a:gd name="T25" fmla="*/ 167 h 2221"/>
                            <a:gd name="T26" fmla="*/ 849 w 3394"/>
                            <a:gd name="T27" fmla="*/ 134 h 2221"/>
                            <a:gd name="T28" fmla="*/ 577 w 3394"/>
                            <a:gd name="T29" fmla="*/ 0 h 2221"/>
                            <a:gd name="T30" fmla="*/ 530 w 3394"/>
                            <a:gd name="T31" fmla="*/ 29 h 2221"/>
                            <a:gd name="T32" fmla="*/ 481 w 3394"/>
                            <a:gd name="T33" fmla="*/ 58 h 2221"/>
                            <a:gd name="T34" fmla="*/ 438 w 3394"/>
                            <a:gd name="T35" fmla="*/ 90 h 2221"/>
                            <a:gd name="T36" fmla="*/ 403 w 3394"/>
                            <a:gd name="T37" fmla="*/ 118 h 2221"/>
                            <a:gd name="T38" fmla="*/ 365 w 3394"/>
                            <a:gd name="T39" fmla="*/ 149 h 2221"/>
                            <a:gd name="T40" fmla="*/ 328 w 3394"/>
                            <a:gd name="T41" fmla="*/ 181 h 2221"/>
                            <a:gd name="T42" fmla="*/ 269 w 3394"/>
                            <a:gd name="T43" fmla="*/ 217 h 2221"/>
                            <a:gd name="T44" fmla="*/ 222 w 3394"/>
                            <a:gd name="T45" fmla="*/ 243 h 2221"/>
                            <a:gd name="T46" fmla="*/ 169 w 3394"/>
                            <a:gd name="T47" fmla="*/ 278 h 2221"/>
                            <a:gd name="T48" fmla="*/ 118 w 3394"/>
                            <a:gd name="T49" fmla="*/ 316 h 2221"/>
                            <a:gd name="T50" fmla="*/ 67 w 3394"/>
                            <a:gd name="T51" fmla="*/ 354 h 2221"/>
                            <a:gd name="T52" fmla="*/ 0 w 3394"/>
                            <a:gd name="T53" fmla="*/ 403 h 2221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3394"/>
                            <a:gd name="T82" fmla="*/ 0 h 2221"/>
                            <a:gd name="T83" fmla="*/ 3394 w 3394"/>
                            <a:gd name="T84" fmla="*/ 2221 h 2221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3394" h="2221">
                              <a:moveTo>
                                <a:pt x="0" y="1612"/>
                              </a:moveTo>
                              <a:lnTo>
                                <a:pt x="1206" y="2221"/>
                              </a:lnTo>
                              <a:lnTo>
                                <a:pt x="1407" y="2022"/>
                              </a:lnTo>
                              <a:lnTo>
                                <a:pt x="1624" y="1831"/>
                              </a:lnTo>
                              <a:lnTo>
                                <a:pt x="1796" y="1679"/>
                              </a:lnTo>
                              <a:lnTo>
                                <a:pt x="1989" y="1524"/>
                              </a:lnTo>
                              <a:lnTo>
                                <a:pt x="2131" y="1409"/>
                              </a:lnTo>
                              <a:lnTo>
                                <a:pt x="2332" y="1267"/>
                              </a:lnTo>
                              <a:lnTo>
                                <a:pt x="2537" y="1118"/>
                              </a:lnTo>
                              <a:lnTo>
                                <a:pt x="2711" y="988"/>
                              </a:lnTo>
                              <a:lnTo>
                                <a:pt x="2868" y="881"/>
                              </a:lnTo>
                              <a:lnTo>
                                <a:pt x="3017" y="781"/>
                              </a:lnTo>
                              <a:lnTo>
                                <a:pt x="3195" y="667"/>
                              </a:lnTo>
                              <a:lnTo>
                                <a:pt x="3394" y="536"/>
                              </a:lnTo>
                              <a:lnTo>
                                <a:pt x="2308" y="0"/>
                              </a:lnTo>
                              <a:lnTo>
                                <a:pt x="2119" y="113"/>
                              </a:lnTo>
                              <a:lnTo>
                                <a:pt x="1927" y="229"/>
                              </a:lnTo>
                              <a:lnTo>
                                <a:pt x="1752" y="359"/>
                              </a:lnTo>
                              <a:lnTo>
                                <a:pt x="1610" y="472"/>
                              </a:lnTo>
                              <a:lnTo>
                                <a:pt x="1459" y="594"/>
                              </a:lnTo>
                              <a:lnTo>
                                <a:pt x="1312" y="723"/>
                              </a:lnTo>
                              <a:lnTo>
                                <a:pt x="1074" y="865"/>
                              </a:lnTo>
                              <a:lnTo>
                                <a:pt x="891" y="972"/>
                              </a:lnTo>
                              <a:lnTo>
                                <a:pt x="674" y="1110"/>
                              </a:lnTo>
                              <a:lnTo>
                                <a:pt x="473" y="1261"/>
                              </a:lnTo>
                              <a:lnTo>
                                <a:pt x="265" y="1414"/>
                              </a:lnTo>
                              <a:lnTo>
                                <a:pt x="0" y="161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FFFFF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3165" name="Group 25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08" y="1498"/>
                      <a:ext cx="1553" cy="1019"/>
                      <a:chOff x="2108" y="1498"/>
                      <a:chExt cx="1553" cy="1019"/>
                    </a:xfrm>
                  </p:grpSpPr>
                  <p:grpSp>
                    <p:nvGrpSpPr>
                      <p:cNvPr id="3166" name="Group 25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108" y="2159"/>
                        <a:ext cx="166" cy="121"/>
                        <a:chOff x="2108" y="2159"/>
                        <a:chExt cx="166" cy="121"/>
                      </a:xfrm>
                    </p:grpSpPr>
                    <p:sp>
                      <p:nvSpPr>
                        <p:cNvPr id="3179" name="Line 25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108" y="2159"/>
                          <a:ext cx="133" cy="102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3180" name="Line 25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141" y="2176"/>
                          <a:ext cx="133" cy="104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3167" name="Group 25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89" y="2390"/>
                        <a:ext cx="157" cy="127"/>
                        <a:chOff x="2589" y="2390"/>
                        <a:chExt cx="157" cy="127"/>
                      </a:xfrm>
                    </p:grpSpPr>
                    <p:sp>
                      <p:nvSpPr>
                        <p:cNvPr id="3177" name="Line 26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589" y="2390"/>
                          <a:ext cx="116" cy="107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3178" name="Line 26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629" y="2409"/>
                          <a:ext cx="117" cy="10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3168" name="Group 26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05" y="1709"/>
                        <a:ext cx="156" cy="97"/>
                        <a:chOff x="3505" y="1709"/>
                        <a:chExt cx="156" cy="97"/>
                      </a:xfrm>
                    </p:grpSpPr>
                    <p:sp>
                      <p:nvSpPr>
                        <p:cNvPr id="3175" name="Line 26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545" y="1728"/>
                          <a:ext cx="116" cy="7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3176" name="Line 26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505" y="1709"/>
                          <a:ext cx="116" cy="76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3169" name="Group 26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077" y="1498"/>
                        <a:ext cx="147" cy="89"/>
                        <a:chOff x="3077" y="1498"/>
                        <a:chExt cx="147" cy="89"/>
                      </a:xfrm>
                    </p:grpSpPr>
                    <p:sp>
                      <p:nvSpPr>
                        <p:cNvPr id="3173" name="Line 26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077" y="1498"/>
                          <a:ext cx="115" cy="7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3174" name="Line 26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108" y="1516"/>
                          <a:ext cx="116" cy="7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3170" name="Group 26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752" y="1775"/>
                        <a:ext cx="414" cy="343"/>
                        <a:chOff x="2752" y="1775"/>
                        <a:chExt cx="414" cy="343"/>
                      </a:xfrm>
                    </p:grpSpPr>
                    <p:sp>
                      <p:nvSpPr>
                        <p:cNvPr id="3171" name="Arc 26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52" y="1850"/>
                          <a:ext cx="381" cy="268"/>
                        </a:xfrm>
                        <a:custGeom>
                          <a:avLst/>
                          <a:gdLst>
                            <a:gd name="T0" fmla="*/ 0 w 39903"/>
                            <a:gd name="T1" fmla="*/ 0 h 33614"/>
                            <a:gd name="T2" fmla="*/ 0 w 39903"/>
                            <a:gd name="T3" fmla="*/ 0 h 33614"/>
                            <a:gd name="T4" fmla="*/ 0 w 39903"/>
                            <a:gd name="T5" fmla="*/ 0 h 33614"/>
                            <a:gd name="T6" fmla="*/ 0 60000 65536"/>
                            <a:gd name="T7" fmla="*/ 0 60000 65536"/>
                            <a:gd name="T8" fmla="*/ 0 60000 65536"/>
                            <a:gd name="T9" fmla="*/ 0 w 39903"/>
                            <a:gd name="T10" fmla="*/ 0 h 33614"/>
                            <a:gd name="T11" fmla="*/ 39903 w 39903"/>
                            <a:gd name="T12" fmla="*/ 33614 h 33614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39903" h="33614" fill="none" extrusionOk="0">
                              <a:moveTo>
                                <a:pt x="39902" y="23483"/>
                              </a:moveTo>
                              <a:cubicBezTo>
                                <a:pt x="35953" y="29786"/>
                                <a:pt x="29038" y="33613"/>
                                <a:pt x="21600" y="33614"/>
                              </a:cubicBezTo>
                              <a:cubicBezTo>
                                <a:pt x="9670" y="33614"/>
                                <a:pt x="0" y="23943"/>
                                <a:pt x="0" y="12014"/>
                              </a:cubicBezTo>
                              <a:cubicBezTo>
                                <a:pt x="-1" y="7736"/>
                                <a:pt x="1270" y="3555"/>
                                <a:pt x="3649" y="0"/>
                              </a:cubicBezTo>
                            </a:path>
                            <a:path w="39903" h="33614" stroke="0" extrusionOk="0">
                              <a:moveTo>
                                <a:pt x="39902" y="23483"/>
                              </a:moveTo>
                              <a:cubicBezTo>
                                <a:pt x="35953" y="29786"/>
                                <a:pt x="29038" y="33613"/>
                                <a:pt x="21600" y="33614"/>
                              </a:cubicBezTo>
                              <a:cubicBezTo>
                                <a:pt x="9670" y="33614"/>
                                <a:pt x="0" y="23943"/>
                                <a:pt x="0" y="12014"/>
                              </a:cubicBezTo>
                              <a:cubicBezTo>
                                <a:pt x="-1" y="7736"/>
                                <a:pt x="1270" y="3555"/>
                                <a:pt x="3649" y="0"/>
                              </a:cubicBezTo>
                              <a:lnTo>
                                <a:pt x="21600" y="12014"/>
                              </a:lnTo>
                              <a:close/>
                            </a:path>
                          </a:pathLst>
                        </a:cu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3172" name="Arc 27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86" y="1775"/>
                          <a:ext cx="380" cy="264"/>
                        </a:xfrm>
                        <a:custGeom>
                          <a:avLst/>
                          <a:gdLst>
                            <a:gd name="T0" fmla="*/ 0 w 39815"/>
                            <a:gd name="T1" fmla="*/ 0 h 33535"/>
                            <a:gd name="T2" fmla="*/ 0 w 39815"/>
                            <a:gd name="T3" fmla="*/ 0 h 33535"/>
                            <a:gd name="T4" fmla="*/ 0 w 39815"/>
                            <a:gd name="T5" fmla="*/ 0 h 33535"/>
                            <a:gd name="T6" fmla="*/ 0 60000 65536"/>
                            <a:gd name="T7" fmla="*/ 0 60000 65536"/>
                            <a:gd name="T8" fmla="*/ 0 60000 65536"/>
                            <a:gd name="T9" fmla="*/ 0 w 39815"/>
                            <a:gd name="T10" fmla="*/ 0 h 33535"/>
                            <a:gd name="T11" fmla="*/ 39815 w 39815"/>
                            <a:gd name="T12" fmla="*/ 33535 h 33535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39815" h="33535" fill="none" extrusionOk="0">
                              <a:moveTo>
                                <a:pt x="0" y="9990"/>
                              </a:moveTo>
                              <a:cubicBezTo>
                                <a:pt x="3966" y="3767"/>
                                <a:pt x="10835" y="-1"/>
                                <a:pt x="18215" y="0"/>
                              </a:cubicBezTo>
                              <a:cubicBezTo>
                                <a:pt x="30144" y="0"/>
                                <a:pt x="39815" y="9670"/>
                                <a:pt x="39815" y="21600"/>
                              </a:cubicBezTo>
                              <a:cubicBezTo>
                                <a:pt x="39815" y="25845"/>
                                <a:pt x="38563" y="29996"/>
                                <a:pt x="36218" y="33535"/>
                              </a:cubicBezTo>
                            </a:path>
                            <a:path w="39815" h="33535" stroke="0" extrusionOk="0">
                              <a:moveTo>
                                <a:pt x="0" y="9990"/>
                              </a:moveTo>
                              <a:cubicBezTo>
                                <a:pt x="3966" y="3767"/>
                                <a:pt x="10835" y="-1"/>
                                <a:pt x="18215" y="0"/>
                              </a:cubicBezTo>
                              <a:cubicBezTo>
                                <a:pt x="30144" y="0"/>
                                <a:pt x="39815" y="9670"/>
                                <a:pt x="39815" y="21600"/>
                              </a:cubicBezTo>
                              <a:cubicBezTo>
                                <a:pt x="39815" y="25845"/>
                                <a:pt x="38563" y="29996"/>
                                <a:pt x="36218" y="33535"/>
                              </a:cubicBezTo>
                              <a:lnTo>
                                <a:pt x="18215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3163" name="Freeform 271"/>
                  <p:cNvSpPr>
                    <a:spLocks/>
                  </p:cNvSpPr>
                  <p:nvPr/>
                </p:nvSpPr>
                <p:spPr bwMode="auto">
                  <a:xfrm>
                    <a:off x="2616" y="1758"/>
                    <a:ext cx="698" cy="1035"/>
                  </a:xfrm>
                  <a:custGeom>
                    <a:avLst/>
                    <a:gdLst>
                      <a:gd name="T0" fmla="*/ 0 w 1397"/>
                      <a:gd name="T1" fmla="*/ 0 h 2070"/>
                      <a:gd name="T2" fmla="*/ 349 w 1397"/>
                      <a:gd name="T3" fmla="*/ 180 h 2070"/>
                      <a:gd name="T4" fmla="*/ 348 w 1397"/>
                      <a:gd name="T5" fmla="*/ 518 h 2070"/>
                      <a:gd name="T6" fmla="*/ 0 60000 65536"/>
                      <a:gd name="T7" fmla="*/ 0 60000 65536"/>
                      <a:gd name="T8" fmla="*/ 0 60000 65536"/>
                      <a:gd name="T9" fmla="*/ 0 w 1397"/>
                      <a:gd name="T10" fmla="*/ 0 h 2070"/>
                      <a:gd name="T11" fmla="*/ 1397 w 1397"/>
                      <a:gd name="T12" fmla="*/ 2070 h 207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97" h="2070">
                        <a:moveTo>
                          <a:pt x="0" y="0"/>
                        </a:moveTo>
                        <a:lnTo>
                          <a:pt x="1397" y="723"/>
                        </a:lnTo>
                        <a:lnTo>
                          <a:pt x="1395" y="2070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3161" name="Text Box 272"/>
                <p:cNvSpPr txBox="1">
                  <a:spLocks noChangeArrowheads="1"/>
                </p:cNvSpPr>
                <p:nvPr/>
              </p:nvSpPr>
              <p:spPr bwMode="auto">
                <a:xfrm>
                  <a:off x="1844" y="2794"/>
                  <a:ext cx="376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900" b="1">
                      <a:solidFill>
                        <a:srgbClr val="000000"/>
                      </a:solidFill>
                      <a:cs typeface="Arial" pitchFamily="34" charset="0"/>
                    </a:rPr>
                    <a:t>Funding</a:t>
                  </a:r>
                </a:p>
              </p:txBody>
            </p:sp>
          </p:grpSp>
          <p:grpSp>
            <p:nvGrpSpPr>
              <p:cNvPr id="3138" name="Group 273"/>
              <p:cNvGrpSpPr>
                <a:grpSpLocks/>
              </p:cNvGrpSpPr>
              <p:nvPr/>
            </p:nvGrpSpPr>
            <p:grpSpPr bwMode="auto">
              <a:xfrm>
                <a:off x="805" y="3528"/>
                <a:ext cx="524" cy="388"/>
                <a:chOff x="1606" y="3720"/>
                <a:chExt cx="524" cy="388"/>
              </a:xfrm>
            </p:grpSpPr>
            <p:grpSp>
              <p:nvGrpSpPr>
                <p:cNvPr id="3151" name="Group 274"/>
                <p:cNvGrpSpPr>
                  <a:grpSpLocks/>
                </p:cNvGrpSpPr>
                <p:nvPr/>
              </p:nvGrpSpPr>
              <p:grpSpPr bwMode="auto">
                <a:xfrm>
                  <a:off x="1626" y="3720"/>
                  <a:ext cx="504" cy="242"/>
                  <a:chOff x="2446" y="3588"/>
                  <a:chExt cx="504" cy="242"/>
                </a:xfrm>
              </p:grpSpPr>
              <p:sp>
                <p:nvSpPr>
                  <p:cNvPr id="3153" name="Freeform 275"/>
                  <p:cNvSpPr>
                    <a:spLocks/>
                  </p:cNvSpPr>
                  <p:nvPr/>
                </p:nvSpPr>
                <p:spPr bwMode="auto">
                  <a:xfrm>
                    <a:off x="2512" y="3713"/>
                    <a:ext cx="373" cy="54"/>
                  </a:xfrm>
                  <a:custGeom>
                    <a:avLst/>
                    <a:gdLst>
                      <a:gd name="T0" fmla="*/ 0 w 3888"/>
                      <a:gd name="T1" fmla="*/ 5 h 541"/>
                      <a:gd name="T2" fmla="*/ 0 w 3888"/>
                      <a:gd name="T3" fmla="*/ 0 h 541"/>
                      <a:gd name="T4" fmla="*/ 36 w 3888"/>
                      <a:gd name="T5" fmla="*/ 0 h 541"/>
                      <a:gd name="T6" fmla="*/ 36 w 3888"/>
                      <a:gd name="T7" fmla="*/ 5 h 54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888"/>
                      <a:gd name="T13" fmla="*/ 0 h 541"/>
                      <a:gd name="T14" fmla="*/ 3888 w 3888"/>
                      <a:gd name="T15" fmla="*/ 541 h 541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888" h="541">
                        <a:moveTo>
                          <a:pt x="0" y="540"/>
                        </a:moveTo>
                        <a:lnTo>
                          <a:pt x="0" y="0"/>
                        </a:lnTo>
                        <a:lnTo>
                          <a:pt x="3888" y="0"/>
                        </a:lnTo>
                        <a:lnTo>
                          <a:pt x="3888" y="541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3154" name="Line 276"/>
                  <p:cNvSpPr>
                    <a:spLocks noChangeShapeType="1"/>
                  </p:cNvSpPr>
                  <p:nvPr/>
                </p:nvSpPr>
                <p:spPr bwMode="auto">
                  <a:xfrm>
                    <a:off x="2702" y="3648"/>
                    <a:ext cx="0" cy="12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3155" name="Rectangle 277"/>
                  <p:cNvSpPr>
                    <a:spLocks noChangeArrowheads="1"/>
                  </p:cNvSpPr>
                  <p:nvPr/>
                </p:nvSpPr>
                <p:spPr bwMode="auto">
                  <a:xfrm>
                    <a:off x="2632" y="3588"/>
                    <a:ext cx="132" cy="6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grpSp>
                <p:nvGrpSpPr>
                  <p:cNvPr id="3156" name="Group 278"/>
                  <p:cNvGrpSpPr>
                    <a:grpSpLocks/>
                  </p:cNvGrpSpPr>
                  <p:nvPr/>
                </p:nvGrpSpPr>
                <p:grpSpPr bwMode="auto">
                  <a:xfrm>
                    <a:off x="2446" y="3770"/>
                    <a:ext cx="504" cy="60"/>
                    <a:chOff x="2446" y="3770"/>
                    <a:chExt cx="504" cy="60"/>
                  </a:xfrm>
                </p:grpSpPr>
                <p:sp>
                  <p:nvSpPr>
                    <p:cNvPr id="3157" name="Rectangle 2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34" y="3770"/>
                      <a:ext cx="132" cy="60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 b="1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158" name="Rectangle 2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18" y="3770"/>
                      <a:ext cx="132" cy="60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 b="1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159" name="Rectangle 2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46" y="3770"/>
                      <a:ext cx="132" cy="60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 b="1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</p:grpSp>
            </p:grpSp>
            <p:sp>
              <p:nvSpPr>
                <p:cNvPr id="3152" name="Text Box 282"/>
                <p:cNvSpPr txBox="1">
                  <a:spLocks noChangeArrowheads="1"/>
                </p:cNvSpPr>
                <p:nvPr/>
              </p:nvSpPr>
              <p:spPr bwMode="auto">
                <a:xfrm>
                  <a:off x="1606" y="3964"/>
                  <a:ext cx="524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900" b="1">
                      <a:solidFill>
                        <a:srgbClr val="000000"/>
                      </a:solidFill>
                      <a:cs typeface="Arial" pitchFamily="34" charset="0"/>
                    </a:rPr>
                    <a:t>Organization</a:t>
                  </a:r>
                </a:p>
              </p:txBody>
            </p:sp>
          </p:grpSp>
          <p:sp>
            <p:nvSpPr>
              <p:cNvPr id="3139" name="Text Box 283"/>
              <p:cNvSpPr txBox="1">
                <a:spLocks noChangeArrowheads="1"/>
              </p:cNvSpPr>
              <p:nvPr/>
            </p:nvSpPr>
            <p:spPr bwMode="auto">
              <a:xfrm>
                <a:off x="2203" y="3852"/>
                <a:ext cx="57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 i="1">
                    <a:solidFill>
                      <a:srgbClr val="FF0000"/>
                    </a:solidFill>
                    <a:latin typeface="Benguiat Bk BT"/>
                    <a:cs typeface="Arial" pitchFamily="34" charset="0"/>
                  </a:rPr>
                  <a:t>Resources</a:t>
                </a:r>
                <a:endParaRPr lang="en-US" sz="1400" b="1">
                  <a:solidFill>
                    <a:srgbClr val="000000"/>
                  </a:solidFill>
                  <a:latin typeface="Benguiat Bk BT"/>
                  <a:cs typeface="Arial" pitchFamily="34" charset="0"/>
                </a:endParaRPr>
              </a:p>
            </p:txBody>
          </p:sp>
          <p:grpSp>
            <p:nvGrpSpPr>
              <p:cNvPr id="3140" name="Group 284"/>
              <p:cNvGrpSpPr>
                <a:grpSpLocks/>
              </p:cNvGrpSpPr>
              <p:nvPr/>
            </p:nvGrpSpPr>
            <p:grpSpPr bwMode="auto">
              <a:xfrm>
                <a:off x="3836" y="3482"/>
                <a:ext cx="484" cy="510"/>
                <a:chOff x="874" y="3506"/>
                <a:chExt cx="484" cy="510"/>
              </a:xfrm>
            </p:grpSpPr>
            <p:sp>
              <p:nvSpPr>
                <p:cNvPr id="3141" name="Text Box 285"/>
                <p:cNvSpPr txBox="1">
                  <a:spLocks noChangeArrowheads="1"/>
                </p:cNvSpPr>
                <p:nvPr/>
              </p:nvSpPr>
              <p:spPr bwMode="auto">
                <a:xfrm>
                  <a:off x="874" y="3872"/>
                  <a:ext cx="484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900" b="1">
                      <a:solidFill>
                        <a:srgbClr val="000000"/>
                      </a:solidFill>
                      <a:cs typeface="Arial" pitchFamily="34" charset="0"/>
                    </a:rPr>
                    <a:t>Curriculum</a:t>
                  </a:r>
                </a:p>
              </p:txBody>
            </p:sp>
            <p:grpSp>
              <p:nvGrpSpPr>
                <p:cNvPr id="3142" name="Group 286"/>
                <p:cNvGrpSpPr>
                  <a:grpSpLocks/>
                </p:cNvGrpSpPr>
                <p:nvPr/>
              </p:nvGrpSpPr>
              <p:grpSpPr bwMode="auto">
                <a:xfrm>
                  <a:off x="923" y="3506"/>
                  <a:ext cx="365" cy="387"/>
                  <a:chOff x="2595" y="1824"/>
                  <a:chExt cx="1087" cy="1075"/>
                </a:xfrm>
              </p:grpSpPr>
              <p:grpSp>
                <p:nvGrpSpPr>
                  <p:cNvPr id="3143" name="Group 287"/>
                  <p:cNvGrpSpPr>
                    <a:grpSpLocks/>
                  </p:cNvGrpSpPr>
                  <p:nvPr/>
                </p:nvGrpSpPr>
                <p:grpSpPr bwMode="auto">
                  <a:xfrm>
                    <a:off x="2759" y="1824"/>
                    <a:ext cx="923" cy="1075"/>
                    <a:chOff x="2759" y="1824"/>
                    <a:chExt cx="923" cy="1075"/>
                  </a:xfrm>
                </p:grpSpPr>
                <p:sp>
                  <p:nvSpPr>
                    <p:cNvPr id="3145" name="Freeform 288"/>
                    <p:cNvSpPr>
                      <a:spLocks/>
                    </p:cNvSpPr>
                    <p:nvPr/>
                  </p:nvSpPr>
                  <p:spPr bwMode="auto">
                    <a:xfrm>
                      <a:off x="3139" y="1835"/>
                      <a:ext cx="330" cy="184"/>
                    </a:xfrm>
                    <a:custGeom>
                      <a:avLst/>
                      <a:gdLst>
                        <a:gd name="T0" fmla="*/ 21 w 2641"/>
                        <a:gd name="T1" fmla="*/ 0 h 1468"/>
                        <a:gd name="T2" fmla="*/ 18 w 2641"/>
                        <a:gd name="T3" fmla="*/ 6 h 1468"/>
                        <a:gd name="T4" fmla="*/ 7 w 2641"/>
                        <a:gd name="T5" fmla="*/ 4 h 1468"/>
                        <a:gd name="T6" fmla="*/ 2 w 2641"/>
                        <a:gd name="T7" fmla="*/ 7 h 1468"/>
                        <a:gd name="T8" fmla="*/ 0 w 2641"/>
                        <a:gd name="T9" fmla="*/ 11 h 1468"/>
                        <a:gd name="T10" fmla="*/ 1 w 2641"/>
                        <a:gd name="T11" fmla="*/ 15 h 1468"/>
                        <a:gd name="T12" fmla="*/ 8 w 2641"/>
                        <a:gd name="T13" fmla="*/ 18 h 1468"/>
                        <a:gd name="T14" fmla="*/ 35 w 2641"/>
                        <a:gd name="T15" fmla="*/ 23 h 1468"/>
                        <a:gd name="T16" fmla="*/ 34 w 2641"/>
                        <a:gd name="T17" fmla="*/ 18 h 1468"/>
                        <a:gd name="T18" fmla="*/ 36 w 2641"/>
                        <a:gd name="T19" fmla="*/ 15 h 1468"/>
                        <a:gd name="T20" fmla="*/ 41 w 2641"/>
                        <a:gd name="T21" fmla="*/ 13 h 1468"/>
                        <a:gd name="T22" fmla="*/ 40 w 2641"/>
                        <a:gd name="T23" fmla="*/ 10 h 1468"/>
                        <a:gd name="T24" fmla="*/ 30 w 2641"/>
                        <a:gd name="T25" fmla="*/ 8 h 1468"/>
                        <a:gd name="T26" fmla="*/ 32 w 2641"/>
                        <a:gd name="T27" fmla="*/ 3 h 1468"/>
                        <a:gd name="T28" fmla="*/ 21 w 2641"/>
                        <a:gd name="T29" fmla="*/ 0 h 1468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641"/>
                        <a:gd name="T46" fmla="*/ 0 h 1468"/>
                        <a:gd name="T47" fmla="*/ 2641 w 2641"/>
                        <a:gd name="T48" fmla="*/ 1468 h 1468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641" h="1468">
                          <a:moveTo>
                            <a:pt x="1338" y="0"/>
                          </a:moveTo>
                          <a:lnTo>
                            <a:pt x="1178" y="382"/>
                          </a:lnTo>
                          <a:lnTo>
                            <a:pt x="426" y="252"/>
                          </a:lnTo>
                          <a:lnTo>
                            <a:pt x="160" y="417"/>
                          </a:lnTo>
                          <a:lnTo>
                            <a:pt x="0" y="711"/>
                          </a:lnTo>
                          <a:lnTo>
                            <a:pt x="68" y="964"/>
                          </a:lnTo>
                          <a:lnTo>
                            <a:pt x="492" y="1175"/>
                          </a:lnTo>
                          <a:lnTo>
                            <a:pt x="2222" y="1468"/>
                          </a:lnTo>
                          <a:lnTo>
                            <a:pt x="2189" y="1175"/>
                          </a:lnTo>
                          <a:lnTo>
                            <a:pt x="2316" y="922"/>
                          </a:lnTo>
                          <a:lnTo>
                            <a:pt x="2641" y="839"/>
                          </a:lnTo>
                          <a:lnTo>
                            <a:pt x="2549" y="627"/>
                          </a:lnTo>
                          <a:lnTo>
                            <a:pt x="1896" y="503"/>
                          </a:lnTo>
                          <a:lnTo>
                            <a:pt x="2056" y="210"/>
                          </a:lnTo>
                          <a:lnTo>
                            <a:pt x="1338" y="0"/>
                          </a:lnTo>
                          <a:close/>
                        </a:path>
                      </a:pathLst>
                    </a:custGeom>
                    <a:solidFill>
                      <a:srgbClr val="00EAFF"/>
                    </a:solidFill>
                    <a:ln w="0">
                      <a:solidFill>
                        <a:srgbClr val="00EA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 b="1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146" name="Freeform 289"/>
                    <p:cNvSpPr>
                      <a:spLocks/>
                    </p:cNvSpPr>
                    <p:nvPr/>
                  </p:nvSpPr>
                  <p:spPr bwMode="auto">
                    <a:xfrm>
                      <a:off x="3151" y="1887"/>
                      <a:ext cx="261" cy="85"/>
                    </a:xfrm>
                    <a:custGeom>
                      <a:avLst/>
                      <a:gdLst>
                        <a:gd name="T0" fmla="*/ 1 w 2088"/>
                        <a:gd name="T1" fmla="*/ 0 h 676"/>
                        <a:gd name="T2" fmla="*/ 33 w 2088"/>
                        <a:gd name="T3" fmla="*/ 6 h 676"/>
                        <a:gd name="T4" fmla="*/ 30 w 2088"/>
                        <a:gd name="T5" fmla="*/ 8 h 676"/>
                        <a:gd name="T6" fmla="*/ 28 w 2088"/>
                        <a:gd name="T7" fmla="*/ 11 h 676"/>
                        <a:gd name="T8" fmla="*/ 27 w 2088"/>
                        <a:gd name="T9" fmla="*/ 9 h 676"/>
                        <a:gd name="T10" fmla="*/ 25 w 2088"/>
                        <a:gd name="T11" fmla="*/ 10 h 676"/>
                        <a:gd name="T12" fmla="*/ 24 w 2088"/>
                        <a:gd name="T13" fmla="*/ 8 h 676"/>
                        <a:gd name="T14" fmla="*/ 21 w 2088"/>
                        <a:gd name="T15" fmla="*/ 9 h 676"/>
                        <a:gd name="T16" fmla="*/ 20 w 2088"/>
                        <a:gd name="T17" fmla="*/ 7 h 676"/>
                        <a:gd name="T18" fmla="*/ 17 w 2088"/>
                        <a:gd name="T19" fmla="*/ 8 h 676"/>
                        <a:gd name="T20" fmla="*/ 16 w 2088"/>
                        <a:gd name="T21" fmla="*/ 7 h 676"/>
                        <a:gd name="T22" fmla="*/ 13 w 2088"/>
                        <a:gd name="T23" fmla="*/ 7 h 676"/>
                        <a:gd name="T24" fmla="*/ 12 w 2088"/>
                        <a:gd name="T25" fmla="*/ 6 h 676"/>
                        <a:gd name="T26" fmla="*/ 10 w 2088"/>
                        <a:gd name="T27" fmla="*/ 7 h 676"/>
                        <a:gd name="T28" fmla="*/ 9 w 2088"/>
                        <a:gd name="T29" fmla="*/ 5 h 676"/>
                        <a:gd name="T30" fmla="*/ 6 w 2088"/>
                        <a:gd name="T31" fmla="*/ 6 h 676"/>
                        <a:gd name="T32" fmla="*/ 6 w 2088"/>
                        <a:gd name="T33" fmla="*/ 4 h 676"/>
                        <a:gd name="T34" fmla="*/ 2 w 2088"/>
                        <a:gd name="T35" fmla="*/ 5 h 676"/>
                        <a:gd name="T36" fmla="*/ 1 w 2088"/>
                        <a:gd name="T37" fmla="*/ 3 h 676"/>
                        <a:gd name="T38" fmla="*/ 0 w 2088"/>
                        <a:gd name="T39" fmla="*/ 2 h 676"/>
                        <a:gd name="T40" fmla="*/ 1 w 2088"/>
                        <a:gd name="T41" fmla="*/ 0 h 67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2088"/>
                        <a:gd name="T64" fmla="*/ 0 h 676"/>
                        <a:gd name="T65" fmla="*/ 2088 w 2088"/>
                        <a:gd name="T66" fmla="*/ 676 h 676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2088" h="676">
                          <a:moveTo>
                            <a:pt x="59" y="0"/>
                          </a:moveTo>
                          <a:lnTo>
                            <a:pt x="2088" y="382"/>
                          </a:lnTo>
                          <a:lnTo>
                            <a:pt x="1923" y="505"/>
                          </a:lnTo>
                          <a:lnTo>
                            <a:pt x="1821" y="676"/>
                          </a:lnTo>
                          <a:lnTo>
                            <a:pt x="1729" y="547"/>
                          </a:lnTo>
                          <a:lnTo>
                            <a:pt x="1630" y="630"/>
                          </a:lnTo>
                          <a:lnTo>
                            <a:pt x="1529" y="505"/>
                          </a:lnTo>
                          <a:lnTo>
                            <a:pt x="1336" y="547"/>
                          </a:lnTo>
                          <a:lnTo>
                            <a:pt x="1272" y="466"/>
                          </a:lnTo>
                          <a:lnTo>
                            <a:pt x="1077" y="505"/>
                          </a:lnTo>
                          <a:lnTo>
                            <a:pt x="1010" y="422"/>
                          </a:lnTo>
                          <a:lnTo>
                            <a:pt x="846" y="466"/>
                          </a:lnTo>
                          <a:lnTo>
                            <a:pt x="777" y="382"/>
                          </a:lnTo>
                          <a:lnTo>
                            <a:pt x="617" y="466"/>
                          </a:lnTo>
                          <a:lnTo>
                            <a:pt x="553" y="340"/>
                          </a:lnTo>
                          <a:lnTo>
                            <a:pt x="391" y="382"/>
                          </a:lnTo>
                          <a:lnTo>
                            <a:pt x="360" y="254"/>
                          </a:lnTo>
                          <a:lnTo>
                            <a:pt x="127" y="340"/>
                          </a:lnTo>
                          <a:lnTo>
                            <a:pt x="94" y="210"/>
                          </a:lnTo>
                          <a:lnTo>
                            <a:pt x="0" y="129"/>
                          </a:lnTo>
                          <a:lnTo>
                            <a:pt x="59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 b="1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147" name="Freeform 290"/>
                    <p:cNvSpPr>
                      <a:spLocks/>
                    </p:cNvSpPr>
                    <p:nvPr/>
                  </p:nvSpPr>
                  <p:spPr bwMode="auto">
                    <a:xfrm>
                      <a:off x="2865" y="2538"/>
                      <a:ext cx="523" cy="272"/>
                    </a:xfrm>
                    <a:custGeom>
                      <a:avLst/>
                      <a:gdLst>
                        <a:gd name="T0" fmla="*/ 0 w 4177"/>
                        <a:gd name="T1" fmla="*/ 19 h 2181"/>
                        <a:gd name="T2" fmla="*/ 45 w 4177"/>
                        <a:gd name="T3" fmla="*/ 28 h 2181"/>
                        <a:gd name="T4" fmla="*/ 65 w 4177"/>
                        <a:gd name="T5" fmla="*/ 0 h 2181"/>
                        <a:gd name="T6" fmla="*/ 44 w 4177"/>
                        <a:gd name="T7" fmla="*/ 34 h 2181"/>
                        <a:gd name="T8" fmla="*/ 0 w 4177"/>
                        <a:gd name="T9" fmla="*/ 19 h 218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177"/>
                        <a:gd name="T16" fmla="*/ 0 h 2181"/>
                        <a:gd name="T17" fmla="*/ 4177 w 4177"/>
                        <a:gd name="T18" fmla="*/ 2181 h 218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177" h="2181">
                          <a:moveTo>
                            <a:pt x="0" y="1215"/>
                          </a:moveTo>
                          <a:lnTo>
                            <a:pt x="2872" y="1805"/>
                          </a:lnTo>
                          <a:lnTo>
                            <a:pt x="4177" y="0"/>
                          </a:lnTo>
                          <a:lnTo>
                            <a:pt x="2805" y="2181"/>
                          </a:lnTo>
                          <a:lnTo>
                            <a:pt x="0" y="1215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 b="1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148" name="Freeform 291"/>
                    <p:cNvSpPr>
                      <a:spLocks/>
                    </p:cNvSpPr>
                    <p:nvPr/>
                  </p:nvSpPr>
                  <p:spPr bwMode="auto">
                    <a:xfrm>
                      <a:off x="2952" y="1824"/>
                      <a:ext cx="700" cy="337"/>
                    </a:xfrm>
                    <a:custGeom>
                      <a:avLst/>
                      <a:gdLst>
                        <a:gd name="T0" fmla="*/ 0 w 5602"/>
                        <a:gd name="T1" fmla="*/ 42 h 2694"/>
                        <a:gd name="T2" fmla="*/ 7 w 5602"/>
                        <a:gd name="T3" fmla="*/ 33 h 2694"/>
                        <a:gd name="T4" fmla="*/ 11 w 5602"/>
                        <a:gd name="T5" fmla="*/ 22 h 2694"/>
                        <a:gd name="T6" fmla="*/ 12 w 5602"/>
                        <a:gd name="T7" fmla="*/ 16 h 2694"/>
                        <a:gd name="T8" fmla="*/ 13 w 5602"/>
                        <a:gd name="T9" fmla="*/ 8 h 2694"/>
                        <a:gd name="T10" fmla="*/ 23 w 5602"/>
                        <a:gd name="T11" fmla="*/ 11 h 2694"/>
                        <a:gd name="T12" fmla="*/ 26 w 5602"/>
                        <a:gd name="T13" fmla="*/ 7 h 2694"/>
                        <a:gd name="T14" fmla="*/ 30 w 5602"/>
                        <a:gd name="T15" fmla="*/ 5 h 2694"/>
                        <a:gd name="T16" fmla="*/ 42 w 5602"/>
                        <a:gd name="T17" fmla="*/ 7 h 2694"/>
                        <a:gd name="T18" fmla="*/ 44 w 5602"/>
                        <a:gd name="T19" fmla="*/ 1 h 2694"/>
                        <a:gd name="T20" fmla="*/ 50 w 5602"/>
                        <a:gd name="T21" fmla="*/ 0 h 2694"/>
                        <a:gd name="T22" fmla="*/ 55 w 5602"/>
                        <a:gd name="T23" fmla="*/ 1 h 2694"/>
                        <a:gd name="T24" fmla="*/ 58 w 5602"/>
                        <a:gd name="T25" fmla="*/ 5 h 2694"/>
                        <a:gd name="T26" fmla="*/ 56 w 5602"/>
                        <a:gd name="T27" fmla="*/ 10 h 2694"/>
                        <a:gd name="T28" fmla="*/ 68 w 5602"/>
                        <a:gd name="T29" fmla="*/ 12 h 2694"/>
                        <a:gd name="T30" fmla="*/ 70 w 5602"/>
                        <a:gd name="T31" fmla="*/ 16 h 2694"/>
                        <a:gd name="T32" fmla="*/ 70 w 5602"/>
                        <a:gd name="T33" fmla="*/ 19 h 2694"/>
                        <a:gd name="T34" fmla="*/ 83 w 5602"/>
                        <a:gd name="T35" fmla="*/ 21 h 2694"/>
                        <a:gd name="T36" fmla="*/ 87 w 5602"/>
                        <a:gd name="T37" fmla="*/ 21 h 2694"/>
                        <a:gd name="T38" fmla="*/ 70 w 5602"/>
                        <a:gd name="T39" fmla="*/ 20 h 2694"/>
                        <a:gd name="T40" fmla="*/ 59 w 5602"/>
                        <a:gd name="T41" fmla="*/ 18 h 2694"/>
                        <a:gd name="T42" fmla="*/ 58 w 5602"/>
                        <a:gd name="T43" fmla="*/ 22 h 2694"/>
                        <a:gd name="T44" fmla="*/ 61 w 5602"/>
                        <a:gd name="T45" fmla="*/ 24 h 2694"/>
                        <a:gd name="T46" fmla="*/ 58 w 5602"/>
                        <a:gd name="T47" fmla="*/ 30 h 2694"/>
                        <a:gd name="T48" fmla="*/ 27 w 5602"/>
                        <a:gd name="T49" fmla="*/ 25 h 2694"/>
                        <a:gd name="T50" fmla="*/ 31 w 5602"/>
                        <a:gd name="T51" fmla="*/ 18 h 2694"/>
                        <a:gd name="T52" fmla="*/ 56 w 5602"/>
                        <a:gd name="T53" fmla="*/ 23 h 2694"/>
                        <a:gd name="T54" fmla="*/ 55 w 5602"/>
                        <a:gd name="T55" fmla="*/ 19 h 2694"/>
                        <a:gd name="T56" fmla="*/ 56 w 5602"/>
                        <a:gd name="T57" fmla="*/ 16 h 2694"/>
                        <a:gd name="T58" fmla="*/ 61 w 5602"/>
                        <a:gd name="T59" fmla="*/ 12 h 2694"/>
                        <a:gd name="T60" fmla="*/ 49 w 5602"/>
                        <a:gd name="T61" fmla="*/ 10 h 2694"/>
                        <a:gd name="T62" fmla="*/ 53 w 5602"/>
                        <a:gd name="T63" fmla="*/ 5 h 2694"/>
                        <a:gd name="T64" fmla="*/ 52 w 5602"/>
                        <a:gd name="T65" fmla="*/ 3 h 2694"/>
                        <a:gd name="T66" fmla="*/ 48 w 5602"/>
                        <a:gd name="T67" fmla="*/ 2 h 2694"/>
                        <a:gd name="T68" fmla="*/ 46 w 5602"/>
                        <a:gd name="T69" fmla="*/ 3 h 2694"/>
                        <a:gd name="T70" fmla="*/ 43 w 5602"/>
                        <a:gd name="T71" fmla="*/ 8 h 2694"/>
                        <a:gd name="T72" fmla="*/ 30 w 5602"/>
                        <a:gd name="T73" fmla="*/ 7 h 2694"/>
                        <a:gd name="T74" fmla="*/ 25 w 5602"/>
                        <a:gd name="T75" fmla="*/ 11 h 2694"/>
                        <a:gd name="T76" fmla="*/ 25 w 5602"/>
                        <a:gd name="T77" fmla="*/ 14 h 2694"/>
                        <a:gd name="T78" fmla="*/ 27 w 5602"/>
                        <a:gd name="T79" fmla="*/ 18 h 2694"/>
                        <a:gd name="T80" fmla="*/ 30 w 5602"/>
                        <a:gd name="T81" fmla="*/ 19 h 2694"/>
                        <a:gd name="T82" fmla="*/ 25 w 5602"/>
                        <a:gd name="T83" fmla="*/ 18 h 2694"/>
                        <a:gd name="T84" fmla="*/ 23 w 5602"/>
                        <a:gd name="T85" fmla="*/ 16 h 2694"/>
                        <a:gd name="T86" fmla="*/ 23 w 5602"/>
                        <a:gd name="T87" fmla="*/ 13 h 2694"/>
                        <a:gd name="T88" fmla="*/ 14 w 5602"/>
                        <a:gd name="T89" fmla="*/ 11 h 2694"/>
                        <a:gd name="T90" fmla="*/ 11 w 5602"/>
                        <a:gd name="T91" fmla="*/ 28 h 2694"/>
                        <a:gd name="T92" fmla="*/ 0 w 5602"/>
                        <a:gd name="T93" fmla="*/ 42 h 2694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w 5602"/>
                        <a:gd name="T142" fmla="*/ 0 h 2694"/>
                        <a:gd name="T143" fmla="*/ 5602 w 5602"/>
                        <a:gd name="T144" fmla="*/ 2694 h 2694"/>
                      </a:gdLst>
                      <a:ahLst/>
                      <a:cxnLst>
                        <a:cxn ang="T94">
                          <a:pos x="T0" y="T1"/>
                        </a:cxn>
                        <a:cxn ang="T95">
                          <a:pos x="T2" y="T3"/>
                        </a:cxn>
                        <a:cxn ang="T96">
                          <a:pos x="T4" y="T5"/>
                        </a:cxn>
                        <a:cxn ang="T97">
                          <a:pos x="T6" y="T7"/>
                        </a:cxn>
                        <a:cxn ang="T98">
                          <a:pos x="T8" y="T9"/>
                        </a:cxn>
                        <a:cxn ang="T99">
                          <a:pos x="T10" y="T11"/>
                        </a:cxn>
                        <a:cxn ang="T100">
                          <a:pos x="T12" y="T13"/>
                        </a:cxn>
                        <a:cxn ang="T101">
                          <a:pos x="T14" y="T15"/>
                        </a:cxn>
                        <a:cxn ang="T102">
                          <a:pos x="T16" y="T17"/>
                        </a:cxn>
                        <a:cxn ang="T103">
                          <a:pos x="T18" y="T19"/>
                        </a:cxn>
                        <a:cxn ang="T104">
                          <a:pos x="T20" y="T21"/>
                        </a:cxn>
                        <a:cxn ang="T105">
                          <a:pos x="T22" y="T23"/>
                        </a:cxn>
                        <a:cxn ang="T106">
                          <a:pos x="T24" y="T25"/>
                        </a:cxn>
                        <a:cxn ang="T107">
                          <a:pos x="T26" y="T27"/>
                        </a:cxn>
                        <a:cxn ang="T108">
                          <a:pos x="T28" y="T29"/>
                        </a:cxn>
                        <a:cxn ang="T109">
                          <a:pos x="T30" y="T31"/>
                        </a:cxn>
                        <a:cxn ang="T110">
                          <a:pos x="T32" y="T33"/>
                        </a:cxn>
                        <a:cxn ang="T111">
                          <a:pos x="T34" y="T35"/>
                        </a:cxn>
                        <a:cxn ang="T112">
                          <a:pos x="T36" y="T37"/>
                        </a:cxn>
                        <a:cxn ang="T113">
                          <a:pos x="T38" y="T39"/>
                        </a:cxn>
                        <a:cxn ang="T114">
                          <a:pos x="T40" y="T41"/>
                        </a:cxn>
                        <a:cxn ang="T115">
                          <a:pos x="T42" y="T43"/>
                        </a:cxn>
                        <a:cxn ang="T116">
                          <a:pos x="T44" y="T45"/>
                        </a:cxn>
                        <a:cxn ang="T117">
                          <a:pos x="T46" y="T47"/>
                        </a:cxn>
                        <a:cxn ang="T118">
                          <a:pos x="T48" y="T49"/>
                        </a:cxn>
                        <a:cxn ang="T119">
                          <a:pos x="T50" y="T51"/>
                        </a:cxn>
                        <a:cxn ang="T120">
                          <a:pos x="T52" y="T53"/>
                        </a:cxn>
                        <a:cxn ang="T121">
                          <a:pos x="T54" y="T55"/>
                        </a:cxn>
                        <a:cxn ang="T122">
                          <a:pos x="T56" y="T57"/>
                        </a:cxn>
                        <a:cxn ang="T123">
                          <a:pos x="T58" y="T59"/>
                        </a:cxn>
                        <a:cxn ang="T124">
                          <a:pos x="T60" y="T61"/>
                        </a:cxn>
                        <a:cxn ang="T125">
                          <a:pos x="T62" y="T63"/>
                        </a:cxn>
                        <a:cxn ang="T126">
                          <a:pos x="T64" y="T65"/>
                        </a:cxn>
                        <a:cxn ang="T127">
                          <a:pos x="T66" y="T67"/>
                        </a:cxn>
                        <a:cxn ang="T128">
                          <a:pos x="T68" y="T69"/>
                        </a:cxn>
                        <a:cxn ang="T129">
                          <a:pos x="T70" y="T71"/>
                        </a:cxn>
                        <a:cxn ang="T130">
                          <a:pos x="T72" y="T73"/>
                        </a:cxn>
                        <a:cxn ang="T131">
                          <a:pos x="T74" y="T75"/>
                        </a:cxn>
                        <a:cxn ang="T132">
                          <a:pos x="T76" y="T77"/>
                        </a:cxn>
                        <a:cxn ang="T133">
                          <a:pos x="T78" y="T79"/>
                        </a:cxn>
                        <a:cxn ang="T134">
                          <a:pos x="T80" y="T81"/>
                        </a:cxn>
                        <a:cxn ang="T135">
                          <a:pos x="T82" y="T83"/>
                        </a:cxn>
                        <a:cxn ang="T136">
                          <a:pos x="T84" y="T85"/>
                        </a:cxn>
                        <a:cxn ang="T137">
                          <a:pos x="T86" y="T87"/>
                        </a:cxn>
                        <a:cxn ang="T138">
                          <a:pos x="T88" y="T89"/>
                        </a:cxn>
                        <a:cxn ang="T139">
                          <a:pos x="T90" y="T91"/>
                        </a:cxn>
                        <a:cxn ang="T140">
                          <a:pos x="T92" y="T93"/>
                        </a:cxn>
                      </a:cxnLst>
                      <a:rect l="T141" t="T142" r="T143" b="T144"/>
                      <a:pathLst>
                        <a:path w="5602" h="2694">
                          <a:moveTo>
                            <a:pt x="0" y="2694"/>
                          </a:moveTo>
                          <a:lnTo>
                            <a:pt x="459" y="2104"/>
                          </a:lnTo>
                          <a:lnTo>
                            <a:pt x="685" y="1418"/>
                          </a:lnTo>
                          <a:lnTo>
                            <a:pt x="770" y="1023"/>
                          </a:lnTo>
                          <a:lnTo>
                            <a:pt x="846" y="531"/>
                          </a:lnTo>
                          <a:lnTo>
                            <a:pt x="1471" y="713"/>
                          </a:lnTo>
                          <a:lnTo>
                            <a:pt x="1686" y="432"/>
                          </a:lnTo>
                          <a:lnTo>
                            <a:pt x="1923" y="337"/>
                          </a:lnTo>
                          <a:lnTo>
                            <a:pt x="2688" y="425"/>
                          </a:lnTo>
                          <a:lnTo>
                            <a:pt x="2820" y="50"/>
                          </a:lnTo>
                          <a:lnTo>
                            <a:pt x="3218" y="0"/>
                          </a:lnTo>
                          <a:lnTo>
                            <a:pt x="3503" y="83"/>
                          </a:lnTo>
                          <a:lnTo>
                            <a:pt x="3686" y="337"/>
                          </a:lnTo>
                          <a:lnTo>
                            <a:pt x="3613" y="630"/>
                          </a:lnTo>
                          <a:lnTo>
                            <a:pt x="4332" y="757"/>
                          </a:lnTo>
                          <a:lnTo>
                            <a:pt x="4459" y="1049"/>
                          </a:lnTo>
                          <a:lnTo>
                            <a:pt x="4459" y="1221"/>
                          </a:lnTo>
                          <a:lnTo>
                            <a:pt x="5294" y="1316"/>
                          </a:lnTo>
                          <a:lnTo>
                            <a:pt x="5602" y="1316"/>
                          </a:lnTo>
                          <a:lnTo>
                            <a:pt x="4487" y="1304"/>
                          </a:lnTo>
                          <a:lnTo>
                            <a:pt x="3806" y="1137"/>
                          </a:lnTo>
                          <a:lnTo>
                            <a:pt x="3686" y="1418"/>
                          </a:lnTo>
                          <a:lnTo>
                            <a:pt x="3914" y="1515"/>
                          </a:lnTo>
                          <a:lnTo>
                            <a:pt x="3707" y="1943"/>
                          </a:lnTo>
                          <a:lnTo>
                            <a:pt x="1764" y="1611"/>
                          </a:lnTo>
                          <a:lnTo>
                            <a:pt x="1962" y="1176"/>
                          </a:lnTo>
                          <a:lnTo>
                            <a:pt x="3602" y="1475"/>
                          </a:lnTo>
                          <a:lnTo>
                            <a:pt x="3525" y="1221"/>
                          </a:lnTo>
                          <a:lnTo>
                            <a:pt x="3613" y="1023"/>
                          </a:lnTo>
                          <a:lnTo>
                            <a:pt x="3936" y="757"/>
                          </a:lnTo>
                          <a:lnTo>
                            <a:pt x="3149" y="630"/>
                          </a:lnTo>
                          <a:lnTo>
                            <a:pt x="3378" y="337"/>
                          </a:lnTo>
                          <a:lnTo>
                            <a:pt x="3310" y="171"/>
                          </a:lnTo>
                          <a:lnTo>
                            <a:pt x="3073" y="138"/>
                          </a:lnTo>
                          <a:lnTo>
                            <a:pt x="2923" y="171"/>
                          </a:lnTo>
                          <a:lnTo>
                            <a:pt x="2762" y="531"/>
                          </a:lnTo>
                          <a:lnTo>
                            <a:pt x="1934" y="425"/>
                          </a:lnTo>
                          <a:lnTo>
                            <a:pt x="1630" y="674"/>
                          </a:lnTo>
                          <a:lnTo>
                            <a:pt x="1614" y="918"/>
                          </a:lnTo>
                          <a:lnTo>
                            <a:pt x="1764" y="1122"/>
                          </a:lnTo>
                          <a:lnTo>
                            <a:pt x="1923" y="1221"/>
                          </a:lnTo>
                          <a:lnTo>
                            <a:pt x="1614" y="1122"/>
                          </a:lnTo>
                          <a:lnTo>
                            <a:pt x="1459" y="1023"/>
                          </a:lnTo>
                          <a:lnTo>
                            <a:pt x="1459" y="823"/>
                          </a:lnTo>
                          <a:lnTo>
                            <a:pt x="913" y="674"/>
                          </a:lnTo>
                          <a:lnTo>
                            <a:pt x="685" y="1805"/>
                          </a:lnTo>
                          <a:lnTo>
                            <a:pt x="0" y="269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 b="1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149" name="Freeform 292"/>
                    <p:cNvSpPr>
                      <a:spLocks/>
                    </p:cNvSpPr>
                    <p:nvPr/>
                  </p:nvSpPr>
                  <p:spPr bwMode="auto">
                    <a:xfrm>
                      <a:off x="2759" y="1988"/>
                      <a:ext cx="923" cy="911"/>
                    </a:xfrm>
                    <a:custGeom>
                      <a:avLst/>
                      <a:gdLst>
                        <a:gd name="T0" fmla="*/ 109 w 7382"/>
                        <a:gd name="T1" fmla="*/ 2 h 7285"/>
                        <a:gd name="T2" fmla="*/ 93 w 7382"/>
                        <a:gd name="T3" fmla="*/ 37 h 7285"/>
                        <a:gd name="T4" fmla="*/ 73 w 7382"/>
                        <a:gd name="T5" fmla="*/ 66 h 7285"/>
                        <a:gd name="T6" fmla="*/ 55 w 7382"/>
                        <a:gd name="T7" fmla="*/ 91 h 7285"/>
                        <a:gd name="T8" fmla="*/ 30 w 7382"/>
                        <a:gd name="T9" fmla="*/ 88 h 7285"/>
                        <a:gd name="T10" fmla="*/ 16 w 7382"/>
                        <a:gd name="T11" fmla="*/ 85 h 7285"/>
                        <a:gd name="T12" fmla="*/ 55 w 7382"/>
                        <a:gd name="T13" fmla="*/ 94 h 7285"/>
                        <a:gd name="T14" fmla="*/ 70 w 7382"/>
                        <a:gd name="T15" fmla="*/ 77 h 7285"/>
                        <a:gd name="T16" fmla="*/ 84 w 7382"/>
                        <a:gd name="T17" fmla="*/ 56 h 7285"/>
                        <a:gd name="T18" fmla="*/ 101 w 7382"/>
                        <a:gd name="T19" fmla="*/ 25 h 7285"/>
                        <a:gd name="T20" fmla="*/ 82 w 7382"/>
                        <a:gd name="T21" fmla="*/ 63 h 7285"/>
                        <a:gd name="T22" fmla="*/ 58 w 7382"/>
                        <a:gd name="T23" fmla="*/ 102 h 7285"/>
                        <a:gd name="T24" fmla="*/ 91 w 7382"/>
                        <a:gd name="T25" fmla="*/ 54 h 7285"/>
                        <a:gd name="T26" fmla="*/ 79 w 7382"/>
                        <a:gd name="T27" fmla="*/ 80 h 7285"/>
                        <a:gd name="T28" fmla="*/ 63 w 7382"/>
                        <a:gd name="T29" fmla="*/ 108 h 7285"/>
                        <a:gd name="T30" fmla="*/ 44 w 7382"/>
                        <a:gd name="T31" fmla="*/ 102 h 7285"/>
                        <a:gd name="T32" fmla="*/ 27 w 7382"/>
                        <a:gd name="T33" fmla="*/ 97 h 7285"/>
                        <a:gd name="T34" fmla="*/ 0 w 7382"/>
                        <a:gd name="T35" fmla="*/ 92 h 7285"/>
                        <a:gd name="T36" fmla="*/ 35 w 7382"/>
                        <a:gd name="T37" fmla="*/ 102 h 7285"/>
                        <a:gd name="T38" fmla="*/ 59 w 7382"/>
                        <a:gd name="T39" fmla="*/ 111 h 7285"/>
                        <a:gd name="T40" fmla="*/ 65 w 7382"/>
                        <a:gd name="T41" fmla="*/ 114 h 7285"/>
                        <a:gd name="T42" fmla="*/ 93 w 7382"/>
                        <a:gd name="T43" fmla="*/ 59 h 7285"/>
                        <a:gd name="T44" fmla="*/ 109 w 7382"/>
                        <a:gd name="T45" fmla="*/ 22 h 7285"/>
                        <a:gd name="T46" fmla="*/ 115 w 7382"/>
                        <a:gd name="T47" fmla="*/ 5 h 7285"/>
                        <a:gd name="T48" fmla="*/ 111 w 7382"/>
                        <a:gd name="T49" fmla="*/ 6 h 7285"/>
                        <a:gd name="T50" fmla="*/ 113 w 7382"/>
                        <a:gd name="T51" fmla="*/ 0 h 7285"/>
                        <a:gd name="T52" fmla="*/ 109 w 7382"/>
                        <a:gd name="T53" fmla="*/ 2 h 7285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w 7382"/>
                        <a:gd name="T82" fmla="*/ 0 h 7285"/>
                        <a:gd name="T83" fmla="*/ 7382 w 7382"/>
                        <a:gd name="T84" fmla="*/ 7285 h 7285"/>
                      </a:gdLst>
                      <a:ahLst/>
                      <a:cxnLst>
                        <a:cxn ang="T54">
                          <a:pos x="T0" y="T1"/>
                        </a:cxn>
                        <a:cxn ang="T55">
                          <a:pos x="T2" y="T3"/>
                        </a:cxn>
                        <a:cxn ang="T56">
                          <a:pos x="T4" y="T5"/>
                        </a:cxn>
                        <a:cxn ang="T57">
                          <a:pos x="T6" y="T7"/>
                        </a:cxn>
                        <a:cxn ang="T58">
                          <a:pos x="T8" y="T9"/>
                        </a:cxn>
                        <a:cxn ang="T59">
                          <a:pos x="T10" y="T11"/>
                        </a:cxn>
                        <a:cxn ang="T60">
                          <a:pos x="T12" y="T13"/>
                        </a:cxn>
                        <a:cxn ang="T61">
                          <a:pos x="T14" y="T15"/>
                        </a:cxn>
                        <a:cxn ang="T62">
                          <a:pos x="T16" y="T17"/>
                        </a:cxn>
                        <a:cxn ang="T63">
                          <a:pos x="T18" y="T19"/>
                        </a:cxn>
                        <a:cxn ang="T64">
                          <a:pos x="T20" y="T21"/>
                        </a:cxn>
                        <a:cxn ang="T65">
                          <a:pos x="T22" y="T23"/>
                        </a:cxn>
                        <a:cxn ang="T66">
                          <a:pos x="T24" y="T25"/>
                        </a:cxn>
                        <a:cxn ang="T67">
                          <a:pos x="T26" y="T27"/>
                        </a:cxn>
                        <a:cxn ang="T68">
                          <a:pos x="T28" y="T29"/>
                        </a:cxn>
                        <a:cxn ang="T69">
                          <a:pos x="T30" y="T31"/>
                        </a:cxn>
                        <a:cxn ang="T70">
                          <a:pos x="T32" y="T33"/>
                        </a:cxn>
                        <a:cxn ang="T71">
                          <a:pos x="T34" y="T35"/>
                        </a:cxn>
                        <a:cxn ang="T72">
                          <a:pos x="T36" y="T37"/>
                        </a:cxn>
                        <a:cxn ang="T73">
                          <a:pos x="T38" y="T39"/>
                        </a:cxn>
                        <a:cxn ang="T74">
                          <a:pos x="T40" y="T41"/>
                        </a:cxn>
                        <a:cxn ang="T75">
                          <a:pos x="T42" y="T43"/>
                        </a:cxn>
                        <a:cxn ang="T76">
                          <a:pos x="T44" y="T45"/>
                        </a:cxn>
                        <a:cxn ang="T77">
                          <a:pos x="T46" y="T47"/>
                        </a:cxn>
                        <a:cxn ang="T78">
                          <a:pos x="T48" y="T49"/>
                        </a:cxn>
                        <a:cxn ang="T79">
                          <a:pos x="T50" y="T51"/>
                        </a:cxn>
                        <a:cxn ang="T80">
                          <a:pos x="T52" y="T53"/>
                        </a:cxn>
                      </a:cxnLst>
                      <a:rect l="T81" t="T82" r="T83" b="T84"/>
                      <a:pathLst>
                        <a:path w="7382" h="7285">
                          <a:moveTo>
                            <a:pt x="6995" y="102"/>
                          </a:moveTo>
                          <a:lnTo>
                            <a:pt x="5916" y="2362"/>
                          </a:lnTo>
                          <a:lnTo>
                            <a:pt x="4689" y="4226"/>
                          </a:lnTo>
                          <a:lnTo>
                            <a:pt x="3536" y="5806"/>
                          </a:lnTo>
                          <a:lnTo>
                            <a:pt x="1927" y="5612"/>
                          </a:lnTo>
                          <a:lnTo>
                            <a:pt x="998" y="5414"/>
                          </a:lnTo>
                          <a:lnTo>
                            <a:pt x="3536" y="6006"/>
                          </a:lnTo>
                          <a:lnTo>
                            <a:pt x="4463" y="4923"/>
                          </a:lnTo>
                          <a:lnTo>
                            <a:pt x="5386" y="3548"/>
                          </a:lnTo>
                          <a:lnTo>
                            <a:pt x="6451" y="1571"/>
                          </a:lnTo>
                          <a:lnTo>
                            <a:pt x="5226" y="4039"/>
                          </a:lnTo>
                          <a:lnTo>
                            <a:pt x="3733" y="6513"/>
                          </a:lnTo>
                          <a:lnTo>
                            <a:pt x="5840" y="3445"/>
                          </a:lnTo>
                          <a:lnTo>
                            <a:pt x="5043" y="5127"/>
                          </a:lnTo>
                          <a:lnTo>
                            <a:pt x="3995" y="6888"/>
                          </a:lnTo>
                          <a:lnTo>
                            <a:pt x="2806" y="6513"/>
                          </a:lnTo>
                          <a:lnTo>
                            <a:pt x="1697" y="6216"/>
                          </a:lnTo>
                          <a:lnTo>
                            <a:pt x="0" y="5907"/>
                          </a:lnTo>
                          <a:lnTo>
                            <a:pt x="2225" y="6490"/>
                          </a:lnTo>
                          <a:lnTo>
                            <a:pt x="3767" y="7082"/>
                          </a:lnTo>
                          <a:lnTo>
                            <a:pt x="4153" y="7285"/>
                          </a:lnTo>
                          <a:lnTo>
                            <a:pt x="5916" y="3741"/>
                          </a:lnTo>
                          <a:lnTo>
                            <a:pt x="6995" y="1378"/>
                          </a:lnTo>
                          <a:lnTo>
                            <a:pt x="7382" y="295"/>
                          </a:lnTo>
                          <a:lnTo>
                            <a:pt x="7071" y="396"/>
                          </a:lnTo>
                          <a:lnTo>
                            <a:pt x="7225" y="0"/>
                          </a:lnTo>
                          <a:lnTo>
                            <a:pt x="6995" y="10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 b="1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150" name="Freeform 293"/>
                    <p:cNvSpPr>
                      <a:spLocks/>
                    </p:cNvSpPr>
                    <p:nvPr/>
                  </p:nvSpPr>
                  <p:spPr bwMode="auto">
                    <a:xfrm>
                      <a:off x="2794" y="2682"/>
                      <a:ext cx="419" cy="131"/>
                    </a:xfrm>
                    <a:custGeom>
                      <a:avLst/>
                      <a:gdLst>
                        <a:gd name="T0" fmla="*/ 0 w 3353"/>
                        <a:gd name="T1" fmla="*/ 0 h 1048"/>
                        <a:gd name="T2" fmla="*/ 51 w 3353"/>
                        <a:gd name="T3" fmla="*/ 12 h 1048"/>
                        <a:gd name="T4" fmla="*/ 52 w 3353"/>
                        <a:gd name="T5" fmla="*/ 16 h 1048"/>
                        <a:gd name="T6" fmla="*/ 0 w 3353"/>
                        <a:gd name="T7" fmla="*/ 0 h 1048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3353"/>
                        <a:gd name="T13" fmla="*/ 0 h 1048"/>
                        <a:gd name="T14" fmla="*/ 3353 w 3353"/>
                        <a:gd name="T15" fmla="*/ 1048 h 1048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3353" h="1048">
                          <a:moveTo>
                            <a:pt x="0" y="0"/>
                          </a:moveTo>
                          <a:lnTo>
                            <a:pt x="3255" y="793"/>
                          </a:lnTo>
                          <a:lnTo>
                            <a:pt x="3353" y="104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 b="1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3144" name="Freeform 294"/>
                  <p:cNvSpPr>
                    <a:spLocks/>
                  </p:cNvSpPr>
                  <p:nvPr/>
                </p:nvSpPr>
                <p:spPr bwMode="auto">
                  <a:xfrm>
                    <a:off x="2595" y="1912"/>
                    <a:ext cx="1085" cy="800"/>
                  </a:xfrm>
                  <a:custGeom>
                    <a:avLst/>
                    <a:gdLst>
                      <a:gd name="T0" fmla="*/ 473 w 1085"/>
                      <a:gd name="T1" fmla="*/ 0 h 800"/>
                      <a:gd name="T2" fmla="*/ 445 w 1085"/>
                      <a:gd name="T3" fmla="*/ 134 h 800"/>
                      <a:gd name="T4" fmla="*/ 246 w 1085"/>
                      <a:gd name="T5" fmla="*/ 362 h 800"/>
                      <a:gd name="T6" fmla="*/ 3 w 1085"/>
                      <a:gd name="T7" fmla="*/ 650 h 800"/>
                      <a:gd name="T8" fmla="*/ 291 w 1085"/>
                      <a:gd name="T9" fmla="*/ 756 h 800"/>
                      <a:gd name="T10" fmla="*/ 609 w 1085"/>
                      <a:gd name="T11" fmla="*/ 800 h 800"/>
                      <a:gd name="T12" fmla="*/ 865 w 1085"/>
                      <a:gd name="T13" fmla="*/ 428 h 800"/>
                      <a:gd name="T14" fmla="*/ 1041 w 1085"/>
                      <a:gd name="T15" fmla="*/ 90 h 800"/>
                      <a:gd name="T16" fmla="*/ 1065 w 1085"/>
                      <a:gd name="T17" fmla="*/ 76 h 800"/>
                      <a:gd name="T18" fmla="*/ 923 w 1085"/>
                      <a:gd name="T19" fmla="*/ 78 h 800"/>
                      <a:gd name="T20" fmla="*/ 833 w 1085"/>
                      <a:gd name="T21" fmla="*/ 56 h 800"/>
                      <a:gd name="T22" fmla="*/ 819 w 1085"/>
                      <a:gd name="T23" fmla="*/ 92 h 800"/>
                      <a:gd name="T24" fmla="*/ 849 w 1085"/>
                      <a:gd name="T25" fmla="*/ 100 h 800"/>
                      <a:gd name="T26" fmla="*/ 817 w 1085"/>
                      <a:gd name="T27" fmla="*/ 156 h 800"/>
                      <a:gd name="T28" fmla="*/ 575 w 1085"/>
                      <a:gd name="T29" fmla="*/ 112 h 800"/>
                      <a:gd name="T30" fmla="*/ 601 w 1085"/>
                      <a:gd name="T31" fmla="*/ 66 h 800"/>
                      <a:gd name="T32" fmla="*/ 539 w 1085"/>
                      <a:gd name="T33" fmla="*/ 40 h 800"/>
                      <a:gd name="T34" fmla="*/ 539 w 1085"/>
                      <a:gd name="T35" fmla="*/ 14 h 800"/>
                      <a:gd name="T36" fmla="*/ 473 w 1085"/>
                      <a:gd name="T37" fmla="*/ 0 h 800"/>
                      <a:gd name="T38" fmla="*/ 473 w 1085"/>
                      <a:gd name="T39" fmla="*/ 0 h 800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1085"/>
                      <a:gd name="T61" fmla="*/ 0 h 800"/>
                      <a:gd name="T62" fmla="*/ 1085 w 1085"/>
                      <a:gd name="T63" fmla="*/ 800 h 800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1085" h="800">
                        <a:moveTo>
                          <a:pt x="473" y="0"/>
                        </a:moveTo>
                        <a:lnTo>
                          <a:pt x="445" y="134"/>
                        </a:lnTo>
                        <a:cubicBezTo>
                          <a:pt x="407" y="194"/>
                          <a:pt x="336" y="290"/>
                          <a:pt x="246" y="362"/>
                        </a:cubicBezTo>
                        <a:cubicBezTo>
                          <a:pt x="156" y="434"/>
                          <a:pt x="0" y="585"/>
                          <a:pt x="3" y="650"/>
                        </a:cubicBezTo>
                        <a:lnTo>
                          <a:pt x="291" y="756"/>
                        </a:lnTo>
                        <a:cubicBezTo>
                          <a:pt x="392" y="781"/>
                          <a:pt x="501" y="796"/>
                          <a:pt x="609" y="800"/>
                        </a:cubicBezTo>
                        <a:cubicBezTo>
                          <a:pt x="700" y="748"/>
                          <a:pt x="781" y="542"/>
                          <a:pt x="865" y="428"/>
                        </a:cubicBezTo>
                        <a:cubicBezTo>
                          <a:pt x="949" y="314"/>
                          <a:pt x="1005" y="152"/>
                          <a:pt x="1041" y="90"/>
                        </a:cubicBezTo>
                        <a:cubicBezTo>
                          <a:pt x="1044" y="84"/>
                          <a:pt x="1085" y="78"/>
                          <a:pt x="1065" y="76"/>
                        </a:cubicBezTo>
                        <a:cubicBezTo>
                          <a:pt x="1045" y="74"/>
                          <a:pt x="962" y="81"/>
                          <a:pt x="923" y="78"/>
                        </a:cubicBezTo>
                        <a:lnTo>
                          <a:pt x="833" y="56"/>
                        </a:lnTo>
                        <a:lnTo>
                          <a:pt x="819" y="92"/>
                        </a:lnTo>
                        <a:lnTo>
                          <a:pt x="849" y="100"/>
                        </a:lnTo>
                        <a:lnTo>
                          <a:pt x="817" y="156"/>
                        </a:lnTo>
                        <a:lnTo>
                          <a:pt x="575" y="112"/>
                        </a:lnTo>
                        <a:lnTo>
                          <a:pt x="601" y="66"/>
                        </a:lnTo>
                        <a:lnTo>
                          <a:pt x="539" y="40"/>
                        </a:lnTo>
                        <a:lnTo>
                          <a:pt x="539" y="14"/>
                        </a:lnTo>
                        <a:lnTo>
                          <a:pt x="47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</p:grpSp>
          </p:grpSp>
        </p:grpSp>
        <p:grpSp>
          <p:nvGrpSpPr>
            <p:cNvPr id="3118" name="Group 295"/>
            <p:cNvGrpSpPr>
              <a:grpSpLocks/>
            </p:cNvGrpSpPr>
            <p:nvPr/>
          </p:nvGrpSpPr>
          <p:grpSpPr bwMode="auto">
            <a:xfrm>
              <a:off x="1318" y="3064"/>
              <a:ext cx="2197" cy="621"/>
              <a:chOff x="1352" y="2760"/>
              <a:chExt cx="2197" cy="621"/>
            </a:xfrm>
          </p:grpSpPr>
          <p:sp>
            <p:nvSpPr>
              <p:cNvPr id="115" name="Rectangle 296"/>
              <p:cNvSpPr>
                <a:spLocks noChangeArrowheads="1"/>
              </p:cNvSpPr>
              <p:nvPr/>
            </p:nvSpPr>
            <p:spPr bwMode="auto">
              <a:xfrm>
                <a:off x="1352" y="2760"/>
                <a:ext cx="2197" cy="518"/>
              </a:xfrm>
              <a:prstGeom prst="rect">
                <a:avLst/>
              </a:prstGeom>
              <a:solidFill>
                <a:srgbClr val="92D05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d-ID" sz="2400" b="1">
                  <a:solidFill>
                    <a:srgbClr val="FFFFFF"/>
                  </a:solidFill>
                </a:endParaRPr>
              </a:p>
            </p:txBody>
          </p:sp>
          <p:pic>
            <p:nvPicPr>
              <p:cNvPr id="3127" name="Picture 297" descr="g0703950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2961" y="2812"/>
                <a:ext cx="548" cy="4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28" name="Picture 298" descr="g0703944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1382" y="2800"/>
                <a:ext cx="632" cy="4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3076" name="Object 4"/>
              <p:cNvGraphicFramePr>
                <a:graphicFrameLocks noChangeAspect="1"/>
              </p:cNvGraphicFramePr>
              <p:nvPr/>
            </p:nvGraphicFramePr>
            <p:xfrm>
              <a:off x="2077" y="2807"/>
              <a:ext cx="862" cy="57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036" name="Clip" r:id="rId14" imgW="3657600" imgH="2437560" progId="">
                      <p:embed/>
                    </p:oleObj>
                  </mc:Choice>
                  <mc:Fallback>
                    <p:oleObj name="Clip" r:id="rId14" imgW="3657600" imgH="243756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77" y="2807"/>
                            <a:ext cx="862" cy="57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129" name="Text Box 300"/>
              <p:cNvSpPr txBox="1">
                <a:spLocks noChangeArrowheads="1"/>
              </p:cNvSpPr>
              <p:nvPr/>
            </p:nvSpPr>
            <p:spPr bwMode="auto">
              <a:xfrm>
                <a:off x="2052" y="3114"/>
                <a:ext cx="70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 i="1">
                    <a:solidFill>
                      <a:srgbClr val="FF0000"/>
                    </a:solidFill>
                    <a:latin typeface="Benguiat Bk BT"/>
                    <a:cs typeface="Arial" pitchFamily="34" charset="0"/>
                  </a:rPr>
                  <a:t>Management</a:t>
                </a:r>
                <a:endParaRPr lang="en-US" sz="1400" b="1">
                  <a:solidFill>
                    <a:srgbClr val="000000"/>
                  </a:solidFill>
                  <a:latin typeface="Benguiat Bk BT"/>
                  <a:cs typeface="Arial" pitchFamily="34" charset="0"/>
                </a:endParaRPr>
              </a:p>
            </p:txBody>
          </p:sp>
        </p:grpSp>
        <p:grpSp>
          <p:nvGrpSpPr>
            <p:cNvPr id="3119" name="Group 301"/>
            <p:cNvGrpSpPr>
              <a:grpSpLocks/>
            </p:cNvGrpSpPr>
            <p:nvPr/>
          </p:nvGrpSpPr>
          <p:grpSpPr bwMode="auto">
            <a:xfrm>
              <a:off x="2036" y="2473"/>
              <a:ext cx="730" cy="572"/>
              <a:chOff x="4350" y="2657"/>
              <a:chExt cx="730" cy="572"/>
            </a:xfrm>
          </p:grpSpPr>
          <p:sp>
            <p:nvSpPr>
              <p:cNvPr id="112" name="Rectangle 302"/>
              <p:cNvSpPr>
                <a:spLocks noChangeArrowheads="1"/>
              </p:cNvSpPr>
              <p:nvPr/>
            </p:nvSpPr>
            <p:spPr bwMode="auto">
              <a:xfrm>
                <a:off x="4352" y="2657"/>
                <a:ext cx="728" cy="563"/>
              </a:xfrm>
              <a:prstGeom prst="rect">
                <a:avLst/>
              </a:prstGeom>
              <a:solidFill>
                <a:srgbClr val="92D05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d-ID" sz="2400" b="1">
                  <a:solidFill>
                    <a:srgbClr val="FFFFFF"/>
                  </a:solidFill>
                </a:endParaRPr>
              </a:p>
            </p:txBody>
          </p:sp>
          <p:graphicFrame>
            <p:nvGraphicFramePr>
              <p:cNvPr id="3075" name="Object 3"/>
              <p:cNvGraphicFramePr>
                <a:graphicFrameLocks noChangeAspect="1"/>
              </p:cNvGraphicFramePr>
              <p:nvPr/>
            </p:nvGraphicFramePr>
            <p:xfrm>
              <a:off x="4360" y="2671"/>
              <a:ext cx="650" cy="43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037" name="Clip" r:id="rId16" imgW="3657600" imgH="2437560" progId="">
                      <p:embed/>
                    </p:oleObj>
                  </mc:Choice>
                  <mc:Fallback>
                    <p:oleObj name="Clip" r:id="rId16" imgW="3657600" imgH="243756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60" y="2671"/>
                            <a:ext cx="650" cy="43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123" name="Text Box 304"/>
              <p:cNvSpPr txBox="1">
                <a:spLocks noChangeArrowheads="1"/>
              </p:cNvSpPr>
              <p:nvPr/>
            </p:nvSpPr>
            <p:spPr bwMode="auto">
              <a:xfrm>
                <a:off x="4350" y="3037"/>
                <a:ext cx="62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 i="1">
                    <a:solidFill>
                      <a:srgbClr val="FF0000"/>
                    </a:solidFill>
                    <a:latin typeface="Benguiat Bk BT"/>
                    <a:cs typeface="Arial" pitchFamily="34" charset="0"/>
                  </a:rPr>
                  <a:t>Leadership</a:t>
                </a:r>
                <a:endParaRPr lang="en-US" sz="1400" b="1">
                  <a:solidFill>
                    <a:srgbClr val="000000"/>
                  </a:solidFill>
                  <a:latin typeface="Benguiat Bk BT"/>
                  <a:cs typeface="Arial" pitchFamily="34" charset="0"/>
                </a:endParaRPr>
              </a:p>
            </p:txBody>
          </p:sp>
        </p:grpSp>
      </p:grpSp>
      <p:grpSp>
        <p:nvGrpSpPr>
          <p:cNvPr id="122" name="Group 305"/>
          <p:cNvGrpSpPr>
            <a:grpSpLocks/>
          </p:cNvGrpSpPr>
          <p:nvPr/>
        </p:nvGrpSpPr>
        <p:grpSpPr bwMode="auto">
          <a:xfrm>
            <a:off x="4764088" y="2681288"/>
            <a:ext cx="2624137" cy="1855787"/>
            <a:chOff x="2867" y="1994"/>
            <a:chExt cx="1653" cy="1169"/>
          </a:xfrm>
        </p:grpSpPr>
        <p:sp>
          <p:nvSpPr>
            <p:cNvPr id="308" name="AutoShape 306"/>
            <p:cNvSpPr>
              <a:spLocks noChangeArrowheads="1"/>
            </p:cNvSpPr>
            <p:nvPr/>
          </p:nvSpPr>
          <p:spPr bwMode="auto">
            <a:xfrm rot="2478933" flipH="1">
              <a:off x="2867" y="1994"/>
              <a:ext cx="1653" cy="1101"/>
            </a:xfrm>
            <a:prstGeom prst="rightArrow">
              <a:avLst>
                <a:gd name="adj1" fmla="val 75343"/>
                <a:gd name="adj2" fmla="val 54800"/>
              </a:avLst>
            </a:prstGeom>
            <a:solidFill>
              <a:srgbClr val="92D05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sz="2400" b="1">
                <a:solidFill>
                  <a:srgbClr val="FFFFFF"/>
                </a:solidFill>
              </a:endParaRPr>
            </a:p>
          </p:txBody>
        </p:sp>
        <p:grpSp>
          <p:nvGrpSpPr>
            <p:cNvPr id="3112" name="Group 307"/>
            <p:cNvGrpSpPr>
              <a:grpSpLocks/>
            </p:cNvGrpSpPr>
            <p:nvPr/>
          </p:nvGrpSpPr>
          <p:grpSpPr bwMode="auto">
            <a:xfrm>
              <a:off x="3179" y="2122"/>
              <a:ext cx="1227" cy="1041"/>
              <a:chOff x="3179" y="2122"/>
              <a:chExt cx="1227" cy="1041"/>
            </a:xfrm>
          </p:grpSpPr>
          <p:pic>
            <p:nvPicPr>
              <p:cNvPr id="3113" name="Picture 308" descr="g0147205"/>
              <p:cNvPicPr>
                <a:picLocks noChangeAspect="1" noChangeArrowheads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3750" y="2609"/>
                <a:ext cx="656" cy="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14" name="Picture 309"/>
              <p:cNvPicPr>
                <a:picLocks noChangeAspect="1" noChangeArrowheads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3179" y="2122"/>
                <a:ext cx="655" cy="4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15" name="Text Box 310"/>
              <p:cNvSpPr txBox="1">
                <a:spLocks noChangeArrowheads="1"/>
              </p:cNvSpPr>
              <p:nvPr/>
            </p:nvSpPr>
            <p:spPr bwMode="auto">
              <a:xfrm>
                <a:off x="3709" y="2875"/>
                <a:ext cx="54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 dirty="0">
                    <a:solidFill>
                      <a:srgbClr val="000000"/>
                    </a:solidFill>
                    <a:cs typeface="Arial" pitchFamily="34" charset="0"/>
                  </a:rPr>
                  <a:t>Quality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 dirty="0">
                    <a:solidFill>
                      <a:srgbClr val="000000"/>
                    </a:solidFill>
                    <a:cs typeface="Arial" pitchFamily="34" charset="0"/>
                  </a:rPr>
                  <a:t>Assurance</a:t>
                </a:r>
                <a:endParaRPr lang="en-US" sz="2400" b="1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24" name="Group 311"/>
          <p:cNvGrpSpPr>
            <a:grpSpLocks/>
          </p:cNvGrpSpPr>
          <p:nvPr/>
        </p:nvGrpSpPr>
        <p:grpSpPr bwMode="auto">
          <a:xfrm>
            <a:off x="571500" y="2746375"/>
            <a:ext cx="2624138" cy="1827213"/>
            <a:chOff x="240" y="1925"/>
            <a:chExt cx="1653" cy="1151"/>
          </a:xfrm>
        </p:grpSpPr>
        <p:sp>
          <p:nvSpPr>
            <p:cNvPr id="314" name="AutoShape 312"/>
            <p:cNvSpPr>
              <a:spLocks noChangeArrowheads="1"/>
            </p:cNvSpPr>
            <p:nvPr/>
          </p:nvSpPr>
          <p:spPr bwMode="auto">
            <a:xfrm rot="-2478933">
              <a:off x="240" y="1925"/>
              <a:ext cx="1653" cy="1101"/>
            </a:xfrm>
            <a:prstGeom prst="rightArrow">
              <a:avLst>
                <a:gd name="adj1" fmla="val 75343"/>
                <a:gd name="adj2" fmla="val 54800"/>
              </a:avLst>
            </a:prstGeom>
            <a:solidFill>
              <a:srgbClr val="92D05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sz="2400" b="1">
                <a:solidFill>
                  <a:srgbClr val="FFFFFF"/>
                </a:solidFill>
              </a:endParaRPr>
            </a:p>
          </p:txBody>
        </p:sp>
        <p:grpSp>
          <p:nvGrpSpPr>
            <p:cNvPr id="3106" name="Group 313"/>
            <p:cNvGrpSpPr>
              <a:grpSpLocks/>
            </p:cNvGrpSpPr>
            <p:nvPr/>
          </p:nvGrpSpPr>
          <p:grpSpPr bwMode="auto">
            <a:xfrm>
              <a:off x="392" y="1951"/>
              <a:ext cx="1220" cy="1125"/>
              <a:chOff x="167" y="2099"/>
              <a:chExt cx="1220" cy="1125"/>
            </a:xfrm>
          </p:grpSpPr>
          <p:pic>
            <p:nvPicPr>
              <p:cNvPr id="3107" name="Picture 314"/>
              <p:cNvPicPr>
                <a:picLocks noChangeAspect="1" noChangeArrowheads="1"/>
              </p:cNvPicPr>
              <p:nvPr/>
            </p:nvPicPr>
            <p:blipFill>
              <a:blip r:embed="rId20"/>
              <a:srcRect/>
              <a:stretch>
                <a:fillRect/>
              </a:stretch>
            </p:blipFill>
            <p:spPr bwMode="auto">
              <a:xfrm>
                <a:off x="261" y="2489"/>
                <a:ext cx="721" cy="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3074" name="Object 2"/>
              <p:cNvGraphicFramePr>
                <a:graphicFrameLocks noChangeAspect="1"/>
              </p:cNvGraphicFramePr>
              <p:nvPr/>
            </p:nvGraphicFramePr>
            <p:xfrm>
              <a:off x="638" y="2099"/>
              <a:ext cx="749" cy="49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038" name="Clip" r:id="rId21" imgW="3657600" imgH="2437560" progId="">
                      <p:embed/>
                    </p:oleObj>
                  </mc:Choice>
                  <mc:Fallback>
                    <p:oleObj name="Clip" r:id="rId21" imgW="3657600" imgH="243756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38" y="2099"/>
                            <a:ext cx="749" cy="49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108" name="Text Box 316"/>
              <p:cNvSpPr txBox="1">
                <a:spLocks noChangeArrowheads="1"/>
              </p:cNvSpPr>
              <p:nvPr/>
            </p:nvSpPr>
            <p:spPr bwMode="auto">
              <a:xfrm>
                <a:off x="167" y="2933"/>
                <a:ext cx="725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d-ID" sz="1200" b="1">
                    <a:solidFill>
                      <a:srgbClr val="000000"/>
                    </a:solidFill>
                    <a:cs typeface="Arial" pitchFamily="34" charset="0"/>
                  </a:rPr>
                  <a:t>Atmosphere of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d-ID" sz="1200" b="1" i="1">
                    <a:solidFill>
                      <a:srgbClr val="000000"/>
                    </a:solidFill>
                    <a:cs typeface="Arial" pitchFamily="34" charset="0"/>
                  </a:rPr>
                  <a:t>Tridharma PT</a:t>
                </a:r>
                <a:endParaRPr lang="en-US" sz="2400" b="1" i="1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26" name="Group 317"/>
          <p:cNvGrpSpPr>
            <a:grpSpLocks/>
          </p:cNvGrpSpPr>
          <p:nvPr/>
        </p:nvGrpSpPr>
        <p:grpSpPr bwMode="auto">
          <a:xfrm>
            <a:off x="7334250" y="1123950"/>
            <a:ext cx="1393825" cy="2120900"/>
            <a:chOff x="4506" y="752"/>
            <a:chExt cx="878" cy="1336"/>
          </a:xfrm>
        </p:grpSpPr>
        <p:sp>
          <p:nvSpPr>
            <p:cNvPr id="321" name="Rectangle 322"/>
            <p:cNvSpPr>
              <a:spLocks noChangeArrowheads="1"/>
            </p:cNvSpPr>
            <p:nvPr/>
          </p:nvSpPr>
          <p:spPr bwMode="auto">
            <a:xfrm>
              <a:off x="4527" y="752"/>
              <a:ext cx="857" cy="119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sz="2400" b="1">
                <a:solidFill>
                  <a:srgbClr val="000000"/>
                </a:solidFill>
              </a:endParaRPr>
            </a:p>
          </p:txBody>
        </p:sp>
        <p:grpSp>
          <p:nvGrpSpPr>
            <p:cNvPr id="3099" name="Group 318"/>
            <p:cNvGrpSpPr>
              <a:grpSpLocks/>
            </p:cNvGrpSpPr>
            <p:nvPr/>
          </p:nvGrpSpPr>
          <p:grpSpPr bwMode="auto">
            <a:xfrm>
              <a:off x="4506" y="838"/>
              <a:ext cx="852" cy="1250"/>
              <a:chOff x="4708" y="331"/>
              <a:chExt cx="852" cy="1250"/>
            </a:xfrm>
          </p:grpSpPr>
          <p:pic>
            <p:nvPicPr>
              <p:cNvPr id="3100" name="Picture 319"/>
              <p:cNvPicPr>
                <a:picLocks noChangeAspect="1" noChangeArrowheads="1"/>
              </p:cNvPicPr>
              <p:nvPr/>
            </p:nvPicPr>
            <p:blipFill>
              <a:blip r:embed="rId23"/>
              <a:srcRect/>
              <a:stretch>
                <a:fillRect/>
              </a:stretch>
            </p:blipFill>
            <p:spPr bwMode="auto">
              <a:xfrm>
                <a:off x="4808" y="331"/>
                <a:ext cx="752" cy="4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01" name="Picture 320"/>
              <p:cNvPicPr>
                <a:picLocks noChangeAspect="1" noChangeArrowheads="1"/>
              </p:cNvPicPr>
              <p:nvPr/>
            </p:nvPicPr>
            <p:blipFill>
              <a:blip r:embed="rId24"/>
              <a:srcRect/>
              <a:stretch>
                <a:fillRect/>
              </a:stretch>
            </p:blipFill>
            <p:spPr bwMode="auto">
              <a:xfrm>
                <a:off x="4708" y="824"/>
                <a:ext cx="782" cy="5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02" name="Text Box 321"/>
              <p:cNvSpPr txBox="1">
                <a:spLocks noChangeArrowheads="1"/>
              </p:cNvSpPr>
              <p:nvPr/>
            </p:nvSpPr>
            <p:spPr bwMode="auto">
              <a:xfrm>
                <a:off x="4832" y="1408"/>
                <a:ext cx="59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>
                    <a:solidFill>
                      <a:srgbClr val="000000"/>
                    </a:solidFill>
                    <a:cs typeface="Arial" pitchFamily="34" charset="0"/>
                  </a:rPr>
                  <a:t>Job Market</a:t>
                </a:r>
              </a:p>
            </p:txBody>
          </p:sp>
        </p:grpSp>
      </p:grpSp>
      <p:grpSp>
        <p:nvGrpSpPr>
          <p:cNvPr id="50176" name="Group 323"/>
          <p:cNvGrpSpPr>
            <a:grpSpLocks/>
          </p:cNvGrpSpPr>
          <p:nvPr/>
        </p:nvGrpSpPr>
        <p:grpSpPr bwMode="auto">
          <a:xfrm>
            <a:off x="7343775" y="3209925"/>
            <a:ext cx="1530350" cy="1447800"/>
            <a:chOff x="4512" y="2208"/>
            <a:chExt cx="964" cy="912"/>
          </a:xfrm>
        </p:grpSpPr>
        <p:sp>
          <p:nvSpPr>
            <p:cNvPr id="3094" name="AutoShape 324"/>
            <p:cNvSpPr>
              <a:spLocks noChangeArrowheads="1"/>
            </p:cNvSpPr>
            <p:nvPr/>
          </p:nvSpPr>
          <p:spPr bwMode="auto">
            <a:xfrm>
              <a:off x="4896" y="2208"/>
              <a:ext cx="144" cy="144"/>
            </a:xfrm>
            <a:prstGeom prst="downArrow">
              <a:avLst>
                <a:gd name="adj1" fmla="val 56944"/>
                <a:gd name="adj2" fmla="val 5138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cs typeface="Arial" pitchFamily="34" charset="0"/>
              </a:endParaRPr>
            </a:p>
          </p:txBody>
        </p:sp>
        <p:grpSp>
          <p:nvGrpSpPr>
            <p:cNvPr id="3095" name="Group 325"/>
            <p:cNvGrpSpPr>
              <a:grpSpLocks/>
            </p:cNvGrpSpPr>
            <p:nvPr/>
          </p:nvGrpSpPr>
          <p:grpSpPr bwMode="auto">
            <a:xfrm>
              <a:off x="4512" y="2352"/>
              <a:ext cx="964" cy="768"/>
              <a:chOff x="4512" y="2352"/>
              <a:chExt cx="964" cy="768"/>
            </a:xfrm>
          </p:grpSpPr>
          <p:pic>
            <p:nvPicPr>
              <p:cNvPr id="3096" name="Picture 326" descr="g0902215"/>
              <p:cNvPicPr>
                <a:picLocks noChangeAspect="1" noChangeArrowheads="1"/>
              </p:cNvPicPr>
              <p:nvPr/>
            </p:nvPicPr>
            <p:blipFill>
              <a:blip r:embed="rId25"/>
              <a:srcRect/>
              <a:stretch>
                <a:fillRect/>
              </a:stretch>
            </p:blipFill>
            <p:spPr bwMode="auto">
              <a:xfrm>
                <a:off x="4704" y="2352"/>
                <a:ext cx="576" cy="5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97" name="Text Box 327"/>
              <p:cNvSpPr txBox="1">
                <a:spLocks noChangeArrowheads="1"/>
              </p:cNvSpPr>
              <p:nvPr/>
            </p:nvSpPr>
            <p:spPr bwMode="auto">
              <a:xfrm>
                <a:off x="4512" y="2832"/>
                <a:ext cx="96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>
                    <a:solidFill>
                      <a:srgbClr val="000000"/>
                    </a:solidFill>
                    <a:cs typeface="Arial" pitchFamily="34" charset="0"/>
                  </a:rPr>
                  <a:t>Community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>
                    <a:solidFill>
                      <a:srgbClr val="000000"/>
                    </a:solidFill>
                    <a:cs typeface="Arial" pitchFamily="34" charset="0"/>
                  </a:rPr>
                  <a:t>Acknowledgement</a:t>
                </a:r>
                <a:endParaRPr lang="en-US" sz="2400" b="1">
                  <a:solidFill>
                    <a:srgbClr val="990000"/>
                  </a:solidFill>
                  <a:cs typeface="Arial" pitchFamily="34" charset="0"/>
                </a:endParaRPr>
              </a:p>
            </p:txBody>
          </p:sp>
        </p:grpSp>
      </p:grpSp>
      <p:pic>
        <p:nvPicPr>
          <p:cNvPr id="330" name="Picture 328" descr="g0705546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7618413" y="4911725"/>
            <a:ext cx="10414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1" name="Text Box 329"/>
          <p:cNvSpPr txBox="1">
            <a:spLocks noChangeArrowheads="1"/>
          </p:cNvSpPr>
          <p:nvPr/>
        </p:nvSpPr>
        <p:spPr bwMode="auto">
          <a:xfrm>
            <a:off x="7523163" y="5907088"/>
            <a:ext cx="12684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cs typeface="Arial" pitchFamily="34" charset="0"/>
              </a:rPr>
              <a:t>Demand on HE</a:t>
            </a:r>
          </a:p>
        </p:txBody>
      </p:sp>
      <p:sp>
        <p:nvSpPr>
          <p:cNvPr id="332" name="AutoShape 330"/>
          <p:cNvSpPr>
            <a:spLocks noChangeArrowheads="1"/>
          </p:cNvSpPr>
          <p:nvPr/>
        </p:nvSpPr>
        <p:spPr bwMode="auto">
          <a:xfrm>
            <a:off x="7974013" y="4657725"/>
            <a:ext cx="228600" cy="228600"/>
          </a:xfrm>
          <a:prstGeom prst="downArrow">
            <a:avLst>
              <a:gd name="adj1" fmla="val 56944"/>
              <a:gd name="adj2" fmla="val 513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11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0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0" grpId="0" animBg="1"/>
      <p:bldP spid="331" grpId="0"/>
      <p:bldP spid="3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0550" y="342900"/>
            <a:ext cx="7886700" cy="4914900"/>
          </a:xfrm>
        </p:spPr>
        <p:txBody>
          <a:bodyPr>
            <a:noAutofit/>
          </a:bodyPr>
          <a:lstStyle/>
          <a:p>
            <a:pPr algn="r"/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ED </a:t>
            </a:r>
            <a:r>
              <a:rPr lang="en-US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dalam</a:t>
            </a: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Siklus</a:t>
            </a: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Pengembangan</a:t>
            </a:r>
            <a:r>
              <a:rPr lang="id-ID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Institusi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4608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AutoShape 2"/>
          <p:cNvSpPr>
            <a:spLocks noChangeArrowheads="1"/>
          </p:cNvSpPr>
          <p:nvPr/>
        </p:nvSpPr>
        <p:spPr bwMode="auto">
          <a:xfrm>
            <a:off x="2286000" y="485775"/>
            <a:ext cx="5105400" cy="1600200"/>
          </a:xfrm>
          <a:prstGeom prst="rightArrow">
            <a:avLst>
              <a:gd name="adj1" fmla="val 50000"/>
              <a:gd name="adj2" fmla="val 79762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Georgia" panose="02040502050405020303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404940" y="630238"/>
            <a:ext cx="1125538" cy="2049463"/>
            <a:chOff x="885" y="619"/>
            <a:chExt cx="709" cy="1291"/>
          </a:xfrm>
        </p:grpSpPr>
        <p:graphicFrame>
          <p:nvGraphicFramePr>
            <p:cNvPr id="1034" name="Object 10"/>
            <p:cNvGraphicFramePr>
              <a:graphicFrameLocks noChangeAspect="1"/>
            </p:cNvGraphicFramePr>
            <p:nvPr/>
          </p:nvGraphicFramePr>
          <p:xfrm>
            <a:off x="1091" y="619"/>
            <a:ext cx="297" cy="7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547" name="Clip" r:id="rId3" imgW="1621800" imgH="3934080" progId="MS_ClipArt_Gallery.2">
                    <p:embed/>
                  </p:oleObj>
                </mc:Choice>
                <mc:Fallback>
                  <p:oleObj name="Clip" r:id="rId3" imgW="1621800" imgH="393408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1" y="619"/>
                          <a:ext cx="297" cy="7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87" name="Text Box 5"/>
            <p:cNvSpPr txBox="1">
              <a:spLocks noChangeArrowheads="1"/>
            </p:cNvSpPr>
            <p:nvPr/>
          </p:nvSpPr>
          <p:spPr bwMode="auto">
            <a:xfrm>
              <a:off x="885" y="1387"/>
              <a:ext cx="709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 b="1" dirty="0" err="1">
                  <a:solidFill>
                    <a:srgbClr val="0000FF"/>
                  </a:solidFill>
                  <a:latin typeface="+mn-lt"/>
                </a:rPr>
                <a:t>Bagaimana</a:t>
              </a:r>
              <a:endParaRPr lang="en-US" altLang="en-US" sz="1600" b="1" dirty="0">
                <a:solidFill>
                  <a:srgbClr val="0000FF"/>
                </a:solidFill>
                <a:latin typeface="+mn-lt"/>
              </a:endParaRPr>
            </a:p>
            <a:p>
              <a:pPr algn="ctr" eaLnBrk="1" hangingPunct="1"/>
              <a:r>
                <a:rPr lang="en-US" altLang="en-US" sz="1600" b="1" dirty="0" err="1">
                  <a:solidFill>
                    <a:srgbClr val="0000FF"/>
                  </a:solidFill>
                  <a:latin typeface="+mn-lt"/>
                </a:rPr>
                <a:t>mencapai</a:t>
              </a:r>
              <a:endParaRPr lang="en-US" altLang="en-US" sz="1600" b="1" dirty="0">
                <a:solidFill>
                  <a:srgbClr val="0000FF"/>
                </a:solidFill>
                <a:latin typeface="+mn-lt"/>
              </a:endParaRPr>
            </a:p>
            <a:p>
              <a:pPr algn="ctr" eaLnBrk="1" hangingPunct="1"/>
              <a:r>
                <a:rPr lang="en-US" altLang="en-US" sz="1600" b="1" dirty="0" err="1">
                  <a:solidFill>
                    <a:srgbClr val="0000FF"/>
                  </a:solidFill>
                  <a:latin typeface="+mn-lt"/>
                </a:rPr>
                <a:t>tujuan</a:t>
              </a:r>
              <a:r>
                <a:rPr lang="en-US" altLang="en-US" sz="1600" b="1" dirty="0">
                  <a:solidFill>
                    <a:srgbClr val="0000FF"/>
                  </a:solidFill>
                  <a:latin typeface="+mn-lt"/>
                </a:rPr>
                <a:t> ?</a:t>
              </a:r>
              <a:endParaRPr lang="en-US" altLang="en-US" sz="2000" dirty="0">
                <a:solidFill>
                  <a:srgbClr val="0000FF"/>
                </a:solidFill>
                <a:latin typeface="+mn-lt"/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476500" y="485775"/>
            <a:ext cx="1055688" cy="1854200"/>
            <a:chOff x="1560" y="528"/>
            <a:chExt cx="665" cy="1168"/>
          </a:xfrm>
        </p:grpSpPr>
        <p:graphicFrame>
          <p:nvGraphicFramePr>
            <p:cNvPr id="1033" name="Object 9"/>
            <p:cNvGraphicFramePr>
              <a:graphicFrameLocks noChangeAspect="1"/>
            </p:cNvGraphicFramePr>
            <p:nvPr/>
          </p:nvGraphicFramePr>
          <p:xfrm>
            <a:off x="1560" y="528"/>
            <a:ext cx="665" cy="8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548" name="Clip" r:id="rId5" imgW="3216960" imgH="3951360" progId="MS_ClipArt_Gallery.2">
                    <p:embed/>
                  </p:oleObj>
                </mc:Choice>
                <mc:Fallback>
                  <p:oleObj name="Clip" r:id="rId5" imgW="3216960" imgH="39513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60" y="528"/>
                          <a:ext cx="665" cy="8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86" name="Text Box 8"/>
            <p:cNvSpPr txBox="1">
              <a:spLocks noChangeArrowheads="1"/>
            </p:cNvSpPr>
            <p:nvPr/>
          </p:nvSpPr>
          <p:spPr bwMode="auto">
            <a:xfrm>
              <a:off x="1603" y="1328"/>
              <a:ext cx="54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 b="1" dirty="0" err="1">
                  <a:solidFill>
                    <a:srgbClr val="0000FF"/>
                  </a:solidFill>
                  <a:latin typeface="+mn-lt"/>
                </a:rPr>
                <a:t>Evaluasi</a:t>
              </a:r>
              <a:endParaRPr lang="en-US" altLang="en-US" sz="1600" b="1" dirty="0">
                <a:solidFill>
                  <a:srgbClr val="0000FF"/>
                </a:solidFill>
                <a:latin typeface="+mn-lt"/>
              </a:endParaRPr>
            </a:p>
            <a:p>
              <a:pPr algn="ctr" eaLnBrk="1" hangingPunct="1"/>
              <a:r>
                <a:rPr lang="en-US" altLang="en-US" sz="1600" b="1" dirty="0" err="1">
                  <a:solidFill>
                    <a:srgbClr val="0000FF"/>
                  </a:solidFill>
                  <a:latin typeface="+mn-lt"/>
                </a:rPr>
                <a:t>Diri</a:t>
              </a:r>
              <a:endParaRPr lang="en-US" altLang="en-US" sz="2000" dirty="0">
                <a:solidFill>
                  <a:srgbClr val="0000FF"/>
                </a:solidFill>
                <a:latin typeface="+mn-lt"/>
              </a:endParaRP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3608392" y="422275"/>
            <a:ext cx="839789" cy="1892300"/>
            <a:chOff x="2273" y="488"/>
            <a:chExt cx="529" cy="1192"/>
          </a:xfrm>
        </p:grpSpPr>
        <p:graphicFrame>
          <p:nvGraphicFramePr>
            <p:cNvPr id="1032" name="Object 8"/>
            <p:cNvGraphicFramePr>
              <a:graphicFrameLocks noChangeAspect="1"/>
            </p:cNvGraphicFramePr>
            <p:nvPr/>
          </p:nvGraphicFramePr>
          <p:xfrm>
            <a:off x="2376" y="488"/>
            <a:ext cx="269" cy="8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549" name="Clip" r:id="rId7" imgW="1295640" imgH="3934080" progId="MS_ClipArt_Gallery.2">
                    <p:embed/>
                  </p:oleObj>
                </mc:Choice>
                <mc:Fallback>
                  <p:oleObj name="Clip" r:id="rId7" imgW="1295640" imgH="393408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76" y="488"/>
                          <a:ext cx="269" cy="8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85" name="Text Box 11"/>
            <p:cNvSpPr txBox="1">
              <a:spLocks noChangeArrowheads="1"/>
            </p:cNvSpPr>
            <p:nvPr/>
          </p:nvSpPr>
          <p:spPr bwMode="auto">
            <a:xfrm>
              <a:off x="2273" y="1312"/>
              <a:ext cx="52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 b="1" dirty="0" err="1">
                  <a:solidFill>
                    <a:srgbClr val="0000FF"/>
                  </a:solidFill>
                  <a:latin typeface="+mn-lt"/>
                </a:rPr>
                <a:t>Cari</a:t>
              </a:r>
              <a:endParaRPr lang="en-US" altLang="en-US" sz="1600" b="1" dirty="0">
                <a:solidFill>
                  <a:srgbClr val="0000FF"/>
                </a:solidFill>
                <a:latin typeface="+mn-lt"/>
              </a:endParaRPr>
            </a:p>
            <a:p>
              <a:pPr algn="ctr" eaLnBrk="1" hangingPunct="1"/>
              <a:r>
                <a:rPr lang="en-US" altLang="en-US" sz="1600" b="1" dirty="0" err="1">
                  <a:solidFill>
                    <a:srgbClr val="0000FF"/>
                  </a:solidFill>
                  <a:latin typeface="+mn-lt"/>
                </a:rPr>
                <a:t>Strategi</a:t>
              </a:r>
              <a:endParaRPr lang="en-US" altLang="en-US" sz="2000" b="1" dirty="0">
                <a:solidFill>
                  <a:srgbClr val="0000FF"/>
                </a:solidFill>
                <a:latin typeface="+mn-lt"/>
              </a:endParaRP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5813426" y="701675"/>
            <a:ext cx="1169987" cy="1978025"/>
            <a:chOff x="3446" y="1344"/>
            <a:chExt cx="737" cy="1246"/>
          </a:xfrm>
        </p:grpSpPr>
        <p:graphicFrame>
          <p:nvGraphicFramePr>
            <p:cNvPr id="1031" name="Object 7"/>
            <p:cNvGraphicFramePr>
              <a:graphicFrameLocks noChangeAspect="1"/>
            </p:cNvGraphicFramePr>
            <p:nvPr/>
          </p:nvGraphicFramePr>
          <p:xfrm>
            <a:off x="3550" y="1344"/>
            <a:ext cx="463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550" name="Clip" r:id="rId9" imgW="3162240" imgH="3928680" progId="MS_ClipArt_Gallery.2">
                    <p:embed/>
                  </p:oleObj>
                </mc:Choice>
                <mc:Fallback>
                  <p:oleObj name="Clip" r:id="rId9" imgW="3162240" imgH="392868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0" y="1344"/>
                          <a:ext cx="463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84" name="Text Box 14"/>
            <p:cNvSpPr txBox="1">
              <a:spLocks noChangeArrowheads="1"/>
            </p:cNvSpPr>
            <p:nvPr/>
          </p:nvSpPr>
          <p:spPr bwMode="auto">
            <a:xfrm>
              <a:off x="3446" y="2222"/>
              <a:ext cx="73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 b="1" dirty="0" err="1">
                  <a:solidFill>
                    <a:srgbClr val="0000FF"/>
                  </a:solidFill>
                  <a:latin typeface="+mn-lt"/>
                </a:rPr>
                <a:t>Laksanakan</a:t>
              </a:r>
              <a:endParaRPr lang="en-US" altLang="en-US" sz="1600" b="1" dirty="0">
                <a:solidFill>
                  <a:srgbClr val="0000FF"/>
                </a:solidFill>
                <a:latin typeface="+mn-lt"/>
              </a:endParaRPr>
            </a:p>
            <a:p>
              <a:pPr algn="ctr" eaLnBrk="1" hangingPunct="1"/>
              <a:r>
                <a:rPr lang="en-US" altLang="en-US" sz="1600" b="1" dirty="0" err="1">
                  <a:solidFill>
                    <a:srgbClr val="0000FF"/>
                  </a:solidFill>
                  <a:latin typeface="+mn-lt"/>
                </a:rPr>
                <a:t>Rencana</a:t>
              </a:r>
              <a:endParaRPr lang="en-US" altLang="en-US" sz="1600" b="1" dirty="0">
                <a:solidFill>
                  <a:srgbClr val="0000FF"/>
                </a:solidFill>
                <a:latin typeface="+mn-lt"/>
              </a:endParaRPr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7543800" y="447675"/>
            <a:ext cx="1219200" cy="1738313"/>
            <a:chOff x="4752" y="504"/>
            <a:chExt cx="768" cy="1095"/>
          </a:xfrm>
        </p:grpSpPr>
        <p:grpSp>
          <p:nvGrpSpPr>
            <p:cNvPr id="1066" name="Group 16"/>
            <p:cNvGrpSpPr>
              <a:grpSpLocks/>
            </p:cNvGrpSpPr>
            <p:nvPr/>
          </p:nvGrpSpPr>
          <p:grpSpPr bwMode="auto">
            <a:xfrm>
              <a:off x="4752" y="504"/>
              <a:ext cx="768" cy="672"/>
              <a:chOff x="4752" y="504"/>
              <a:chExt cx="768" cy="672"/>
            </a:xfrm>
          </p:grpSpPr>
          <p:grpSp>
            <p:nvGrpSpPr>
              <p:cNvPr id="1068" name="Group 17"/>
              <p:cNvGrpSpPr>
                <a:grpSpLocks/>
              </p:cNvGrpSpPr>
              <p:nvPr/>
            </p:nvGrpSpPr>
            <p:grpSpPr bwMode="auto">
              <a:xfrm>
                <a:off x="4757" y="834"/>
                <a:ext cx="763" cy="152"/>
                <a:chOff x="4757" y="834"/>
                <a:chExt cx="763" cy="152"/>
              </a:xfrm>
            </p:grpSpPr>
            <p:sp>
              <p:nvSpPr>
                <p:cNvPr id="1081" name="Freeform 18"/>
                <p:cNvSpPr>
                  <a:spLocks/>
                </p:cNvSpPr>
                <p:nvPr/>
              </p:nvSpPr>
              <p:spPr bwMode="auto">
                <a:xfrm>
                  <a:off x="4771" y="837"/>
                  <a:ext cx="740" cy="146"/>
                </a:xfrm>
                <a:custGeom>
                  <a:avLst/>
                  <a:gdLst>
                    <a:gd name="T0" fmla="*/ 487 w 2961"/>
                    <a:gd name="T1" fmla="*/ 39 h 436"/>
                    <a:gd name="T2" fmla="*/ 530 w 2961"/>
                    <a:gd name="T3" fmla="*/ 57 h 436"/>
                    <a:gd name="T4" fmla="*/ 584 w 2961"/>
                    <a:gd name="T5" fmla="*/ 55 h 436"/>
                    <a:gd name="T6" fmla="*/ 625 w 2961"/>
                    <a:gd name="T7" fmla="*/ 44 h 436"/>
                    <a:gd name="T8" fmla="*/ 669 w 2961"/>
                    <a:gd name="T9" fmla="*/ 28 h 436"/>
                    <a:gd name="T10" fmla="*/ 702 w 2961"/>
                    <a:gd name="T11" fmla="*/ 29 h 436"/>
                    <a:gd name="T12" fmla="*/ 740 w 2961"/>
                    <a:gd name="T13" fmla="*/ 50 h 436"/>
                    <a:gd name="T14" fmla="*/ 716 w 2961"/>
                    <a:gd name="T15" fmla="*/ 53 h 436"/>
                    <a:gd name="T16" fmla="*/ 671 w 2961"/>
                    <a:gd name="T17" fmla="*/ 55 h 436"/>
                    <a:gd name="T18" fmla="*/ 617 w 2961"/>
                    <a:gd name="T19" fmla="*/ 75 h 436"/>
                    <a:gd name="T20" fmla="*/ 576 w 2961"/>
                    <a:gd name="T21" fmla="*/ 91 h 436"/>
                    <a:gd name="T22" fmla="*/ 519 w 2961"/>
                    <a:gd name="T23" fmla="*/ 94 h 436"/>
                    <a:gd name="T24" fmla="*/ 474 w 2961"/>
                    <a:gd name="T25" fmla="*/ 88 h 436"/>
                    <a:gd name="T26" fmla="*/ 434 w 2961"/>
                    <a:gd name="T27" fmla="*/ 70 h 436"/>
                    <a:gd name="T28" fmla="*/ 391 w 2961"/>
                    <a:gd name="T29" fmla="*/ 56 h 436"/>
                    <a:gd name="T30" fmla="*/ 341 w 2961"/>
                    <a:gd name="T31" fmla="*/ 51 h 436"/>
                    <a:gd name="T32" fmla="*/ 296 w 2961"/>
                    <a:gd name="T33" fmla="*/ 51 h 436"/>
                    <a:gd name="T34" fmla="*/ 252 w 2961"/>
                    <a:gd name="T35" fmla="*/ 63 h 436"/>
                    <a:gd name="T36" fmla="*/ 211 w 2961"/>
                    <a:gd name="T37" fmla="*/ 81 h 436"/>
                    <a:gd name="T38" fmla="*/ 157 w 2961"/>
                    <a:gd name="T39" fmla="*/ 105 h 436"/>
                    <a:gd name="T40" fmla="*/ 118 w 2961"/>
                    <a:gd name="T41" fmla="*/ 133 h 436"/>
                    <a:gd name="T42" fmla="*/ 103 w 2961"/>
                    <a:gd name="T43" fmla="*/ 141 h 436"/>
                    <a:gd name="T44" fmla="*/ 87 w 2961"/>
                    <a:gd name="T45" fmla="*/ 145 h 436"/>
                    <a:gd name="T46" fmla="*/ 47 w 2961"/>
                    <a:gd name="T47" fmla="*/ 145 h 436"/>
                    <a:gd name="T48" fmla="*/ 18 w 2961"/>
                    <a:gd name="T49" fmla="*/ 139 h 436"/>
                    <a:gd name="T50" fmla="*/ 5 w 2961"/>
                    <a:gd name="T51" fmla="*/ 131 h 436"/>
                    <a:gd name="T52" fmla="*/ 17 w 2961"/>
                    <a:gd name="T53" fmla="*/ 125 h 436"/>
                    <a:gd name="T54" fmla="*/ 59 w 2961"/>
                    <a:gd name="T55" fmla="*/ 114 h 436"/>
                    <a:gd name="T56" fmla="*/ 95 w 2961"/>
                    <a:gd name="T57" fmla="*/ 98 h 436"/>
                    <a:gd name="T58" fmla="*/ 143 w 2961"/>
                    <a:gd name="T59" fmla="*/ 69 h 436"/>
                    <a:gd name="T60" fmla="*/ 180 w 2961"/>
                    <a:gd name="T61" fmla="*/ 48 h 436"/>
                    <a:gd name="T62" fmla="*/ 231 w 2961"/>
                    <a:gd name="T63" fmla="*/ 27 h 436"/>
                    <a:gd name="T64" fmla="*/ 271 w 2961"/>
                    <a:gd name="T65" fmla="*/ 12 h 436"/>
                    <a:gd name="T66" fmla="*/ 318 w 2961"/>
                    <a:gd name="T67" fmla="*/ 4 h 436"/>
                    <a:gd name="T68" fmla="*/ 360 w 2961"/>
                    <a:gd name="T69" fmla="*/ 0 h 436"/>
                    <a:gd name="T70" fmla="*/ 401 w 2961"/>
                    <a:gd name="T71" fmla="*/ 3 h 436"/>
                    <a:gd name="T72" fmla="*/ 437 w 2961"/>
                    <a:gd name="T73" fmla="*/ 11 h 4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961"/>
                    <a:gd name="T112" fmla="*/ 0 h 436"/>
                    <a:gd name="T113" fmla="*/ 2961 w 2961"/>
                    <a:gd name="T114" fmla="*/ 436 h 4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961" h="436">
                      <a:moveTo>
                        <a:pt x="1809" y="54"/>
                      </a:moveTo>
                      <a:lnTo>
                        <a:pt x="1947" y="116"/>
                      </a:lnTo>
                      <a:lnTo>
                        <a:pt x="2048" y="157"/>
                      </a:lnTo>
                      <a:lnTo>
                        <a:pt x="2119" y="171"/>
                      </a:lnTo>
                      <a:lnTo>
                        <a:pt x="2223" y="174"/>
                      </a:lnTo>
                      <a:lnTo>
                        <a:pt x="2335" y="164"/>
                      </a:lnTo>
                      <a:lnTo>
                        <a:pt x="2420" y="146"/>
                      </a:lnTo>
                      <a:lnTo>
                        <a:pt x="2499" y="131"/>
                      </a:lnTo>
                      <a:lnTo>
                        <a:pt x="2590" y="107"/>
                      </a:lnTo>
                      <a:lnTo>
                        <a:pt x="2675" y="84"/>
                      </a:lnTo>
                      <a:lnTo>
                        <a:pt x="2740" y="80"/>
                      </a:lnTo>
                      <a:lnTo>
                        <a:pt x="2809" y="86"/>
                      </a:lnTo>
                      <a:lnTo>
                        <a:pt x="2885" y="113"/>
                      </a:lnTo>
                      <a:lnTo>
                        <a:pt x="2961" y="149"/>
                      </a:lnTo>
                      <a:lnTo>
                        <a:pt x="2939" y="161"/>
                      </a:lnTo>
                      <a:lnTo>
                        <a:pt x="2863" y="157"/>
                      </a:lnTo>
                      <a:lnTo>
                        <a:pt x="2757" y="153"/>
                      </a:lnTo>
                      <a:lnTo>
                        <a:pt x="2686" y="163"/>
                      </a:lnTo>
                      <a:lnTo>
                        <a:pt x="2584" y="189"/>
                      </a:lnTo>
                      <a:lnTo>
                        <a:pt x="2469" y="223"/>
                      </a:lnTo>
                      <a:lnTo>
                        <a:pt x="2385" y="250"/>
                      </a:lnTo>
                      <a:lnTo>
                        <a:pt x="2304" y="273"/>
                      </a:lnTo>
                      <a:lnTo>
                        <a:pt x="2211" y="277"/>
                      </a:lnTo>
                      <a:lnTo>
                        <a:pt x="2076" y="280"/>
                      </a:lnTo>
                      <a:lnTo>
                        <a:pt x="1980" y="274"/>
                      </a:lnTo>
                      <a:lnTo>
                        <a:pt x="1896" y="263"/>
                      </a:lnTo>
                      <a:lnTo>
                        <a:pt x="1813" y="240"/>
                      </a:lnTo>
                      <a:lnTo>
                        <a:pt x="1736" y="209"/>
                      </a:lnTo>
                      <a:lnTo>
                        <a:pt x="1655" y="186"/>
                      </a:lnTo>
                      <a:lnTo>
                        <a:pt x="1563" y="167"/>
                      </a:lnTo>
                      <a:lnTo>
                        <a:pt x="1475" y="156"/>
                      </a:lnTo>
                      <a:lnTo>
                        <a:pt x="1366" y="151"/>
                      </a:lnTo>
                      <a:lnTo>
                        <a:pt x="1264" y="153"/>
                      </a:lnTo>
                      <a:lnTo>
                        <a:pt x="1186" y="153"/>
                      </a:lnTo>
                      <a:lnTo>
                        <a:pt x="1099" y="167"/>
                      </a:lnTo>
                      <a:lnTo>
                        <a:pt x="1008" y="189"/>
                      </a:lnTo>
                      <a:lnTo>
                        <a:pt x="913" y="216"/>
                      </a:lnTo>
                      <a:lnTo>
                        <a:pt x="843" y="243"/>
                      </a:lnTo>
                      <a:lnTo>
                        <a:pt x="728" y="276"/>
                      </a:lnTo>
                      <a:lnTo>
                        <a:pt x="627" y="313"/>
                      </a:lnTo>
                      <a:lnTo>
                        <a:pt x="539" y="359"/>
                      </a:lnTo>
                      <a:lnTo>
                        <a:pt x="472" y="397"/>
                      </a:lnTo>
                      <a:lnTo>
                        <a:pt x="418" y="420"/>
                      </a:lnTo>
                      <a:lnTo>
                        <a:pt x="412" y="422"/>
                      </a:lnTo>
                      <a:lnTo>
                        <a:pt x="354" y="432"/>
                      </a:lnTo>
                      <a:lnTo>
                        <a:pt x="348" y="434"/>
                      </a:lnTo>
                      <a:lnTo>
                        <a:pt x="270" y="436"/>
                      </a:lnTo>
                      <a:lnTo>
                        <a:pt x="190" y="434"/>
                      </a:lnTo>
                      <a:lnTo>
                        <a:pt x="123" y="427"/>
                      </a:lnTo>
                      <a:lnTo>
                        <a:pt x="74" y="416"/>
                      </a:lnTo>
                      <a:lnTo>
                        <a:pt x="27" y="392"/>
                      </a:lnTo>
                      <a:lnTo>
                        <a:pt x="22" y="392"/>
                      </a:lnTo>
                      <a:lnTo>
                        <a:pt x="0" y="374"/>
                      </a:lnTo>
                      <a:lnTo>
                        <a:pt x="69" y="374"/>
                      </a:lnTo>
                      <a:lnTo>
                        <a:pt x="156" y="360"/>
                      </a:lnTo>
                      <a:lnTo>
                        <a:pt x="237" y="340"/>
                      </a:lnTo>
                      <a:lnTo>
                        <a:pt x="301" y="320"/>
                      </a:lnTo>
                      <a:lnTo>
                        <a:pt x="379" y="294"/>
                      </a:lnTo>
                      <a:lnTo>
                        <a:pt x="469" y="256"/>
                      </a:lnTo>
                      <a:lnTo>
                        <a:pt x="571" y="206"/>
                      </a:lnTo>
                      <a:lnTo>
                        <a:pt x="645" y="173"/>
                      </a:lnTo>
                      <a:lnTo>
                        <a:pt x="722" y="143"/>
                      </a:lnTo>
                      <a:lnTo>
                        <a:pt x="816" y="113"/>
                      </a:lnTo>
                      <a:lnTo>
                        <a:pt x="925" y="80"/>
                      </a:lnTo>
                      <a:lnTo>
                        <a:pt x="1015" y="54"/>
                      </a:lnTo>
                      <a:lnTo>
                        <a:pt x="1083" y="37"/>
                      </a:lnTo>
                      <a:lnTo>
                        <a:pt x="1171" y="21"/>
                      </a:lnTo>
                      <a:lnTo>
                        <a:pt x="1274" y="11"/>
                      </a:lnTo>
                      <a:lnTo>
                        <a:pt x="1345" y="1"/>
                      </a:lnTo>
                      <a:lnTo>
                        <a:pt x="1442" y="0"/>
                      </a:lnTo>
                      <a:lnTo>
                        <a:pt x="1537" y="1"/>
                      </a:lnTo>
                      <a:lnTo>
                        <a:pt x="1604" y="10"/>
                      </a:lnTo>
                      <a:lnTo>
                        <a:pt x="1684" y="20"/>
                      </a:lnTo>
                      <a:lnTo>
                        <a:pt x="1749" y="34"/>
                      </a:lnTo>
                      <a:lnTo>
                        <a:pt x="1809" y="54"/>
                      </a:lnTo>
                      <a:close/>
                    </a:path>
                  </a:pathLst>
                </a:custGeom>
                <a:solidFill>
                  <a:srgbClr val="FF00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082" name="Freeform 19"/>
                <p:cNvSpPr>
                  <a:spLocks/>
                </p:cNvSpPr>
                <p:nvPr/>
              </p:nvSpPr>
              <p:spPr bwMode="auto">
                <a:xfrm>
                  <a:off x="4757" y="834"/>
                  <a:ext cx="763" cy="135"/>
                </a:xfrm>
                <a:custGeom>
                  <a:avLst/>
                  <a:gdLst>
                    <a:gd name="T0" fmla="*/ 713 w 3050"/>
                    <a:gd name="T1" fmla="*/ 35 h 406"/>
                    <a:gd name="T2" fmla="*/ 678 w 3050"/>
                    <a:gd name="T3" fmla="*/ 37 h 406"/>
                    <a:gd name="T4" fmla="*/ 640 w 3050"/>
                    <a:gd name="T5" fmla="*/ 50 h 406"/>
                    <a:gd name="T6" fmla="*/ 609 w 3050"/>
                    <a:gd name="T7" fmla="*/ 59 h 406"/>
                    <a:gd name="T8" fmla="*/ 578 w 3050"/>
                    <a:gd name="T9" fmla="*/ 66 h 406"/>
                    <a:gd name="T10" fmla="*/ 551 w 3050"/>
                    <a:gd name="T11" fmla="*/ 66 h 406"/>
                    <a:gd name="T12" fmla="*/ 524 w 3050"/>
                    <a:gd name="T13" fmla="*/ 61 h 406"/>
                    <a:gd name="T14" fmla="*/ 496 w 3050"/>
                    <a:gd name="T15" fmla="*/ 43 h 406"/>
                    <a:gd name="T16" fmla="*/ 466 w 3050"/>
                    <a:gd name="T17" fmla="*/ 27 h 406"/>
                    <a:gd name="T18" fmla="*/ 426 w 3050"/>
                    <a:gd name="T19" fmla="*/ 12 h 406"/>
                    <a:gd name="T20" fmla="*/ 384 w 3050"/>
                    <a:gd name="T21" fmla="*/ 7 h 406"/>
                    <a:gd name="T22" fmla="*/ 339 w 3050"/>
                    <a:gd name="T23" fmla="*/ 9 h 406"/>
                    <a:gd name="T24" fmla="*/ 296 w 3050"/>
                    <a:gd name="T25" fmla="*/ 18 h 406"/>
                    <a:gd name="T26" fmla="*/ 236 w 3050"/>
                    <a:gd name="T27" fmla="*/ 38 h 406"/>
                    <a:gd name="T28" fmla="*/ 177 w 3050"/>
                    <a:gd name="T29" fmla="*/ 64 h 406"/>
                    <a:gd name="T30" fmla="*/ 154 w 3050"/>
                    <a:gd name="T31" fmla="*/ 77 h 406"/>
                    <a:gd name="T32" fmla="*/ 121 w 3050"/>
                    <a:gd name="T33" fmla="*/ 99 h 406"/>
                    <a:gd name="T34" fmla="*/ 89 w 3050"/>
                    <a:gd name="T35" fmla="*/ 116 h 406"/>
                    <a:gd name="T36" fmla="*/ 70 w 3050"/>
                    <a:gd name="T37" fmla="*/ 123 h 406"/>
                    <a:gd name="T38" fmla="*/ 54 w 3050"/>
                    <a:gd name="T39" fmla="*/ 129 h 406"/>
                    <a:gd name="T40" fmla="*/ 23 w 3050"/>
                    <a:gd name="T41" fmla="*/ 134 h 406"/>
                    <a:gd name="T42" fmla="*/ 16 w 3050"/>
                    <a:gd name="T43" fmla="*/ 134 h 406"/>
                    <a:gd name="T44" fmla="*/ 0 w 3050"/>
                    <a:gd name="T45" fmla="*/ 125 h 406"/>
                    <a:gd name="T46" fmla="*/ 6 w 3050"/>
                    <a:gd name="T47" fmla="*/ 122 h 406"/>
                    <a:gd name="T48" fmla="*/ 35 w 3050"/>
                    <a:gd name="T49" fmla="*/ 123 h 406"/>
                    <a:gd name="T50" fmla="*/ 63 w 3050"/>
                    <a:gd name="T51" fmla="*/ 115 h 406"/>
                    <a:gd name="T52" fmla="*/ 97 w 3050"/>
                    <a:gd name="T53" fmla="*/ 102 h 406"/>
                    <a:gd name="T54" fmla="*/ 133 w 3050"/>
                    <a:gd name="T55" fmla="*/ 81 h 406"/>
                    <a:gd name="T56" fmla="*/ 170 w 3050"/>
                    <a:gd name="T57" fmla="*/ 58 h 406"/>
                    <a:gd name="T58" fmla="*/ 205 w 3050"/>
                    <a:gd name="T59" fmla="*/ 41 h 406"/>
                    <a:gd name="T60" fmla="*/ 242 w 3050"/>
                    <a:gd name="T61" fmla="*/ 27 h 406"/>
                    <a:gd name="T62" fmla="*/ 283 w 3050"/>
                    <a:gd name="T63" fmla="*/ 12 h 406"/>
                    <a:gd name="T64" fmla="*/ 319 w 3050"/>
                    <a:gd name="T65" fmla="*/ 4 h 406"/>
                    <a:gd name="T66" fmla="*/ 363 w 3050"/>
                    <a:gd name="T67" fmla="*/ 0 h 406"/>
                    <a:gd name="T68" fmla="*/ 414 w 3050"/>
                    <a:gd name="T69" fmla="*/ 1 h 406"/>
                    <a:gd name="T70" fmla="*/ 444 w 3050"/>
                    <a:gd name="T71" fmla="*/ 9 h 406"/>
                    <a:gd name="T72" fmla="*/ 474 w 3050"/>
                    <a:gd name="T73" fmla="*/ 21 h 406"/>
                    <a:gd name="T74" fmla="*/ 501 w 3050"/>
                    <a:gd name="T75" fmla="*/ 37 h 406"/>
                    <a:gd name="T76" fmla="*/ 527 w 3050"/>
                    <a:gd name="T77" fmla="*/ 51 h 406"/>
                    <a:gd name="T78" fmla="*/ 548 w 3050"/>
                    <a:gd name="T79" fmla="*/ 58 h 406"/>
                    <a:gd name="T80" fmla="*/ 581 w 3050"/>
                    <a:gd name="T81" fmla="*/ 56 h 406"/>
                    <a:gd name="T82" fmla="*/ 609 w 3050"/>
                    <a:gd name="T83" fmla="*/ 50 h 406"/>
                    <a:gd name="T84" fmla="*/ 648 w 3050"/>
                    <a:gd name="T85" fmla="*/ 39 h 406"/>
                    <a:gd name="T86" fmla="*/ 684 w 3050"/>
                    <a:gd name="T87" fmla="*/ 27 h 406"/>
                    <a:gd name="T88" fmla="*/ 709 w 3050"/>
                    <a:gd name="T89" fmla="*/ 25 h 406"/>
                    <a:gd name="T90" fmla="*/ 731 w 3050"/>
                    <a:gd name="T91" fmla="*/ 33 h 406"/>
                    <a:gd name="T92" fmla="*/ 758 w 3050"/>
                    <a:gd name="T93" fmla="*/ 50 h 406"/>
                    <a:gd name="T94" fmla="*/ 762 w 3050"/>
                    <a:gd name="T95" fmla="*/ 54 h 406"/>
                    <a:gd name="T96" fmla="*/ 749 w 3050"/>
                    <a:gd name="T97" fmla="*/ 54 h 406"/>
                    <a:gd name="T98" fmla="*/ 732 w 3050"/>
                    <a:gd name="T99" fmla="*/ 44 h 40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3050"/>
                    <a:gd name="T151" fmla="*/ 0 h 406"/>
                    <a:gd name="T152" fmla="*/ 3050 w 3050"/>
                    <a:gd name="T153" fmla="*/ 406 h 40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3050" h="406">
                      <a:moveTo>
                        <a:pt x="2925" y="131"/>
                      </a:moveTo>
                      <a:lnTo>
                        <a:pt x="2850" y="106"/>
                      </a:lnTo>
                      <a:lnTo>
                        <a:pt x="2780" y="103"/>
                      </a:lnTo>
                      <a:lnTo>
                        <a:pt x="2710" y="111"/>
                      </a:lnTo>
                      <a:lnTo>
                        <a:pt x="2648" y="130"/>
                      </a:lnTo>
                      <a:lnTo>
                        <a:pt x="2558" y="151"/>
                      </a:lnTo>
                      <a:lnTo>
                        <a:pt x="2497" y="166"/>
                      </a:lnTo>
                      <a:lnTo>
                        <a:pt x="2433" y="177"/>
                      </a:lnTo>
                      <a:lnTo>
                        <a:pt x="2366" y="193"/>
                      </a:lnTo>
                      <a:lnTo>
                        <a:pt x="2311" y="197"/>
                      </a:lnTo>
                      <a:lnTo>
                        <a:pt x="2261" y="199"/>
                      </a:lnTo>
                      <a:lnTo>
                        <a:pt x="2201" y="199"/>
                      </a:lnTo>
                      <a:lnTo>
                        <a:pt x="2140" y="194"/>
                      </a:lnTo>
                      <a:lnTo>
                        <a:pt x="2095" y="184"/>
                      </a:lnTo>
                      <a:lnTo>
                        <a:pt x="2042" y="161"/>
                      </a:lnTo>
                      <a:lnTo>
                        <a:pt x="1981" y="130"/>
                      </a:lnTo>
                      <a:lnTo>
                        <a:pt x="1918" y="101"/>
                      </a:lnTo>
                      <a:lnTo>
                        <a:pt x="1863" y="80"/>
                      </a:lnTo>
                      <a:lnTo>
                        <a:pt x="1793" y="54"/>
                      </a:lnTo>
                      <a:lnTo>
                        <a:pt x="1704" y="36"/>
                      </a:lnTo>
                      <a:lnTo>
                        <a:pt x="1633" y="27"/>
                      </a:lnTo>
                      <a:lnTo>
                        <a:pt x="1536" y="21"/>
                      </a:lnTo>
                      <a:lnTo>
                        <a:pt x="1449" y="21"/>
                      </a:lnTo>
                      <a:lnTo>
                        <a:pt x="1355" y="27"/>
                      </a:lnTo>
                      <a:lnTo>
                        <a:pt x="1268" y="37"/>
                      </a:lnTo>
                      <a:lnTo>
                        <a:pt x="1184" y="54"/>
                      </a:lnTo>
                      <a:lnTo>
                        <a:pt x="1070" y="77"/>
                      </a:lnTo>
                      <a:lnTo>
                        <a:pt x="944" y="113"/>
                      </a:lnTo>
                      <a:lnTo>
                        <a:pt x="827" y="147"/>
                      </a:lnTo>
                      <a:lnTo>
                        <a:pt x="708" y="191"/>
                      </a:lnTo>
                      <a:lnTo>
                        <a:pt x="618" y="230"/>
                      </a:lnTo>
                      <a:lnTo>
                        <a:pt x="614" y="233"/>
                      </a:lnTo>
                      <a:lnTo>
                        <a:pt x="539" y="269"/>
                      </a:lnTo>
                      <a:lnTo>
                        <a:pt x="482" y="297"/>
                      </a:lnTo>
                      <a:lnTo>
                        <a:pt x="419" y="326"/>
                      </a:lnTo>
                      <a:lnTo>
                        <a:pt x="354" y="350"/>
                      </a:lnTo>
                      <a:lnTo>
                        <a:pt x="283" y="367"/>
                      </a:lnTo>
                      <a:lnTo>
                        <a:pt x="278" y="370"/>
                      </a:lnTo>
                      <a:lnTo>
                        <a:pt x="220" y="387"/>
                      </a:lnTo>
                      <a:lnTo>
                        <a:pt x="216" y="389"/>
                      </a:lnTo>
                      <a:lnTo>
                        <a:pt x="155" y="397"/>
                      </a:lnTo>
                      <a:lnTo>
                        <a:pt x="91" y="404"/>
                      </a:lnTo>
                      <a:lnTo>
                        <a:pt x="86" y="406"/>
                      </a:lnTo>
                      <a:lnTo>
                        <a:pt x="62" y="404"/>
                      </a:lnTo>
                      <a:lnTo>
                        <a:pt x="28" y="390"/>
                      </a:lnTo>
                      <a:lnTo>
                        <a:pt x="0" y="376"/>
                      </a:lnTo>
                      <a:lnTo>
                        <a:pt x="7" y="367"/>
                      </a:lnTo>
                      <a:lnTo>
                        <a:pt x="24" y="366"/>
                      </a:lnTo>
                      <a:lnTo>
                        <a:pt x="74" y="369"/>
                      </a:lnTo>
                      <a:lnTo>
                        <a:pt x="138" y="369"/>
                      </a:lnTo>
                      <a:lnTo>
                        <a:pt x="189" y="363"/>
                      </a:lnTo>
                      <a:lnTo>
                        <a:pt x="250" y="347"/>
                      </a:lnTo>
                      <a:lnTo>
                        <a:pt x="332" y="327"/>
                      </a:lnTo>
                      <a:lnTo>
                        <a:pt x="388" y="307"/>
                      </a:lnTo>
                      <a:lnTo>
                        <a:pt x="456" y="276"/>
                      </a:lnTo>
                      <a:lnTo>
                        <a:pt x="530" y="243"/>
                      </a:lnTo>
                      <a:lnTo>
                        <a:pt x="595" y="211"/>
                      </a:lnTo>
                      <a:lnTo>
                        <a:pt x="678" y="174"/>
                      </a:lnTo>
                      <a:lnTo>
                        <a:pt x="752" y="147"/>
                      </a:lnTo>
                      <a:lnTo>
                        <a:pt x="820" y="124"/>
                      </a:lnTo>
                      <a:lnTo>
                        <a:pt x="897" y="101"/>
                      </a:lnTo>
                      <a:lnTo>
                        <a:pt x="967" y="80"/>
                      </a:lnTo>
                      <a:lnTo>
                        <a:pt x="1056" y="54"/>
                      </a:lnTo>
                      <a:lnTo>
                        <a:pt x="1133" y="37"/>
                      </a:lnTo>
                      <a:lnTo>
                        <a:pt x="1193" y="26"/>
                      </a:lnTo>
                      <a:lnTo>
                        <a:pt x="1275" y="13"/>
                      </a:lnTo>
                      <a:lnTo>
                        <a:pt x="1372" y="3"/>
                      </a:lnTo>
                      <a:lnTo>
                        <a:pt x="1452" y="0"/>
                      </a:lnTo>
                      <a:lnTo>
                        <a:pt x="1549" y="0"/>
                      </a:lnTo>
                      <a:lnTo>
                        <a:pt x="1655" y="4"/>
                      </a:lnTo>
                      <a:lnTo>
                        <a:pt x="1715" y="14"/>
                      </a:lnTo>
                      <a:lnTo>
                        <a:pt x="1775" y="26"/>
                      </a:lnTo>
                      <a:lnTo>
                        <a:pt x="1836" y="46"/>
                      </a:lnTo>
                      <a:lnTo>
                        <a:pt x="1893" y="64"/>
                      </a:lnTo>
                      <a:lnTo>
                        <a:pt x="1951" y="86"/>
                      </a:lnTo>
                      <a:lnTo>
                        <a:pt x="2002" y="111"/>
                      </a:lnTo>
                      <a:lnTo>
                        <a:pt x="2058" y="136"/>
                      </a:lnTo>
                      <a:lnTo>
                        <a:pt x="2106" y="154"/>
                      </a:lnTo>
                      <a:lnTo>
                        <a:pt x="2146" y="166"/>
                      </a:lnTo>
                      <a:lnTo>
                        <a:pt x="2189" y="173"/>
                      </a:lnTo>
                      <a:lnTo>
                        <a:pt x="2260" y="171"/>
                      </a:lnTo>
                      <a:lnTo>
                        <a:pt x="2324" y="169"/>
                      </a:lnTo>
                      <a:lnTo>
                        <a:pt x="2385" y="161"/>
                      </a:lnTo>
                      <a:lnTo>
                        <a:pt x="2435" y="149"/>
                      </a:lnTo>
                      <a:lnTo>
                        <a:pt x="2523" y="134"/>
                      </a:lnTo>
                      <a:lnTo>
                        <a:pt x="2592" y="116"/>
                      </a:lnTo>
                      <a:lnTo>
                        <a:pt x="2675" y="96"/>
                      </a:lnTo>
                      <a:lnTo>
                        <a:pt x="2733" y="80"/>
                      </a:lnTo>
                      <a:lnTo>
                        <a:pt x="2786" y="76"/>
                      </a:lnTo>
                      <a:lnTo>
                        <a:pt x="2833" y="76"/>
                      </a:lnTo>
                      <a:lnTo>
                        <a:pt x="2858" y="81"/>
                      </a:lnTo>
                      <a:lnTo>
                        <a:pt x="2922" y="100"/>
                      </a:lnTo>
                      <a:lnTo>
                        <a:pt x="2988" y="127"/>
                      </a:lnTo>
                      <a:lnTo>
                        <a:pt x="3032" y="149"/>
                      </a:lnTo>
                      <a:lnTo>
                        <a:pt x="3050" y="157"/>
                      </a:lnTo>
                      <a:lnTo>
                        <a:pt x="3045" y="163"/>
                      </a:lnTo>
                      <a:lnTo>
                        <a:pt x="3029" y="167"/>
                      </a:lnTo>
                      <a:lnTo>
                        <a:pt x="2995" y="163"/>
                      </a:lnTo>
                      <a:lnTo>
                        <a:pt x="2951" y="144"/>
                      </a:lnTo>
                      <a:lnTo>
                        <a:pt x="2925" y="13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083" name="Freeform 20"/>
                <p:cNvSpPr>
                  <a:spLocks/>
                </p:cNvSpPr>
                <p:nvPr/>
              </p:nvSpPr>
              <p:spPr bwMode="auto">
                <a:xfrm>
                  <a:off x="4762" y="883"/>
                  <a:ext cx="757" cy="103"/>
                </a:xfrm>
                <a:custGeom>
                  <a:avLst/>
                  <a:gdLst>
                    <a:gd name="T0" fmla="*/ 735 w 3026"/>
                    <a:gd name="T1" fmla="*/ 5 h 311"/>
                    <a:gd name="T2" fmla="*/ 705 w 3026"/>
                    <a:gd name="T3" fmla="*/ 0 h 311"/>
                    <a:gd name="T4" fmla="*/ 675 w 3026"/>
                    <a:gd name="T5" fmla="*/ 6 h 311"/>
                    <a:gd name="T6" fmla="*/ 636 w 3026"/>
                    <a:gd name="T7" fmla="*/ 21 h 311"/>
                    <a:gd name="T8" fmla="*/ 603 w 3026"/>
                    <a:gd name="T9" fmla="*/ 33 h 311"/>
                    <a:gd name="T10" fmla="*/ 589 w 3026"/>
                    <a:gd name="T11" fmla="*/ 37 h 311"/>
                    <a:gd name="T12" fmla="*/ 556 w 3026"/>
                    <a:gd name="T13" fmla="*/ 41 h 311"/>
                    <a:gd name="T14" fmla="*/ 536 w 3026"/>
                    <a:gd name="T15" fmla="*/ 42 h 311"/>
                    <a:gd name="T16" fmla="*/ 489 w 3026"/>
                    <a:gd name="T17" fmla="*/ 39 h 311"/>
                    <a:gd name="T18" fmla="*/ 464 w 3026"/>
                    <a:gd name="T19" fmla="*/ 30 h 311"/>
                    <a:gd name="T20" fmla="*/ 433 w 3026"/>
                    <a:gd name="T21" fmla="*/ 15 h 311"/>
                    <a:gd name="T22" fmla="*/ 405 w 3026"/>
                    <a:gd name="T23" fmla="*/ 7 h 311"/>
                    <a:gd name="T24" fmla="*/ 359 w 3026"/>
                    <a:gd name="T25" fmla="*/ 1 h 311"/>
                    <a:gd name="T26" fmla="*/ 312 w 3026"/>
                    <a:gd name="T27" fmla="*/ 0 h 311"/>
                    <a:gd name="T28" fmla="*/ 279 w 3026"/>
                    <a:gd name="T29" fmla="*/ 7 h 311"/>
                    <a:gd name="T30" fmla="*/ 244 w 3026"/>
                    <a:gd name="T31" fmla="*/ 19 h 311"/>
                    <a:gd name="T32" fmla="*/ 206 w 3026"/>
                    <a:gd name="T33" fmla="*/ 36 h 311"/>
                    <a:gd name="T34" fmla="*/ 167 w 3026"/>
                    <a:gd name="T35" fmla="*/ 53 h 311"/>
                    <a:gd name="T36" fmla="*/ 138 w 3026"/>
                    <a:gd name="T37" fmla="*/ 73 h 311"/>
                    <a:gd name="T38" fmla="*/ 114 w 3026"/>
                    <a:gd name="T39" fmla="*/ 88 h 311"/>
                    <a:gd name="T40" fmla="*/ 88 w 3026"/>
                    <a:gd name="T41" fmla="*/ 95 h 311"/>
                    <a:gd name="T42" fmla="*/ 71 w 3026"/>
                    <a:gd name="T43" fmla="*/ 95 h 311"/>
                    <a:gd name="T44" fmla="*/ 37 w 3026"/>
                    <a:gd name="T45" fmla="*/ 91 h 311"/>
                    <a:gd name="T46" fmla="*/ 20 w 3026"/>
                    <a:gd name="T47" fmla="*/ 81 h 311"/>
                    <a:gd name="T48" fmla="*/ 2 w 3026"/>
                    <a:gd name="T49" fmla="*/ 81 h 311"/>
                    <a:gd name="T50" fmla="*/ 21 w 3026"/>
                    <a:gd name="T51" fmla="*/ 95 h 311"/>
                    <a:gd name="T52" fmla="*/ 44 w 3026"/>
                    <a:gd name="T53" fmla="*/ 101 h 311"/>
                    <a:gd name="T54" fmla="*/ 76 w 3026"/>
                    <a:gd name="T55" fmla="*/ 103 h 311"/>
                    <a:gd name="T56" fmla="*/ 104 w 3026"/>
                    <a:gd name="T57" fmla="*/ 101 h 311"/>
                    <a:gd name="T58" fmla="*/ 134 w 3026"/>
                    <a:gd name="T59" fmla="*/ 88 h 311"/>
                    <a:gd name="T60" fmla="*/ 161 w 3026"/>
                    <a:gd name="T61" fmla="*/ 69 h 311"/>
                    <a:gd name="T62" fmla="*/ 194 w 3026"/>
                    <a:gd name="T63" fmla="*/ 50 h 311"/>
                    <a:gd name="T64" fmla="*/ 229 w 3026"/>
                    <a:gd name="T65" fmla="*/ 35 h 311"/>
                    <a:gd name="T66" fmla="*/ 269 w 3026"/>
                    <a:gd name="T67" fmla="*/ 20 h 311"/>
                    <a:gd name="T68" fmla="*/ 298 w 3026"/>
                    <a:gd name="T69" fmla="*/ 12 h 311"/>
                    <a:gd name="T70" fmla="*/ 329 w 3026"/>
                    <a:gd name="T71" fmla="*/ 9 h 311"/>
                    <a:gd name="T72" fmla="*/ 377 w 3026"/>
                    <a:gd name="T73" fmla="*/ 12 h 311"/>
                    <a:gd name="T74" fmla="*/ 419 w 3026"/>
                    <a:gd name="T75" fmla="*/ 20 h 311"/>
                    <a:gd name="T76" fmla="*/ 450 w 3026"/>
                    <a:gd name="T77" fmla="*/ 32 h 311"/>
                    <a:gd name="T78" fmla="*/ 478 w 3026"/>
                    <a:gd name="T79" fmla="*/ 45 h 311"/>
                    <a:gd name="T80" fmla="*/ 510 w 3026"/>
                    <a:gd name="T81" fmla="*/ 51 h 311"/>
                    <a:gd name="T82" fmla="*/ 541 w 3026"/>
                    <a:gd name="T83" fmla="*/ 52 h 311"/>
                    <a:gd name="T84" fmla="*/ 576 w 3026"/>
                    <a:gd name="T85" fmla="*/ 50 h 311"/>
                    <a:gd name="T86" fmla="*/ 608 w 3026"/>
                    <a:gd name="T87" fmla="*/ 42 h 311"/>
                    <a:gd name="T88" fmla="*/ 633 w 3026"/>
                    <a:gd name="T89" fmla="*/ 31 h 311"/>
                    <a:gd name="T90" fmla="*/ 665 w 3026"/>
                    <a:gd name="T91" fmla="*/ 18 h 311"/>
                    <a:gd name="T92" fmla="*/ 692 w 3026"/>
                    <a:gd name="T93" fmla="*/ 10 h 311"/>
                    <a:gd name="T94" fmla="*/ 712 w 3026"/>
                    <a:gd name="T95" fmla="*/ 9 h 311"/>
                    <a:gd name="T96" fmla="*/ 737 w 3026"/>
                    <a:gd name="T97" fmla="*/ 13 h 311"/>
                    <a:gd name="T98" fmla="*/ 752 w 3026"/>
                    <a:gd name="T99" fmla="*/ 10 h 311"/>
                    <a:gd name="T100" fmla="*/ 757 w 3026"/>
                    <a:gd name="T101" fmla="*/ 4 h 311"/>
                    <a:gd name="T102" fmla="*/ 746 w 3026"/>
                    <a:gd name="T103" fmla="*/ 5 h 311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3026"/>
                    <a:gd name="T157" fmla="*/ 0 h 311"/>
                    <a:gd name="T158" fmla="*/ 3026 w 3026"/>
                    <a:gd name="T159" fmla="*/ 311 h 311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3026" h="311">
                      <a:moveTo>
                        <a:pt x="2982" y="15"/>
                      </a:moveTo>
                      <a:lnTo>
                        <a:pt x="2938" y="15"/>
                      </a:lnTo>
                      <a:lnTo>
                        <a:pt x="2883" y="8"/>
                      </a:lnTo>
                      <a:lnTo>
                        <a:pt x="2820" y="0"/>
                      </a:lnTo>
                      <a:lnTo>
                        <a:pt x="2765" y="3"/>
                      </a:lnTo>
                      <a:lnTo>
                        <a:pt x="2698" y="17"/>
                      </a:lnTo>
                      <a:lnTo>
                        <a:pt x="2614" y="41"/>
                      </a:lnTo>
                      <a:lnTo>
                        <a:pt x="2543" y="63"/>
                      </a:lnTo>
                      <a:lnTo>
                        <a:pt x="2475" y="83"/>
                      </a:lnTo>
                      <a:lnTo>
                        <a:pt x="2412" y="101"/>
                      </a:lnTo>
                      <a:lnTo>
                        <a:pt x="2358" y="113"/>
                      </a:lnTo>
                      <a:lnTo>
                        <a:pt x="2354" y="113"/>
                      </a:lnTo>
                      <a:lnTo>
                        <a:pt x="2291" y="123"/>
                      </a:lnTo>
                      <a:lnTo>
                        <a:pt x="2222" y="124"/>
                      </a:lnTo>
                      <a:lnTo>
                        <a:pt x="2148" y="128"/>
                      </a:lnTo>
                      <a:lnTo>
                        <a:pt x="2143" y="128"/>
                      </a:lnTo>
                      <a:lnTo>
                        <a:pt x="2047" y="127"/>
                      </a:lnTo>
                      <a:lnTo>
                        <a:pt x="1956" y="117"/>
                      </a:lnTo>
                      <a:lnTo>
                        <a:pt x="1914" y="110"/>
                      </a:lnTo>
                      <a:lnTo>
                        <a:pt x="1856" y="91"/>
                      </a:lnTo>
                      <a:lnTo>
                        <a:pt x="1796" y="67"/>
                      </a:lnTo>
                      <a:lnTo>
                        <a:pt x="1732" y="45"/>
                      </a:lnTo>
                      <a:lnTo>
                        <a:pt x="1674" y="30"/>
                      </a:lnTo>
                      <a:lnTo>
                        <a:pt x="1617" y="20"/>
                      </a:lnTo>
                      <a:lnTo>
                        <a:pt x="1529" y="8"/>
                      </a:lnTo>
                      <a:lnTo>
                        <a:pt x="1434" y="3"/>
                      </a:lnTo>
                      <a:lnTo>
                        <a:pt x="1341" y="0"/>
                      </a:lnTo>
                      <a:lnTo>
                        <a:pt x="1246" y="0"/>
                      </a:lnTo>
                      <a:lnTo>
                        <a:pt x="1189" y="7"/>
                      </a:lnTo>
                      <a:lnTo>
                        <a:pt x="1116" y="20"/>
                      </a:lnTo>
                      <a:lnTo>
                        <a:pt x="1052" y="37"/>
                      </a:lnTo>
                      <a:lnTo>
                        <a:pt x="975" y="58"/>
                      </a:lnTo>
                      <a:lnTo>
                        <a:pt x="899" y="83"/>
                      </a:lnTo>
                      <a:lnTo>
                        <a:pt x="823" y="108"/>
                      </a:lnTo>
                      <a:lnTo>
                        <a:pt x="738" y="133"/>
                      </a:lnTo>
                      <a:lnTo>
                        <a:pt x="668" y="161"/>
                      </a:lnTo>
                      <a:lnTo>
                        <a:pt x="611" y="190"/>
                      </a:lnTo>
                      <a:lnTo>
                        <a:pt x="550" y="221"/>
                      </a:lnTo>
                      <a:lnTo>
                        <a:pt x="498" y="251"/>
                      </a:lnTo>
                      <a:lnTo>
                        <a:pt x="456" y="266"/>
                      </a:lnTo>
                      <a:lnTo>
                        <a:pt x="398" y="280"/>
                      </a:lnTo>
                      <a:lnTo>
                        <a:pt x="350" y="286"/>
                      </a:lnTo>
                      <a:lnTo>
                        <a:pt x="343" y="284"/>
                      </a:lnTo>
                      <a:lnTo>
                        <a:pt x="284" y="288"/>
                      </a:lnTo>
                      <a:lnTo>
                        <a:pt x="215" y="283"/>
                      </a:lnTo>
                      <a:lnTo>
                        <a:pt x="148" y="274"/>
                      </a:lnTo>
                      <a:lnTo>
                        <a:pt x="107" y="263"/>
                      </a:lnTo>
                      <a:lnTo>
                        <a:pt x="80" y="244"/>
                      </a:lnTo>
                      <a:lnTo>
                        <a:pt x="0" y="233"/>
                      </a:lnTo>
                      <a:lnTo>
                        <a:pt x="6" y="244"/>
                      </a:lnTo>
                      <a:lnTo>
                        <a:pt x="43" y="268"/>
                      </a:lnTo>
                      <a:lnTo>
                        <a:pt x="82" y="288"/>
                      </a:lnTo>
                      <a:lnTo>
                        <a:pt x="125" y="298"/>
                      </a:lnTo>
                      <a:lnTo>
                        <a:pt x="176" y="306"/>
                      </a:lnTo>
                      <a:lnTo>
                        <a:pt x="235" y="310"/>
                      </a:lnTo>
                      <a:lnTo>
                        <a:pt x="303" y="311"/>
                      </a:lnTo>
                      <a:lnTo>
                        <a:pt x="348" y="310"/>
                      </a:lnTo>
                      <a:lnTo>
                        <a:pt x="417" y="304"/>
                      </a:lnTo>
                      <a:lnTo>
                        <a:pt x="475" y="293"/>
                      </a:lnTo>
                      <a:lnTo>
                        <a:pt x="535" y="266"/>
                      </a:lnTo>
                      <a:lnTo>
                        <a:pt x="579" y="238"/>
                      </a:lnTo>
                      <a:lnTo>
                        <a:pt x="643" y="207"/>
                      </a:lnTo>
                      <a:lnTo>
                        <a:pt x="714" y="173"/>
                      </a:lnTo>
                      <a:lnTo>
                        <a:pt x="775" y="151"/>
                      </a:lnTo>
                      <a:lnTo>
                        <a:pt x="839" y="133"/>
                      </a:lnTo>
                      <a:lnTo>
                        <a:pt x="914" y="107"/>
                      </a:lnTo>
                      <a:lnTo>
                        <a:pt x="998" y="80"/>
                      </a:lnTo>
                      <a:lnTo>
                        <a:pt x="1074" y="60"/>
                      </a:lnTo>
                      <a:lnTo>
                        <a:pt x="1139" y="45"/>
                      </a:lnTo>
                      <a:lnTo>
                        <a:pt x="1190" y="37"/>
                      </a:lnTo>
                      <a:lnTo>
                        <a:pt x="1246" y="30"/>
                      </a:lnTo>
                      <a:lnTo>
                        <a:pt x="1315" y="27"/>
                      </a:lnTo>
                      <a:lnTo>
                        <a:pt x="1415" y="30"/>
                      </a:lnTo>
                      <a:lnTo>
                        <a:pt x="1506" y="37"/>
                      </a:lnTo>
                      <a:lnTo>
                        <a:pt x="1597" y="45"/>
                      </a:lnTo>
                      <a:lnTo>
                        <a:pt x="1673" y="60"/>
                      </a:lnTo>
                      <a:lnTo>
                        <a:pt x="1738" y="77"/>
                      </a:lnTo>
                      <a:lnTo>
                        <a:pt x="1799" y="98"/>
                      </a:lnTo>
                      <a:lnTo>
                        <a:pt x="1856" y="120"/>
                      </a:lnTo>
                      <a:lnTo>
                        <a:pt x="1912" y="137"/>
                      </a:lnTo>
                      <a:lnTo>
                        <a:pt x="1973" y="144"/>
                      </a:lnTo>
                      <a:lnTo>
                        <a:pt x="2040" y="154"/>
                      </a:lnTo>
                      <a:lnTo>
                        <a:pt x="2099" y="158"/>
                      </a:lnTo>
                      <a:lnTo>
                        <a:pt x="2163" y="158"/>
                      </a:lnTo>
                      <a:lnTo>
                        <a:pt x="2239" y="154"/>
                      </a:lnTo>
                      <a:lnTo>
                        <a:pt x="2304" y="150"/>
                      </a:lnTo>
                      <a:lnTo>
                        <a:pt x="2372" y="143"/>
                      </a:lnTo>
                      <a:lnTo>
                        <a:pt x="2432" y="128"/>
                      </a:lnTo>
                      <a:lnTo>
                        <a:pt x="2490" y="108"/>
                      </a:lnTo>
                      <a:lnTo>
                        <a:pt x="2530" y="93"/>
                      </a:lnTo>
                      <a:lnTo>
                        <a:pt x="2596" y="71"/>
                      </a:lnTo>
                      <a:lnTo>
                        <a:pt x="2660" y="55"/>
                      </a:lnTo>
                      <a:lnTo>
                        <a:pt x="2719" y="38"/>
                      </a:lnTo>
                      <a:lnTo>
                        <a:pt x="2768" y="30"/>
                      </a:lnTo>
                      <a:lnTo>
                        <a:pt x="2805" y="27"/>
                      </a:lnTo>
                      <a:lnTo>
                        <a:pt x="2847" y="28"/>
                      </a:lnTo>
                      <a:lnTo>
                        <a:pt x="2900" y="33"/>
                      </a:lnTo>
                      <a:lnTo>
                        <a:pt x="2945" y="38"/>
                      </a:lnTo>
                      <a:lnTo>
                        <a:pt x="2984" y="40"/>
                      </a:lnTo>
                      <a:lnTo>
                        <a:pt x="3005" y="31"/>
                      </a:lnTo>
                      <a:lnTo>
                        <a:pt x="3024" y="23"/>
                      </a:lnTo>
                      <a:lnTo>
                        <a:pt x="3026" y="13"/>
                      </a:lnTo>
                      <a:lnTo>
                        <a:pt x="3014" y="10"/>
                      </a:lnTo>
                      <a:lnTo>
                        <a:pt x="2982" y="1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</p:grpSp>
          <p:grpSp>
            <p:nvGrpSpPr>
              <p:cNvPr id="1069" name="Group 21"/>
              <p:cNvGrpSpPr>
                <a:grpSpLocks/>
              </p:cNvGrpSpPr>
              <p:nvPr/>
            </p:nvGrpSpPr>
            <p:grpSpPr bwMode="auto">
              <a:xfrm>
                <a:off x="4869" y="504"/>
                <a:ext cx="392" cy="672"/>
                <a:chOff x="4869" y="504"/>
                <a:chExt cx="392" cy="672"/>
              </a:xfrm>
            </p:grpSpPr>
            <p:sp>
              <p:nvSpPr>
                <p:cNvPr id="1075" name="Freeform 22"/>
                <p:cNvSpPr>
                  <a:spLocks/>
                </p:cNvSpPr>
                <p:nvPr/>
              </p:nvSpPr>
              <p:spPr bwMode="auto">
                <a:xfrm>
                  <a:off x="5032" y="569"/>
                  <a:ext cx="95" cy="117"/>
                </a:xfrm>
                <a:custGeom>
                  <a:avLst/>
                  <a:gdLst>
                    <a:gd name="T0" fmla="*/ 74 w 380"/>
                    <a:gd name="T1" fmla="*/ 61 h 350"/>
                    <a:gd name="T2" fmla="*/ 69 w 380"/>
                    <a:gd name="T3" fmla="*/ 41 h 350"/>
                    <a:gd name="T4" fmla="*/ 65 w 380"/>
                    <a:gd name="T5" fmla="*/ 30 h 350"/>
                    <a:gd name="T6" fmla="*/ 60 w 380"/>
                    <a:gd name="T7" fmla="*/ 21 h 350"/>
                    <a:gd name="T8" fmla="*/ 54 w 380"/>
                    <a:gd name="T9" fmla="*/ 12 h 350"/>
                    <a:gd name="T10" fmla="*/ 48 w 380"/>
                    <a:gd name="T11" fmla="*/ 6 h 350"/>
                    <a:gd name="T12" fmla="*/ 42 w 380"/>
                    <a:gd name="T13" fmla="*/ 2 h 350"/>
                    <a:gd name="T14" fmla="*/ 35 w 380"/>
                    <a:gd name="T15" fmla="*/ 0 h 350"/>
                    <a:gd name="T16" fmla="*/ 27 w 380"/>
                    <a:gd name="T17" fmla="*/ 0 h 350"/>
                    <a:gd name="T18" fmla="*/ 19 w 380"/>
                    <a:gd name="T19" fmla="*/ 3 h 350"/>
                    <a:gd name="T20" fmla="*/ 12 w 380"/>
                    <a:gd name="T21" fmla="*/ 8 h 350"/>
                    <a:gd name="T22" fmla="*/ 7 w 380"/>
                    <a:gd name="T23" fmla="*/ 16 h 350"/>
                    <a:gd name="T24" fmla="*/ 3 w 380"/>
                    <a:gd name="T25" fmla="*/ 26 h 350"/>
                    <a:gd name="T26" fmla="*/ 0 w 380"/>
                    <a:gd name="T27" fmla="*/ 38 h 350"/>
                    <a:gd name="T28" fmla="*/ 0 w 380"/>
                    <a:gd name="T29" fmla="*/ 50 h 350"/>
                    <a:gd name="T30" fmla="*/ 2 w 380"/>
                    <a:gd name="T31" fmla="*/ 61 h 350"/>
                    <a:gd name="T32" fmla="*/ 6 w 380"/>
                    <a:gd name="T33" fmla="*/ 77 h 350"/>
                    <a:gd name="T34" fmla="*/ 12 w 380"/>
                    <a:gd name="T35" fmla="*/ 89 h 350"/>
                    <a:gd name="T36" fmla="*/ 19 w 380"/>
                    <a:gd name="T37" fmla="*/ 99 h 350"/>
                    <a:gd name="T38" fmla="*/ 28 w 380"/>
                    <a:gd name="T39" fmla="*/ 108 h 350"/>
                    <a:gd name="T40" fmla="*/ 36 w 380"/>
                    <a:gd name="T41" fmla="*/ 113 h 350"/>
                    <a:gd name="T42" fmla="*/ 44 w 380"/>
                    <a:gd name="T43" fmla="*/ 116 h 350"/>
                    <a:gd name="T44" fmla="*/ 52 w 380"/>
                    <a:gd name="T45" fmla="*/ 117 h 350"/>
                    <a:gd name="T46" fmla="*/ 58 w 380"/>
                    <a:gd name="T47" fmla="*/ 115 h 350"/>
                    <a:gd name="T48" fmla="*/ 63 w 380"/>
                    <a:gd name="T49" fmla="*/ 111 h 350"/>
                    <a:gd name="T50" fmla="*/ 68 w 380"/>
                    <a:gd name="T51" fmla="*/ 106 h 350"/>
                    <a:gd name="T52" fmla="*/ 70 w 380"/>
                    <a:gd name="T53" fmla="*/ 99 h 350"/>
                    <a:gd name="T54" fmla="*/ 71 w 380"/>
                    <a:gd name="T55" fmla="*/ 91 h 350"/>
                    <a:gd name="T56" fmla="*/ 71 w 380"/>
                    <a:gd name="T57" fmla="*/ 80 h 350"/>
                    <a:gd name="T58" fmla="*/ 82 w 380"/>
                    <a:gd name="T59" fmla="*/ 87 h 350"/>
                    <a:gd name="T60" fmla="*/ 91 w 380"/>
                    <a:gd name="T61" fmla="*/ 89 h 350"/>
                    <a:gd name="T62" fmla="*/ 95 w 380"/>
                    <a:gd name="T63" fmla="*/ 86 h 350"/>
                    <a:gd name="T64" fmla="*/ 95 w 380"/>
                    <a:gd name="T65" fmla="*/ 80 h 350"/>
                    <a:gd name="T66" fmla="*/ 93 w 380"/>
                    <a:gd name="T67" fmla="*/ 74 h 350"/>
                    <a:gd name="T68" fmla="*/ 87 w 380"/>
                    <a:gd name="T69" fmla="*/ 69 h 350"/>
                    <a:gd name="T70" fmla="*/ 80 w 380"/>
                    <a:gd name="T71" fmla="*/ 67 h 350"/>
                    <a:gd name="T72" fmla="*/ 74 w 380"/>
                    <a:gd name="T73" fmla="*/ 64 h 350"/>
                    <a:gd name="T74" fmla="*/ 74 w 380"/>
                    <a:gd name="T75" fmla="*/ 61 h 35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80"/>
                    <a:gd name="T115" fmla="*/ 0 h 350"/>
                    <a:gd name="T116" fmla="*/ 380 w 380"/>
                    <a:gd name="T117" fmla="*/ 350 h 35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80" h="350">
                      <a:moveTo>
                        <a:pt x="295" y="183"/>
                      </a:moveTo>
                      <a:lnTo>
                        <a:pt x="276" y="122"/>
                      </a:lnTo>
                      <a:lnTo>
                        <a:pt x="258" y="90"/>
                      </a:lnTo>
                      <a:lnTo>
                        <a:pt x="239" y="64"/>
                      </a:lnTo>
                      <a:lnTo>
                        <a:pt x="216" y="37"/>
                      </a:lnTo>
                      <a:lnTo>
                        <a:pt x="191" y="19"/>
                      </a:lnTo>
                      <a:lnTo>
                        <a:pt x="167" y="6"/>
                      </a:lnTo>
                      <a:lnTo>
                        <a:pt x="140" y="0"/>
                      </a:lnTo>
                      <a:lnTo>
                        <a:pt x="108" y="0"/>
                      </a:lnTo>
                      <a:lnTo>
                        <a:pt x="74" y="9"/>
                      </a:lnTo>
                      <a:lnTo>
                        <a:pt x="49" y="24"/>
                      </a:lnTo>
                      <a:lnTo>
                        <a:pt x="27" y="49"/>
                      </a:lnTo>
                      <a:lnTo>
                        <a:pt x="10" y="79"/>
                      </a:lnTo>
                      <a:lnTo>
                        <a:pt x="0" y="114"/>
                      </a:lnTo>
                      <a:lnTo>
                        <a:pt x="0" y="149"/>
                      </a:lnTo>
                      <a:lnTo>
                        <a:pt x="7" y="183"/>
                      </a:lnTo>
                      <a:lnTo>
                        <a:pt x="24" y="230"/>
                      </a:lnTo>
                      <a:lnTo>
                        <a:pt x="49" y="267"/>
                      </a:lnTo>
                      <a:lnTo>
                        <a:pt x="76" y="296"/>
                      </a:lnTo>
                      <a:lnTo>
                        <a:pt x="113" y="322"/>
                      </a:lnTo>
                      <a:lnTo>
                        <a:pt x="144" y="339"/>
                      </a:lnTo>
                      <a:lnTo>
                        <a:pt x="177" y="347"/>
                      </a:lnTo>
                      <a:lnTo>
                        <a:pt x="208" y="350"/>
                      </a:lnTo>
                      <a:lnTo>
                        <a:pt x="231" y="345"/>
                      </a:lnTo>
                      <a:lnTo>
                        <a:pt x="253" y="332"/>
                      </a:lnTo>
                      <a:lnTo>
                        <a:pt x="270" y="317"/>
                      </a:lnTo>
                      <a:lnTo>
                        <a:pt x="279" y="297"/>
                      </a:lnTo>
                      <a:lnTo>
                        <a:pt x="282" y="272"/>
                      </a:lnTo>
                      <a:lnTo>
                        <a:pt x="285" y="239"/>
                      </a:lnTo>
                      <a:lnTo>
                        <a:pt x="326" y="259"/>
                      </a:lnTo>
                      <a:lnTo>
                        <a:pt x="363" y="266"/>
                      </a:lnTo>
                      <a:lnTo>
                        <a:pt x="380" y="257"/>
                      </a:lnTo>
                      <a:lnTo>
                        <a:pt x="378" y="239"/>
                      </a:lnTo>
                      <a:lnTo>
                        <a:pt x="370" y="220"/>
                      </a:lnTo>
                      <a:lnTo>
                        <a:pt x="348" y="207"/>
                      </a:lnTo>
                      <a:lnTo>
                        <a:pt x="319" y="200"/>
                      </a:lnTo>
                      <a:lnTo>
                        <a:pt x="297" y="190"/>
                      </a:lnTo>
                      <a:lnTo>
                        <a:pt x="295" y="1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076" name="Freeform 23"/>
                <p:cNvSpPr>
                  <a:spLocks/>
                </p:cNvSpPr>
                <p:nvPr/>
              </p:nvSpPr>
              <p:spPr bwMode="auto">
                <a:xfrm>
                  <a:off x="5069" y="719"/>
                  <a:ext cx="104" cy="254"/>
                </a:xfrm>
                <a:custGeom>
                  <a:avLst/>
                  <a:gdLst>
                    <a:gd name="T0" fmla="*/ 4 w 415"/>
                    <a:gd name="T1" fmla="*/ 18 h 760"/>
                    <a:gd name="T2" fmla="*/ 8 w 415"/>
                    <a:gd name="T3" fmla="*/ 10 h 760"/>
                    <a:gd name="T4" fmla="*/ 14 w 415"/>
                    <a:gd name="T5" fmla="*/ 4 h 760"/>
                    <a:gd name="T6" fmla="*/ 21 w 415"/>
                    <a:gd name="T7" fmla="*/ 0 h 760"/>
                    <a:gd name="T8" fmla="*/ 30 w 415"/>
                    <a:gd name="T9" fmla="*/ 0 h 760"/>
                    <a:gd name="T10" fmla="*/ 39 w 415"/>
                    <a:gd name="T11" fmla="*/ 0 h 760"/>
                    <a:gd name="T12" fmla="*/ 48 w 415"/>
                    <a:gd name="T13" fmla="*/ 3 h 760"/>
                    <a:gd name="T14" fmla="*/ 57 w 415"/>
                    <a:gd name="T15" fmla="*/ 9 h 760"/>
                    <a:gd name="T16" fmla="*/ 64 w 415"/>
                    <a:gd name="T17" fmla="*/ 18 h 760"/>
                    <a:gd name="T18" fmla="*/ 72 w 415"/>
                    <a:gd name="T19" fmla="*/ 30 h 760"/>
                    <a:gd name="T20" fmla="*/ 79 w 415"/>
                    <a:gd name="T21" fmla="*/ 45 h 760"/>
                    <a:gd name="T22" fmla="*/ 85 w 415"/>
                    <a:gd name="T23" fmla="*/ 59 h 760"/>
                    <a:gd name="T24" fmla="*/ 90 w 415"/>
                    <a:gd name="T25" fmla="*/ 75 h 760"/>
                    <a:gd name="T26" fmla="*/ 94 w 415"/>
                    <a:gd name="T27" fmla="*/ 92 h 760"/>
                    <a:gd name="T28" fmla="*/ 96 w 415"/>
                    <a:gd name="T29" fmla="*/ 106 h 760"/>
                    <a:gd name="T30" fmla="*/ 100 w 415"/>
                    <a:gd name="T31" fmla="*/ 123 h 760"/>
                    <a:gd name="T32" fmla="*/ 102 w 415"/>
                    <a:gd name="T33" fmla="*/ 139 h 760"/>
                    <a:gd name="T34" fmla="*/ 103 w 415"/>
                    <a:gd name="T35" fmla="*/ 156 h 760"/>
                    <a:gd name="T36" fmla="*/ 104 w 415"/>
                    <a:gd name="T37" fmla="*/ 172 h 760"/>
                    <a:gd name="T38" fmla="*/ 104 w 415"/>
                    <a:gd name="T39" fmla="*/ 187 h 760"/>
                    <a:gd name="T40" fmla="*/ 102 w 415"/>
                    <a:gd name="T41" fmla="*/ 202 h 760"/>
                    <a:gd name="T42" fmla="*/ 100 w 415"/>
                    <a:gd name="T43" fmla="*/ 215 h 760"/>
                    <a:gd name="T44" fmla="*/ 96 w 415"/>
                    <a:gd name="T45" fmla="*/ 227 h 760"/>
                    <a:gd name="T46" fmla="*/ 92 w 415"/>
                    <a:gd name="T47" fmla="*/ 235 h 760"/>
                    <a:gd name="T48" fmla="*/ 86 w 415"/>
                    <a:gd name="T49" fmla="*/ 242 h 760"/>
                    <a:gd name="T50" fmla="*/ 80 w 415"/>
                    <a:gd name="T51" fmla="*/ 247 h 760"/>
                    <a:gd name="T52" fmla="*/ 72 w 415"/>
                    <a:gd name="T53" fmla="*/ 251 h 760"/>
                    <a:gd name="T54" fmla="*/ 63 w 415"/>
                    <a:gd name="T55" fmla="*/ 254 h 760"/>
                    <a:gd name="T56" fmla="*/ 55 w 415"/>
                    <a:gd name="T57" fmla="*/ 254 h 760"/>
                    <a:gd name="T58" fmla="*/ 47 w 415"/>
                    <a:gd name="T59" fmla="*/ 253 h 760"/>
                    <a:gd name="T60" fmla="*/ 40 w 415"/>
                    <a:gd name="T61" fmla="*/ 250 h 760"/>
                    <a:gd name="T62" fmla="*/ 35 w 415"/>
                    <a:gd name="T63" fmla="*/ 247 h 760"/>
                    <a:gd name="T64" fmla="*/ 30 w 415"/>
                    <a:gd name="T65" fmla="*/ 241 h 760"/>
                    <a:gd name="T66" fmla="*/ 28 w 415"/>
                    <a:gd name="T67" fmla="*/ 234 h 760"/>
                    <a:gd name="T68" fmla="*/ 26 w 415"/>
                    <a:gd name="T69" fmla="*/ 224 h 760"/>
                    <a:gd name="T70" fmla="*/ 25 w 415"/>
                    <a:gd name="T71" fmla="*/ 215 h 760"/>
                    <a:gd name="T72" fmla="*/ 25 w 415"/>
                    <a:gd name="T73" fmla="*/ 202 h 760"/>
                    <a:gd name="T74" fmla="*/ 27 w 415"/>
                    <a:gd name="T75" fmla="*/ 191 h 760"/>
                    <a:gd name="T76" fmla="*/ 30 w 415"/>
                    <a:gd name="T77" fmla="*/ 181 h 760"/>
                    <a:gd name="T78" fmla="*/ 32 w 415"/>
                    <a:gd name="T79" fmla="*/ 171 h 760"/>
                    <a:gd name="T80" fmla="*/ 33 w 415"/>
                    <a:gd name="T81" fmla="*/ 160 h 760"/>
                    <a:gd name="T82" fmla="*/ 34 w 415"/>
                    <a:gd name="T83" fmla="*/ 147 h 760"/>
                    <a:gd name="T84" fmla="*/ 32 w 415"/>
                    <a:gd name="T85" fmla="*/ 133 h 760"/>
                    <a:gd name="T86" fmla="*/ 26 w 415"/>
                    <a:gd name="T87" fmla="*/ 119 h 760"/>
                    <a:gd name="T88" fmla="*/ 20 w 415"/>
                    <a:gd name="T89" fmla="*/ 105 h 760"/>
                    <a:gd name="T90" fmla="*/ 11 w 415"/>
                    <a:gd name="T91" fmla="*/ 94 h 760"/>
                    <a:gd name="T92" fmla="*/ 6 w 415"/>
                    <a:gd name="T93" fmla="*/ 84 h 760"/>
                    <a:gd name="T94" fmla="*/ 3 w 415"/>
                    <a:gd name="T95" fmla="*/ 71 h 760"/>
                    <a:gd name="T96" fmla="*/ 0 w 415"/>
                    <a:gd name="T97" fmla="*/ 56 h 760"/>
                    <a:gd name="T98" fmla="*/ 0 w 415"/>
                    <a:gd name="T99" fmla="*/ 43 h 760"/>
                    <a:gd name="T100" fmla="*/ 0 w 415"/>
                    <a:gd name="T101" fmla="*/ 30 h 760"/>
                    <a:gd name="T102" fmla="*/ 4 w 415"/>
                    <a:gd name="T103" fmla="*/ 18 h 760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415"/>
                    <a:gd name="T157" fmla="*/ 0 h 760"/>
                    <a:gd name="T158" fmla="*/ 415 w 415"/>
                    <a:gd name="T159" fmla="*/ 760 h 760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415" h="760">
                      <a:moveTo>
                        <a:pt x="15" y="55"/>
                      </a:moveTo>
                      <a:lnTo>
                        <a:pt x="32" y="30"/>
                      </a:lnTo>
                      <a:lnTo>
                        <a:pt x="54" y="12"/>
                      </a:lnTo>
                      <a:lnTo>
                        <a:pt x="82" y="0"/>
                      </a:lnTo>
                      <a:lnTo>
                        <a:pt x="119" y="0"/>
                      </a:lnTo>
                      <a:lnTo>
                        <a:pt x="155" y="0"/>
                      </a:lnTo>
                      <a:lnTo>
                        <a:pt x="191" y="9"/>
                      </a:lnTo>
                      <a:lnTo>
                        <a:pt x="226" y="26"/>
                      </a:lnTo>
                      <a:lnTo>
                        <a:pt x="256" y="53"/>
                      </a:lnTo>
                      <a:lnTo>
                        <a:pt x="289" y="90"/>
                      </a:lnTo>
                      <a:lnTo>
                        <a:pt x="317" y="135"/>
                      </a:lnTo>
                      <a:lnTo>
                        <a:pt x="340" y="178"/>
                      </a:lnTo>
                      <a:lnTo>
                        <a:pt x="361" y="225"/>
                      </a:lnTo>
                      <a:lnTo>
                        <a:pt x="374" y="274"/>
                      </a:lnTo>
                      <a:lnTo>
                        <a:pt x="384" y="318"/>
                      </a:lnTo>
                      <a:lnTo>
                        <a:pt x="398" y="368"/>
                      </a:lnTo>
                      <a:lnTo>
                        <a:pt x="408" y="417"/>
                      </a:lnTo>
                      <a:lnTo>
                        <a:pt x="413" y="467"/>
                      </a:lnTo>
                      <a:lnTo>
                        <a:pt x="415" y="515"/>
                      </a:lnTo>
                      <a:lnTo>
                        <a:pt x="415" y="560"/>
                      </a:lnTo>
                      <a:lnTo>
                        <a:pt x="408" y="604"/>
                      </a:lnTo>
                      <a:lnTo>
                        <a:pt x="400" y="644"/>
                      </a:lnTo>
                      <a:lnTo>
                        <a:pt x="384" y="678"/>
                      </a:lnTo>
                      <a:lnTo>
                        <a:pt x="366" y="703"/>
                      </a:lnTo>
                      <a:lnTo>
                        <a:pt x="344" y="723"/>
                      </a:lnTo>
                      <a:lnTo>
                        <a:pt x="319" y="740"/>
                      </a:lnTo>
                      <a:lnTo>
                        <a:pt x="287" y="751"/>
                      </a:lnTo>
                      <a:lnTo>
                        <a:pt x="253" y="760"/>
                      </a:lnTo>
                      <a:lnTo>
                        <a:pt x="219" y="760"/>
                      </a:lnTo>
                      <a:lnTo>
                        <a:pt x="187" y="756"/>
                      </a:lnTo>
                      <a:lnTo>
                        <a:pt x="158" y="748"/>
                      </a:lnTo>
                      <a:lnTo>
                        <a:pt x="138" y="738"/>
                      </a:lnTo>
                      <a:lnTo>
                        <a:pt x="121" y="721"/>
                      </a:lnTo>
                      <a:lnTo>
                        <a:pt x="112" y="700"/>
                      </a:lnTo>
                      <a:lnTo>
                        <a:pt x="102" y="670"/>
                      </a:lnTo>
                      <a:lnTo>
                        <a:pt x="99" y="644"/>
                      </a:lnTo>
                      <a:lnTo>
                        <a:pt x="101" y="603"/>
                      </a:lnTo>
                      <a:lnTo>
                        <a:pt x="106" y="571"/>
                      </a:lnTo>
                      <a:lnTo>
                        <a:pt x="118" y="541"/>
                      </a:lnTo>
                      <a:lnTo>
                        <a:pt x="129" y="511"/>
                      </a:lnTo>
                      <a:lnTo>
                        <a:pt x="133" y="478"/>
                      </a:lnTo>
                      <a:lnTo>
                        <a:pt x="135" y="440"/>
                      </a:lnTo>
                      <a:lnTo>
                        <a:pt x="126" y="397"/>
                      </a:lnTo>
                      <a:lnTo>
                        <a:pt x="105" y="355"/>
                      </a:lnTo>
                      <a:lnTo>
                        <a:pt x="78" y="315"/>
                      </a:lnTo>
                      <a:lnTo>
                        <a:pt x="44" y="280"/>
                      </a:lnTo>
                      <a:lnTo>
                        <a:pt x="25" y="250"/>
                      </a:lnTo>
                      <a:lnTo>
                        <a:pt x="10" y="212"/>
                      </a:lnTo>
                      <a:lnTo>
                        <a:pt x="1" y="169"/>
                      </a:lnTo>
                      <a:lnTo>
                        <a:pt x="0" y="128"/>
                      </a:lnTo>
                      <a:lnTo>
                        <a:pt x="1" y="89"/>
                      </a:lnTo>
                      <a:lnTo>
                        <a:pt x="15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077" name="Freeform 24"/>
                <p:cNvSpPr>
                  <a:spLocks/>
                </p:cNvSpPr>
                <p:nvPr/>
              </p:nvSpPr>
              <p:spPr bwMode="auto">
                <a:xfrm>
                  <a:off x="5098" y="504"/>
                  <a:ext cx="163" cy="233"/>
                </a:xfrm>
                <a:custGeom>
                  <a:avLst/>
                  <a:gdLst>
                    <a:gd name="T0" fmla="*/ 19 w 653"/>
                    <a:gd name="T1" fmla="*/ 201 h 699"/>
                    <a:gd name="T2" fmla="*/ 60 w 653"/>
                    <a:gd name="T3" fmla="*/ 177 h 699"/>
                    <a:gd name="T4" fmla="*/ 88 w 653"/>
                    <a:gd name="T5" fmla="*/ 167 h 699"/>
                    <a:gd name="T6" fmla="*/ 92 w 653"/>
                    <a:gd name="T7" fmla="*/ 141 h 699"/>
                    <a:gd name="T8" fmla="*/ 98 w 653"/>
                    <a:gd name="T9" fmla="*/ 99 h 699"/>
                    <a:gd name="T10" fmla="*/ 117 w 653"/>
                    <a:gd name="T11" fmla="*/ 62 h 699"/>
                    <a:gd name="T12" fmla="*/ 121 w 653"/>
                    <a:gd name="T13" fmla="*/ 37 h 699"/>
                    <a:gd name="T14" fmla="*/ 121 w 653"/>
                    <a:gd name="T15" fmla="*/ 32 h 699"/>
                    <a:gd name="T16" fmla="*/ 119 w 653"/>
                    <a:gd name="T17" fmla="*/ 27 h 699"/>
                    <a:gd name="T18" fmla="*/ 116 w 653"/>
                    <a:gd name="T19" fmla="*/ 23 h 699"/>
                    <a:gd name="T20" fmla="*/ 112 w 653"/>
                    <a:gd name="T21" fmla="*/ 21 h 699"/>
                    <a:gd name="T22" fmla="*/ 109 w 653"/>
                    <a:gd name="T23" fmla="*/ 17 h 699"/>
                    <a:gd name="T24" fmla="*/ 106 w 653"/>
                    <a:gd name="T25" fmla="*/ 13 h 699"/>
                    <a:gd name="T26" fmla="*/ 106 w 653"/>
                    <a:gd name="T27" fmla="*/ 8 h 699"/>
                    <a:gd name="T28" fmla="*/ 108 w 653"/>
                    <a:gd name="T29" fmla="*/ 3 h 699"/>
                    <a:gd name="T30" fmla="*/ 112 w 653"/>
                    <a:gd name="T31" fmla="*/ 0 h 699"/>
                    <a:gd name="T32" fmla="*/ 116 w 653"/>
                    <a:gd name="T33" fmla="*/ 1 h 699"/>
                    <a:gd name="T34" fmla="*/ 119 w 653"/>
                    <a:gd name="T35" fmla="*/ 3 h 699"/>
                    <a:gd name="T36" fmla="*/ 122 w 653"/>
                    <a:gd name="T37" fmla="*/ 8 h 699"/>
                    <a:gd name="T38" fmla="*/ 124 w 653"/>
                    <a:gd name="T39" fmla="*/ 13 h 699"/>
                    <a:gd name="T40" fmla="*/ 125 w 653"/>
                    <a:gd name="T41" fmla="*/ 18 h 699"/>
                    <a:gd name="T42" fmla="*/ 127 w 653"/>
                    <a:gd name="T43" fmla="*/ 22 h 699"/>
                    <a:gd name="T44" fmla="*/ 131 w 653"/>
                    <a:gd name="T45" fmla="*/ 25 h 699"/>
                    <a:gd name="T46" fmla="*/ 134 w 653"/>
                    <a:gd name="T47" fmla="*/ 21 h 699"/>
                    <a:gd name="T48" fmla="*/ 135 w 653"/>
                    <a:gd name="T49" fmla="*/ 16 h 699"/>
                    <a:gd name="T50" fmla="*/ 137 w 653"/>
                    <a:gd name="T51" fmla="*/ 11 h 699"/>
                    <a:gd name="T52" fmla="*/ 140 w 653"/>
                    <a:gd name="T53" fmla="*/ 6 h 699"/>
                    <a:gd name="T54" fmla="*/ 144 w 653"/>
                    <a:gd name="T55" fmla="*/ 5 h 699"/>
                    <a:gd name="T56" fmla="*/ 148 w 653"/>
                    <a:gd name="T57" fmla="*/ 6 h 699"/>
                    <a:gd name="T58" fmla="*/ 151 w 653"/>
                    <a:gd name="T59" fmla="*/ 10 h 699"/>
                    <a:gd name="T60" fmla="*/ 151 w 653"/>
                    <a:gd name="T61" fmla="*/ 14 h 699"/>
                    <a:gd name="T62" fmla="*/ 149 w 653"/>
                    <a:gd name="T63" fmla="*/ 19 h 699"/>
                    <a:gd name="T64" fmla="*/ 146 w 653"/>
                    <a:gd name="T65" fmla="*/ 23 h 699"/>
                    <a:gd name="T66" fmla="*/ 142 w 653"/>
                    <a:gd name="T67" fmla="*/ 28 h 699"/>
                    <a:gd name="T68" fmla="*/ 140 w 653"/>
                    <a:gd name="T69" fmla="*/ 33 h 699"/>
                    <a:gd name="T70" fmla="*/ 141 w 653"/>
                    <a:gd name="T71" fmla="*/ 37 h 699"/>
                    <a:gd name="T72" fmla="*/ 145 w 653"/>
                    <a:gd name="T73" fmla="*/ 37 h 699"/>
                    <a:gd name="T74" fmla="*/ 150 w 653"/>
                    <a:gd name="T75" fmla="*/ 35 h 699"/>
                    <a:gd name="T76" fmla="*/ 154 w 653"/>
                    <a:gd name="T77" fmla="*/ 34 h 699"/>
                    <a:gd name="T78" fmla="*/ 158 w 653"/>
                    <a:gd name="T79" fmla="*/ 34 h 699"/>
                    <a:gd name="T80" fmla="*/ 162 w 653"/>
                    <a:gd name="T81" fmla="*/ 38 h 699"/>
                    <a:gd name="T82" fmla="*/ 163 w 653"/>
                    <a:gd name="T83" fmla="*/ 43 h 699"/>
                    <a:gd name="T84" fmla="*/ 160 w 653"/>
                    <a:gd name="T85" fmla="*/ 48 h 699"/>
                    <a:gd name="T86" fmla="*/ 156 w 653"/>
                    <a:gd name="T87" fmla="*/ 51 h 699"/>
                    <a:gd name="T88" fmla="*/ 152 w 653"/>
                    <a:gd name="T89" fmla="*/ 52 h 699"/>
                    <a:gd name="T90" fmla="*/ 147 w 653"/>
                    <a:gd name="T91" fmla="*/ 52 h 699"/>
                    <a:gd name="T92" fmla="*/ 144 w 653"/>
                    <a:gd name="T93" fmla="*/ 52 h 699"/>
                    <a:gd name="T94" fmla="*/ 140 w 653"/>
                    <a:gd name="T95" fmla="*/ 51 h 699"/>
                    <a:gd name="T96" fmla="*/ 136 w 653"/>
                    <a:gd name="T97" fmla="*/ 54 h 699"/>
                    <a:gd name="T98" fmla="*/ 127 w 653"/>
                    <a:gd name="T99" fmla="*/ 61 h 699"/>
                    <a:gd name="T100" fmla="*/ 110 w 653"/>
                    <a:gd name="T101" fmla="*/ 106 h 699"/>
                    <a:gd name="T102" fmla="*/ 107 w 653"/>
                    <a:gd name="T103" fmla="*/ 164 h 699"/>
                    <a:gd name="T104" fmla="*/ 101 w 653"/>
                    <a:gd name="T105" fmla="*/ 183 h 699"/>
                    <a:gd name="T106" fmla="*/ 73 w 653"/>
                    <a:gd name="T107" fmla="*/ 200 h 699"/>
                    <a:gd name="T108" fmla="*/ 42 w 653"/>
                    <a:gd name="T109" fmla="*/ 217 h 699"/>
                    <a:gd name="T110" fmla="*/ 15 w 653"/>
                    <a:gd name="T111" fmla="*/ 233 h 699"/>
                    <a:gd name="T112" fmla="*/ 0 w 653"/>
                    <a:gd name="T113" fmla="*/ 227 h 699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653"/>
                    <a:gd name="T172" fmla="*/ 0 h 699"/>
                    <a:gd name="T173" fmla="*/ 653 w 653"/>
                    <a:gd name="T174" fmla="*/ 699 h 699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653" h="699">
                      <a:moveTo>
                        <a:pt x="3" y="666"/>
                      </a:moveTo>
                      <a:lnTo>
                        <a:pt x="40" y="631"/>
                      </a:lnTo>
                      <a:lnTo>
                        <a:pt x="77" y="602"/>
                      </a:lnTo>
                      <a:lnTo>
                        <a:pt x="134" y="569"/>
                      </a:lnTo>
                      <a:lnTo>
                        <a:pt x="192" y="548"/>
                      </a:lnTo>
                      <a:lnTo>
                        <a:pt x="241" y="531"/>
                      </a:lnTo>
                      <a:lnTo>
                        <a:pt x="300" y="516"/>
                      </a:lnTo>
                      <a:lnTo>
                        <a:pt x="333" y="508"/>
                      </a:lnTo>
                      <a:lnTo>
                        <a:pt x="352" y="502"/>
                      </a:lnTo>
                      <a:lnTo>
                        <a:pt x="360" y="489"/>
                      </a:lnTo>
                      <a:lnTo>
                        <a:pt x="364" y="469"/>
                      </a:lnTo>
                      <a:lnTo>
                        <a:pt x="367" y="422"/>
                      </a:lnTo>
                      <a:lnTo>
                        <a:pt x="373" y="378"/>
                      </a:lnTo>
                      <a:lnTo>
                        <a:pt x="384" y="333"/>
                      </a:lnTo>
                      <a:lnTo>
                        <a:pt x="394" y="296"/>
                      </a:lnTo>
                      <a:lnTo>
                        <a:pt x="418" y="253"/>
                      </a:lnTo>
                      <a:lnTo>
                        <a:pt x="438" y="223"/>
                      </a:lnTo>
                      <a:lnTo>
                        <a:pt x="467" y="185"/>
                      </a:lnTo>
                      <a:lnTo>
                        <a:pt x="484" y="155"/>
                      </a:lnTo>
                      <a:lnTo>
                        <a:pt x="485" y="132"/>
                      </a:lnTo>
                      <a:lnTo>
                        <a:pt x="484" y="110"/>
                      </a:lnTo>
                      <a:lnTo>
                        <a:pt x="485" y="105"/>
                      </a:lnTo>
                      <a:lnTo>
                        <a:pt x="485" y="100"/>
                      </a:lnTo>
                      <a:lnTo>
                        <a:pt x="484" y="95"/>
                      </a:lnTo>
                      <a:lnTo>
                        <a:pt x="482" y="90"/>
                      </a:lnTo>
                      <a:lnTo>
                        <a:pt x="478" y="85"/>
                      </a:lnTo>
                      <a:lnTo>
                        <a:pt x="478" y="80"/>
                      </a:lnTo>
                      <a:lnTo>
                        <a:pt x="474" y="77"/>
                      </a:lnTo>
                      <a:lnTo>
                        <a:pt x="468" y="73"/>
                      </a:lnTo>
                      <a:lnTo>
                        <a:pt x="465" y="69"/>
                      </a:lnTo>
                      <a:lnTo>
                        <a:pt x="460" y="67"/>
                      </a:lnTo>
                      <a:lnTo>
                        <a:pt x="455" y="65"/>
                      </a:lnTo>
                      <a:lnTo>
                        <a:pt x="450" y="62"/>
                      </a:lnTo>
                      <a:lnTo>
                        <a:pt x="444" y="60"/>
                      </a:lnTo>
                      <a:lnTo>
                        <a:pt x="440" y="57"/>
                      </a:lnTo>
                      <a:lnTo>
                        <a:pt x="437" y="52"/>
                      </a:lnTo>
                      <a:lnTo>
                        <a:pt x="431" y="49"/>
                      </a:lnTo>
                      <a:lnTo>
                        <a:pt x="424" y="43"/>
                      </a:lnTo>
                      <a:lnTo>
                        <a:pt x="424" y="39"/>
                      </a:lnTo>
                      <a:lnTo>
                        <a:pt x="424" y="33"/>
                      </a:lnTo>
                      <a:lnTo>
                        <a:pt x="424" y="29"/>
                      </a:lnTo>
                      <a:lnTo>
                        <a:pt x="424" y="23"/>
                      </a:lnTo>
                      <a:lnTo>
                        <a:pt x="424" y="19"/>
                      </a:lnTo>
                      <a:lnTo>
                        <a:pt x="428" y="13"/>
                      </a:lnTo>
                      <a:lnTo>
                        <a:pt x="431" y="9"/>
                      </a:lnTo>
                      <a:lnTo>
                        <a:pt x="438" y="6"/>
                      </a:lnTo>
                      <a:lnTo>
                        <a:pt x="443" y="2"/>
                      </a:lnTo>
                      <a:lnTo>
                        <a:pt x="448" y="0"/>
                      </a:lnTo>
                      <a:lnTo>
                        <a:pt x="453" y="0"/>
                      </a:lnTo>
                      <a:lnTo>
                        <a:pt x="458" y="0"/>
                      </a:lnTo>
                      <a:lnTo>
                        <a:pt x="464" y="2"/>
                      </a:lnTo>
                      <a:lnTo>
                        <a:pt x="468" y="3"/>
                      </a:lnTo>
                      <a:lnTo>
                        <a:pt x="474" y="7"/>
                      </a:lnTo>
                      <a:lnTo>
                        <a:pt x="478" y="10"/>
                      </a:lnTo>
                      <a:lnTo>
                        <a:pt x="482" y="16"/>
                      </a:lnTo>
                      <a:lnTo>
                        <a:pt x="487" y="19"/>
                      </a:lnTo>
                      <a:lnTo>
                        <a:pt x="488" y="23"/>
                      </a:lnTo>
                      <a:lnTo>
                        <a:pt x="492" y="29"/>
                      </a:lnTo>
                      <a:lnTo>
                        <a:pt x="494" y="33"/>
                      </a:lnTo>
                      <a:lnTo>
                        <a:pt x="495" y="39"/>
                      </a:lnTo>
                      <a:lnTo>
                        <a:pt x="498" y="43"/>
                      </a:lnTo>
                      <a:lnTo>
                        <a:pt x="501" y="49"/>
                      </a:lnTo>
                      <a:lnTo>
                        <a:pt x="502" y="53"/>
                      </a:lnTo>
                      <a:lnTo>
                        <a:pt x="502" y="59"/>
                      </a:lnTo>
                      <a:lnTo>
                        <a:pt x="504" y="63"/>
                      </a:lnTo>
                      <a:lnTo>
                        <a:pt x="508" y="67"/>
                      </a:lnTo>
                      <a:lnTo>
                        <a:pt x="514" y="70"/>
                      </a:lnTo>
                      <a:lnTo>
                        <a:pt x="519" y="73"/>
                      </a:lnTo>
                      <a:lnTo>
                        <a:pt x="524" y="75"/>
                      </a:lnTo>
                      <a:lnTo>
                        <a:pt x="529" y="72"/>
                      </a:lnTo>
                      <a:lnTo>
                        <a:pt x="534" y="70"/>
                      </a:lnTo>
                      <a:lnTo>
                        <a:pt x="538" y="63"/>
                      </a:lnTo>
                      <a:lnTo>
                        <a:pt x="541" y="59"/>
                      </a:lnTo>
                      <a:lnTo>
                        <a:pt x="542" y="53"/>
                      </a:lnTo>
                      <a:lnTo>
                        <a:pt x="542" y="49"/>
                      </a:lnTo>
                      <a:lnTo>
                        <a:pt x="544" y="43"/>
                      </a:lnTo>
                      <a:lnTo>
                        <a:pt x="546" y="39"/>
                      </a:lnTo>
                      <a:lnTo>
                        <a:pt x="548" y="33"/>
                      </a:lnTo>
                      <a:lnTo>
                        <a:pt x="551" y="29"/>
                      </a:lnTo>
                      <a:lnTo>
                        <a:pt x="556" y="23"/>
                      </a:lnTo>
                      <a:lnTo>
                        <a:pt x="561" y="19"/>
                      </a:lnTo>
                      <a:lnTo>
                        <a:pt x="566" y="17"/>
                      </a:lnTo>
                      <a:lnTo>
                        <a:pt x="571" y="16"/>
                      </a:lnTo>
                      <a:lnTo>
                        <a:pt x="578" y="16"/>
                      </a:lnTo>
                      <a:lnTo>
                        <a:pt x="583" y="16"/>
                      </a:lnTo>
                      <a:lnTo>
                        <a:pt x="588" y="16"/>
                      </a:lnTo>
                      <a:lnTo>
                        <a:pt x="593" y="17"/>
                      </a:lnTo>
                      <a:lnTo>
                        <a:pt x="598" y="19"/>
                      </a:lnTo>
                      <a:lnTo>
                        <a:pt x="603" y="23"/>
                      </a:lnTo>
                      <a:lnTo>
                        <a:pt x="605" y="29"/>
                      </a:lnTo>
                      <a:lnTo>
                        <a:pt x="605" y="33"/>
                      </a:lnTo>
                      <a:lnTo>
                        <a:pt x="606" y="39"/>
                      </a:lnTo>
                      <a:lnTo>
                        <a:pt x="606" y="43"/>
                      </a:lnTo>
                      <a:lnTo>
                        <a:pt x="605" y="49"/>
                      </a:lnTo>
                      <a:lnTo>
                        <a:pt x="602" y="53"/>
                      </a:lnTo>
                      <a:lnTo>
                        <a:pt x="596" y="57"/>
                      </a:lnTo>
                      <a:lnTo>
                        <a:pt x="592" y="62"/>
                      </a:lnTo>
                      <a:lnTo>
                        <a:pt x="586" y="65"/>
                      </a:lnTo>
                      <a:lnTo>
                        <a:pt x="583" y="70"/>
                      </a:lnTo>
                      <a:lnTo>
                        <a:pt x="578" y="75"/>
                      </a:lnTo>
                      <a:lnTo>
                        <a:pt x="573" y="80"/>
                      </a:lnTo>
                      <a:lnTo>
                        <a:pt x="568" y="83"/>
                      </a:lnTo>
                      <a:lnTo>
                        <a:pt x="566" y="89"/>
                      </a:lnTo>
                      <a:lnTo>
                        <a:pt x="562" y="93"/>
                      </a:lnTo>
                      <a:lnTo>
                        <a:pt x="559" y="99"/>
                      </a:lnTo>
                      <a:lnTo>
                        <a:pt x="559" y="103"/>
                      </a:lnTo>
                      <a:lnTo>
                        <a:pt x="559" y="109"/>
                      </a:lnTo>
                      <a:lnTo>
                        <a:pt x="565" y="110"/>
                      </a:lnTo>
                      <a:lnTo>
                        <a:pt x="569" y="112"/>
                      </a:lnTo>
                      <a:lnTo>
                        <a:pt x="576" y="110"/>
                      </a:lnTo>
                      <a:lnTo>
                        <a:pt x="582" y="110"/>
                      </a:lnTo>
                      <a:lnTo>
                        <a:pt x="586" y="109"/>
                      </a:lnTo>
                      <a:lnTo>
                        <a:pt x="593" y="107"/>
                      </a:lnTo>
                      <a:lnTo>
                        <a:pt x="599" y="105"/>
                      </a:lnTo>
                      <a:lnTo>
                        <a:pt x="605" y="103"/>
                      </a:lnTo>
                      <a:lnTo>
                        <a:pt x="610" y="102"/>
                      </a:lnTo>
                      <a:lnTo>
                        <a:pt x="616" y="102"/>
                      </a:lnTo>
                      <a:lnTo>
                        <a:pt x="622" y="102"/>
                      </a:lnTo>
                      <a:lnTo>
                        <a:pt x="626" y="102"/>
                      </a:lnTo>
                      <a:lnTo>
                        <a:pt x="633" y="103"/>
                      </a:lnTo>
                      <a:lnTo>
                        <a:pt x="642" y="105"/>
                      </a:lnTo>
                      <a:lnTo>
                        <a:pt x="646" y="110"/>
                      </a:lnTo>
                      <a:lnTo>
                        <a:pt x="650" y="113"/>
                      </a:lnTo>
                      <a:lnTo>
                        <a:pt x="652" y="119"/>
                      </a:lnTo>
                      <a:lnTo>
                        <a:pt x="653" y="125"/>
                      </a:lnTo>
                      <a:lnTo>
                        <a:pt x="652" y="130"/>
                      </a:lnTo>
                      <a:lnTo>
                        <a:pt x="650" y="135"/>
                      </a:lnTo>
                      <a:lnTo>
                        <a:pt x="646" y="140"/>
                      </a:lnTo>
                      <a:lnTo>
                        <a:pt x="642" y="145"/>
                      </a:lnTo>
                      <a:lnTo>
                        <a:pt x="637" y="145"/>
                      </a:lnTo>
                      <a:lnTo>
                        <a:pt x="630" y="150"/>
                      </a:lnTo>
                      <a:lnTo>
                        <a:pt x="625" y="152"/>
                      </a:lnTo>
                      <a:lnTo>
                        <a:pt x="620" y="153"/>
                      </a:lnTo>
                      <a:lnTo>
                        <a:pt x="615" y="155"/>
                      </a:lnTo>
                      <a:lnTo>
                        <a:pt x="610" y="155"/>
                      </a:lnTo>
                      <a:lnTo>
                        <a:pt x="603" y="155"/>
                      </a:lnTo>
                      <a:lnTo>
                        <a:pt x="596" y="156"/>
                      </a:lnTo>
                      <a:lnTo>
                        <a:pt x="589" y="156"/>
                      </a:lnTo>
                      <a:lnTo>
                        <a:pt x="585" y="156"/>
                      </a:lnTo>
                      <a:lnTo>
                        <a:pt x="579" y="156"/>
                      </a:lnTo>
                      <a:lnTo>
                        <a:pt x="575" y="155"/>
                      </a:lnTo>
                      <a:lnTo>
                        <a:pt x="569" y="155"/>
                      </a:lnTo>
                      <a:lnTo>
                        <a:pt x="565" y="155"/>
                      </a:lnTo>
                      <a:lnTo>
                        <a:pt x="559" y="153"/>
                      </a:lnTo>
                      <a:lnTo>
                        <a:pt x="555" y="156"/>
                      </a:lnTo>
                      <a:lnTo>
                        <a:pt x="549" y="159"/>
                      </a:lnTo>
                      <a:lnTo>
                        <a:pt x="544" y="162"/>
                      </a:lnTo>
                      <a:lnTo>
                        <a:pt x="539" y="165"/>
                      </a:lnTo>
                      <a:lnTo>
                        <a:pt x="535" y="170"/>
                      </a:lnTo>
                      <a:lnTo>
                        <a:pt x="508" y="183"/>
                      </a:lnTo>
                      <a:lnTo>
                        <a:pt x="482" y="220"/>
                      </a:lnTo>
                      <a:lnTo>
                        <a:pt x="460" y="259"/>
                      </a:lnTo>
                      <a:lnTo>
                        <a:pt x="440" y="318"/>
                      </a:lnTo>
                      <a:lnTo>
                        <a:pt x="433" y="373"/>
                      </a:lnTo>
                      <a:lnTo>
                        <a:pt x="430" y="448"/>
                      </a:lnTo>
                      <a:lnTo>
                        <a:pt x="428" y="493"/>
                      </a:lnTo>
                      <a:lnTo>
                        <a:pt x="424" y="516"/>
                      </a:lnTo>
                      <a:lnTo>
                        <a:pt x="414" y="536"/>
                      </a:lnTo>
                      <a:lnTo>
                        <a:pt x="403" y="549"/>
                      </a:lnTo>
                      <a:lnTo>
                        <a:pt x="380" y="565"/>
                      </a:lnTo>
                      <a:lnTo>
                        <a:pt x="339" y="585"/>
                      </a:lnTo>
                      <a:lnTo>
                        <a:pt x="293" y="601"/>
                      </a:lnTo>
                      <a:lnTo>
                        <a:pt x="252" y="618"/>
                      </a:lnTo>
                      <a:lnTo>
                        <a:pt x="218" y="631"/>
                      </a:lnTo>
                      <a:lnTo>
                        <a:pt x="170" y="651"/>
                      </a:lnTo>
                      <a:lnTo>
                        <a:pt x="131" y="668"/>
                      </a:lnTo>
                      <a:lnTo>
                        <a:pt x="97" y="688"/>
                      </a:lnTo>
                      <a:lnTo>
                        <a:pt x="60" y="699"/>
                      </a:lnTo>
                      <a:lnTo>
                        <a:pt x="31" y="698"/>
                      </a:lnTo>
                      <a:lnTo>
                        <a:pt x="11" y="691"/>
                      </a:lnTo>
                      <a:lnTo>
                        <a:pt x="0" y="682"/>
                      </a:lnTo>
                      <a:lnTo>
                        <a:pt x="3" y="6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078" name="Freeform 25"/>
                <p:cNvSpPr>
                  <a:spLocks/>
                </p:cNvSpPr>
                <p:nvPr/>
              </p:nvSpPr>
              <p:spPr bwMode="auto">
                <a:xfrm>
                  <a:off x="4869" y="640"/>
                  <a:ext cx="222" cy="129"/>
                </a:xfrm>
                <a:custGeom>
                  <a:avLst/>
                  <a:gdLst>
                    <a:gd name="T0" fmla="*/ 215 w 891"/>
                    <a:gd name="T1" fmla="*/ 86 h 387"/>
                    <a:gd name="T2" fmla="*/ 213 w 891"/>
                    <a:gd name="T3" fmla="*/ 113 h 387"/>
                    <a:gd name="T4" fmla="*/ 162 w 891"/>
                    <a:gd name="T5" fmla="*/ 122 h 387"/>
                    <a:gd name="T6" fmla="*/ 126 w 891"/>
                    <a:gd name="T7" fmla="*/ 129 h 387"/>
                    <a:gd name="T8" fmla="*/ 106 w 891"/>
                    <a:gd name="T9" fmla="*/ 96 h 387"/>
                    <a:gd name="T10" fmla="*/ 72 w 891"/>
                    <a:gd name="T11" fmla="*/ 67 h 387"/>
                    <a:gd name="T12" fmla="*/ 48 w 891"/>
                    <a:gd name="T13" fmla="*/ 62 h 387"/>
                    <a:gd name="T14" fmla="*/ 42 w 891"/>
                    <a:gd name="T15" fmla="*/ 64 h 387"/>
                    <a:gd name="T16" fmla="*/ 36 w 891"/>
                    <a:gd name="T17" fmla="*/ 70 h 387"/>
                    <a:gd name="T18" fmla="*/ 32 w 891"/>
                    <a:gd name="T19" fmla="*/ 77 h 387"/>
                    <a:gd name="T20" fmla="*/ 27 w 891"/>
                    <a:gd name="T21" fmla="*/ 83 h 387"/>
                    <a:gd name="T22" fmla="*/ 20 w 891"/>
                    <a:gd name="T23" fmla="*/ 85 h 387"/>
                    <a:gd name="T24" fmla="*/ 15 w 891"/>
                    <a:gd name="T25" fmla="*/ 82 h 387"/>
                    <a:gd name="T26" fmla="*/ 12 w 891"/>
                    <a:gd name="T27" fmla="*/ 76 h 387"/>
                    <a:gd name="T28" fmla="*/ 15 w 891"/>
                    <a:gd name="T29" fmla="*/ 70 h 387"/>
                    <a:gd name="T30" fmla="*/ 22 w 891"/>
                    <a:gd name="T31" fmla="*/ 66 h 387"/>
                    <a:gd name="T32" fmla="*/ 27 w 891"/>
                    <a:gd name="T33" fmla="*/ 62 h 387"/>
                    <a:gd name="T34" fmla="*/ 32 w 891"/>
                    <a:gd name="T35" fmla="*/ 59 h 387"/>
                    <a:gd name="T36" fmla="*/ 31 w 891"/>
                    <a:gd name="T37" fmla="*/ 53 h 387"/>
                    <a:gd name="T38" fmla="*/ 26 w 891"/>
                    <a:gd name="T39" fmla="*/ 52 h 387"/>
                    <a:gd name="T40" fmla="*/ 20 w 891"/>
                    <a:gd name="T41" fmla="*/ 52 h 387"/>
                    <a:gd name="T42" fmla="*/ 15 w 891"/>
                    <a:gd name="T43" fmla="*/ 52 h 387"/>
                    <a:gd name="T44" fmla="*/ 9 w 891"/>
                    <a:gd name="T45" fmla="*/ 52 h 387"/>
                    <a:gd name="T46" fmla="*/ 3 w 891"/>
                    <a:gd name="T47" fmla="*/ 50 h 387"/>
                    <a:gd name="T48" fmla="*/ 0 w 891"/>
                    <a:gd name="T49" fmla="*/ 44 h 387"/>
                    <a:gd name="T50" fmla="*/ 1 w 891"/>
                    <a:gd name="T51" fmla="*/ 37 h 387"/>
                    <a:gd name="T52" fmla="*/ 8 w 891"/>
                    <a:gd name="T53" fmla="*/ 33 h 387"/>
                    <a:gd name="T54" fmla="*/ 14 w 891"/>
                    <a:gd name="T55" fmla="*/ 32 h 387"/>
                    <a:gd name="T56" fmla="*/ 20 w 891"/>
                    <a:gd name="T57" fmla="*/ 32 h 387"/>
                    <a:gd name="T58" fmla="*/ 25 w 891"/>
                    <a:gd name="T59" fmla="*/ 34 h 387"/>
                    <a:gd name="T60" fmla="*/ 31 w 891"/>
                    <a:gd name="T61" fmla="*/ 38 h 387"/>
                    <a:gd name="T62" fmla="*/ 36 w 891"/>
                    <a:gd name="T63" fmla="*/ 41 h 387"/>
                    <a:gd name="T64" fmla="*/ 41 w 891"/>
                    <a:gd name="T65" fmla="*/ 41 h 387"/>
                    <a:gd name="T66" fmla="*/ 44 w 891"/>
                    <a:gd name="T67" fmla="*/ 35 h 387"/>
                    <a:gd name="T68" fmla="*/ 43 w 891"/>
                    <a:gd name="T69" fmla="*/ 28 h 387"/>
                    <a:gd name="T70" fmla="*/ 41 w 891"/>
                    <a:gd name="T71" fmla="*/ 20 h 387"/>
                    <a:gd name="T72" fmla="*/ 41 w 891"/>
                    <a:gd name="T73" fmla="*/ 13 h 387"/>
                    <a:gd name="T74" fmla="*/ 44 w 891"/>
                    <a:gd name="T75" fmla="*/ 5 h 387"/>
                    <a:gd name="T76" fmla="*/ 48 w 891"/>
                    <a:gd name="T77" fmla="*/ 1 h 387"/>
                    <a:gd name="T78" fmla="*/ 53 w 891"/>
                    <a:gd name="T79" fmla="*/ 0 h 387"/>
                    <a:gd name="T80" fmla="*/ 58 w 891"/>
                    <a:gd name="T81" fmla="*/ 3 h 387"/>
                    <a:gd name="T82" fmla="*/ 60 w 891"/>
                    <a:gd name="T83" fmla="*/ 11 h 387"/>
                    <a:gd name="T84" fmla="*/ 60 w 891"/>
                    <a:gd name="T85" fmla="*/ 18 h 387"/>
                    <a:gd name="T86" fmla="*/ 59 w 891"/>
                    <a:gd name="T87" fmla="*/ 25 h 387"/>
                    <a:gd name="T88" fmla="*/ 57 w 891"/>
                    <a:gd name="T89" fmla="*/ 32 h 387"/>
                    <a:gd name="T90" fmla="*/ 55 w 891"/>
                    <a:gd name="T91" fmla="*/ 39 h 387"/>
                    <a:gd name="T92" fmla="*/ 57 w 891"/>
                    <a:gd name="T93" fmla="*/ 46 h 387"/>
                    <a:gd name="T94" fmla="*/ 90 w 891"/>
                    <a:gd name="T95" fmla="*/ 60 h 387"/>
                    <a:gd name="T96" fmla="*/ 130 w 891"/>
                    <a:gd name="T97" fmla="*/ 99 h 387"/>
                    <a:gd name="T98" fmla="*/ 160 w 891"/>
                    <a:gd name="T99" fmla="*/ 106 h 387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891"/>
                    <a:gd name="T151" fmla="*/ 0 h 387"/>
                    <a:gd name="T152" fmla="*/ 891 w 891"/>
                    <a:gd name="T153" fmla="*/ 387 h 387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891" h="387">
                      <a:moveTo>
                        <a:pt x="719" y="292"/>
                      </a:moveTo>
                      <a:lnTo>
                        <a:pt x="775" y="270"/>
                      </a:lnTo>
                      <a:lnTo>
                        <a:pt x="829" y="259"/>
                      </a:lnTo>
                      <a:lnTo>
                        <a:pt x="864" y="257"/>
                      </a:lnTo>
                      <a:lnTo>
                        <a:pt x="881" y="269"/>
                      </a:lnTo>
                      <a:lnTo>
                        <a:pt x="891" y="292"/>
                      </a:lnTo>
                      <a:lnTo>
                        <a:pt x="884" y="317"/>
                      </a:lnTo>
                      <a:lnTo>
                        <a:pt x="854" y="339"/>
                      </a:lnTo>
                      <a:lnTo>
                        <a:pt x="817" y="349"/>
                      </a:lnTo>
                      <a:lnTo>
                        <a:pt x="772" y="355"/>
                      </a:lnTo>
                      <a:lnTo>
                        <a:pt x="716" y="359"/>
                      </a:lnTo>
                      <a:lnTo>
                        <a:pt x="650" y="367"/>
                      </a:lnTo>
                      <a:lnTo>
                        <a:pt x="594" y="373"/>
                      </a:lnTo>
                      <a:lnTo>
                        <a:pt x="544" y="383"/>
                      </a:lnTo>
                      <a:lnTo>
                        <a:pt x="510" y="385"/>
                      </a:lnTo>
                      <a:lnTo>
                        <a:pt x="506" y="387"/>
                      </a:lnTo>
                      <a:lnTo>
                        <a:pt x="483" y="377"/>
                      </a:lnTo>
                      <a:lnTo>
                        <a:pt x="470" y="357"/>
                      </a:lnTo>
                      <a:lnTo>
                        <a:pt x="453" y="330"/>
                      </a:lnTo>
                      <a:lnTo>
                        <a:pt x="426" y="289"/>
                      </a:lnTo>
                      <a:lnTo>
                        <a:pt x="396" y="262"/>
                      </a:lnTo>
                      <a:lnTo>
                        <a:pt x="364" y="236"/>
                      </a:lnTo>
                      <a:lnTo>
                        <a:pt x="321" y="216"/>
                      </a:lnTo>
                      <a:lnTo>
                        <a:pt x="288" y="202"/>
                      </a:lnTo>
                      <a:lnTo>
                        <a:pt x="283" y="202"/>
                      </a:lnTo>
                      <a:lnTo>
                        <a:pt x="230" y="187"/>
                      </a:lnTo>
                      <a:lnTo>
                        <a:pt x="197" y="183"/>
                      </a:lnTo>
                      <a:lnTo>
                        <a:pt x="192" y="187"/>
                      </a:lnTo>
                      <a:lnTo>
                        <a:pt x="187" y="187"/>
                      </a:lnTo>
                      <a:lnTo>
                        <a:pt x="180" y="187"/>
                      </a:lnTo>
                      <a:lnTo>
                        <a:pt x="173" y="189"/>
                      </a:lnTo>
                      <a:lnTo>
                        <a:pt x="169" y="193"/>
                      </a:lnTo>
                      <a:lnTo>
                        <a:pt x="163" y="197"/>
                      </a:lnTo>
                      <a:lnTo>
                        <a:pt x="159" y="202"/>
                      </a:lnTo>
                      <a:lnTo>
                        <a:pt x="152" y="209"/>
                      </a:lnTo>
                      <a:lnTo>
                        <a:pt x="146" y="210"/>
                      </a:lnTo>
                      <a:lnTo>
                        <a:pt x="143" y="216"/>
                      </a:lnTo>
                      <a:lnTo>
                        <a:pt x="139" y="220"/>
                      </a:lnTo>
                      <a:lnTo>
                        <a:pt x="133" y="223"/>
                      </a:lnTo>
                      <a:lnTo>
                        <a:pt x="128" y="230"/>
                      </a:lnTo>
                      <a:lnTo>
                        <a:pt x="123" y="236"/>
                      </a:lnTo>
                      <a:lnTo>
                        <a:pt x="118" y="240"/>
                      </a:lnTo>
                      <a:lnTo>
                        <a:pt x="115" y="246"/>
                      </a:lnTo>
                      <a:lnTo>
                        <a:pt x="108" y="249"/>
                      </a:lnTo>
                      <a:lnTo>
                        <a:pt x="101" y="252"/>
                      </a:lnTo>
                      <a:lnTo>
                        <a:pt x="96" y="253"/>
                      </a:lnTo>
                      <a:lnTo>
                        <a:pt x="89" y="253"/>
                      </a:lnTo>
                      <a:lnTo>
                        <a:pt x="82" y="256"/>
                      </a:lnTo>
                      <a:lnTo>
                        <a:pt x="78" y="256"/>
                      </a:lnTo>
                      <a:lnTo>
                        <a:pt x="71" y="253"/>
                      </a:lnTo>
                      <a:lnTo>
                        <a:pt x="62" y="252"/>
                      </a:lnTo>
                      <a:lnTo>
                        <a:pt x="59" y="247"/>
                      </a:lnTo>
                      <a:lnTo>
                        <a:pt x="52" y="242"/>
                      </a:lnTo>
                      <a:lnTo>
                        <a:pt x="48" y="237"/>
                      </a:lnTo>
                      <a:lnTo>
                        <a:pt x="47" y="232"/>
                      </a:lnTo>
                      <a:lnTo>
                        <a:pt x="47" y="227"/>
                      </a:lnTo>
                      <a:lnTo>
                        <a:pt x="48" y="222"/>
                      </a:lnTo>
                      <a:lnTo>
                        <a:pt x="52" y="217"/>
                      </a:lnTo>
                      <a:lnTo>
                        <a:pt x="57" y="216"/>
                      </a:lnTo>
                      <a:lnTo>
                        <a:pt x="62" y="209"/>
                      </a:lnTo>
                      <a:lnTo>
                        <a:pt x="71" y="203"/>
                      </a:lnTo>
                      <a:lnTo>
                        <a:pt x="75" y="203"/>
                      </a:lnTo>
                      <a:lnTo>
                        <a:pt x="81" y="202"/>
                      </a:lnTo>
                      <a:lnTo>
                        <a:pt x="88" y="199"/>
                      </a:lnTo>
                      <a:lnTo>
                        <a:pt x="92" y="196"/>
                      </a:lnTo>
                      <a:lnTo>
                        <a:pt x="98" y="193"/>
                      </a:lnTo>
                      <a:lnTo>
                        <a:pt x="102" y="190"/>
                      </a:lnTo>
                      <a:lnTo>
                        <a:pt x="109" y="187"/>
                      </a:lnTo>
                      <a:lnTo>
                        <a:pt x="115" y="186"/>
                      </a:lnTo>
                      <a:lnTo>
                        <a:pt x="119" y="182"/>
                      </a:lnTo>
                      <a:lnTo>
                        <a:pt x="125" y="179"/>
                      </a:lnTo>
                      <a:lnTo>
                        <a:pt x="129" y="177"/>
                      </a:lnTo>
                      <a:lnTo>
                        <a:pt x="133" y="172"/>
                      </a:lnTo>
                      <a:lnTo>
                        <a:pt x="133" y="167"/>
                      </a:lnTo>
                      <a:lnTo>
                        <a:pt x="129" y="162"/>
                      </a:lnTo>
                      <a:lnTo>
                        <a:pt x="125" y="159"/>
                      </a:lnTo>
                      <a:lnTo>
                        <a:pt x="119" y="157"/>
                      </a:lnTo>
                      <a:lnTo>
                        <a:pt x="115" y="156"/>
                      </a:lnTo>
                      <a:lnTo>
                        <a:pt x="109" y="156"/>
                      </a:lnTo>
                      <a:lnTo>
                        <a:pt x="105" y="156"/>
                      </a:lnTo>
                      <a:lnTo>
                        <a:pt x="99" y="156"/>
                      </a:lnTo>
                      <a:lnTo>
                        <a:pt x="94" y="156"/>
                      </a:lnTo>
                      <a:lnTo>
                        <a:pt x="89" y="156"/>
                      </a:lnTo>
                      <a:lnTo>
                        <a:pt x="82" y="156"/>
                      </a:lnTo>
                      <a:lnTo>
                        <a:pt x="78" y="156"/>
                      </a:lnTo>
                      <a:lnTo>
                        <a:pt x="72" y="156"/>
                      </a:lnTo>
                      <a:lnTo>
                        <a:pt x="68" y="156"/>
                      </a:lnTo>
                      <a:lnTo>
                        <a:pt x="62" y="156"/>
                      </a:lnTo>
                      <a:lnTo>
                        <a:pt x="55" y="156"/>
                      </a:lnTo>
                      <a:lnTo>
                        <a:pt x="48" y="156"/>
                      </a:lnTo>
                      <a:lnTo>
                        <a:pt x="42" y="156"/>
                      </a:lnTo>
                      <a:lnTo>
                        <a:pt x="37" y="156"/>
                      </a:lnTo>
                      <a:lnTo>
                        <a:pt x="32" y="156"/>
                      </a:lnTo>
                      <a:lnTo>
                        <a:pt x="27" y="156"/>
                      </a:lnTo>
                      <a:lnTo>
                        <a:pt x="18" y="152"/>
                      </a:lnTo>
                      <a:lnTo>
                        <a:pt x="14" y="150"/>
                      </a:lnTo>
                      <a:lnTo>
                        <a:pt x="8" y="149"/>
                      </a:lnTo>
                      <a:lnTo>
                        <a:pt x="7" y="144"/>
                      </a:lnTo>
                      <a:lnTo>
                        <a:pt x="1" y="137"/>
                      </a:lnTo>
                      <a:lnTo>
                        <a:pt x="0" y="132"/>
                      </a:lnTo>
                      <a:lnTo>
                        <a:pt x="0" y="127"/>
                      </a:lnTo>
                      <a:lnTo>
                        <a:pt x="1" y="120"/>
                      </a:lnTo>
                      <a:lnTo>
                        <a:pt x="4" y="116"/>
                      </a:lnTo>
                      <a:lnTo>
                        <a:pt x="5" y="110"/>
                      </a:lnTo>
                      <a:lnTo>
                        <a:pt x="10" y="107"/>
                      </a:lnTo>
                      <a:lnTo>
                        <a:pt x="15" y="104"/>
                      </a:lnTo>
                      <a:lnTo>
                        <a:pt x="21" y="102"/>
                      </a:lnTo>
                      <a:lnTo>
                        <a:pt x="32" y="99"/>
                      </a:lnTo>
                      <a:lnTo>
                        <a:pt x="38" y="99"/>
                      </a:lnTo>
                      <a:lnTo>
                        <a:pt x="44" y="97"/>
                      </a:lnTo>
                      <a:lnTo>
                        <a:pt x="48" y="96"/>
                      </a:lnTo>
                      <a:lnTo>
                        <a:pt x="55" y="96"/>
                      </a:lnTo>
                      <a:lnTo>
                        <a:pt x="62" y="96"/>
                      </a:lnTo>
                      <a:lnTo>
                        <a:pt x="69" y="96"/>
                      </a:lnTo>
                      <a:lnTo>
                        <a:pt x="75" y="96"/>
                      </a:lnTo>
                      <a:lnTo>
                        <a:pt x="81" y="96"/>
                      </a:lnTo>
                      <a:lnTo>
                        <a:pt x="85" y="96"/>
                      </a:lnTo>
                      <a:lnTo>
                        <a:pt x="92" y="99"/>
                      </a:lnTo>
                      <a:lnTo>
                        <a:pt x="98" y="100"/>
                      </a:lnTo>
                      <a:lnTo>
                        <a:pt x="102" y="102"/>
                      </a:lnTo>
                      <a:lnTo>
                        <a:pt x="109" y="106"/>
                      </a:lnTo>
                      <a:lnTo>
                        <a:pt x="115" y="107"/>
                      </a:lnTo>
                      <a:lnTo>
                        <a:pt x="119" y="110"/>
                      </a:lnTo>
                      <a:lnTo>
                        <a:pt x="125" y="114"/>
                      </a:lnTo>
                      <a:lnTo>
                        <a:pt x="129" y="116"/>
                      </a:lnTo>
                      <a:lnTo>
                        <a:pt x="135" y="119"/>
                      </a:lnTo>
                      <a:lnTo>
                        <a:pt x="139" y="120"/>
                      </a:lnTo>
                      <a:lnTo>
                        <a:pt x="146" y="122"/>
                      </a:lnTo>
                      <a:lnTo>
                        <a:pt x="152" y="126"/>
                      </a:lnTo>
                      <a:lnTo>
                        <a:pt x="156" y="126"/>
                      </a:lnTo>
                      <a:lnTo>
                        <a:pt x="162" y="126"/>
                      </a:lnTo>
                      <a:lnTo>
                        <a:pt x="166" y="122"/>
                      </a:lnTo>
                      <a:lnTo>
                        <a:pt x="172" y="119"/>
                      </a:lnTo>
                      <a:lnTo>
                        <a:pt x="175" y="114"/>
                      </a:lnTo>
                      <a:lnTo>
                        <a:pt x="176" y="109"/>
                      </a:lnTo>
                      <a:lnTo>
                        <a:pt x="176" y="104"/>
                      </a:lnTo>
                      <a:lnTo>
                        <a:pt x="176" y="99"/>
                      </a:lnTo>
                      <a:lnTo>
                        <a:pt x="176" y="93"/>
                      </a:lnTo>
                      <a:lnTo>
                        <a:pt x="176" y="87"/>
                      </a:lnTo>
                      <a:lnTo>
                        <a:pt x="173" y="83"/>
                      </a:lnTo>
                      <a:lnTo>
                        <a:pt x="170" y="76"/>
                      </a:lnTo>
                      <a:lnTo>
                        <a:pt x="170" y="70"/>
                      </a:lnTo>
                      <a:lnTo>
                        <a:pt x="169" y="66"/>
                      </a:lnTo>
                      <a:lnTo>
                        <a:pt x="166" y="60"/>
                      </a:lnTo>
                      <a:lnTo>
                        <a:pt x="165" y="56"/>
                      </a:lnTo>
                      <a:lnTo>
                        <a:pt x="165" y="49"/>
                      </a:lnTo>
                      <a:lnTo>
                        <a:pt x="165" y="44"/>
                      </a:lnTo>
                      <a:lnTo>
                        <a:pt x="165" y="39"/>
                      </a:lnTo>
                      <a:lnTo>
                        <a:pt x="166" y="34"/>
                      </a:lnTo>
                      <a:lnTo>
                        <a:pt x="169" y="27"/>
                      </a:lnTo>
                      <a:lnTo>
                        <a:pt x="170" y="20"/>
                      </a:lnTo>
                      <a:lnTo>
                        <a:pt x="175" y="16"/>
                      </a:lnTo>
                      <a:lnTo>
                        <a:pt x="180" y="14"/>
                      </a:lnTo>
                      <a:lnTo>
                        <a:pt x="183" y="9"/>
                      </a:lnTo>
                      <a:lnTo>
                        <a:pt x="189" y="6"/>
                      </a:lnTo>
                      <a:lnTo>
                        <a:pt x="193" y="3"/>
                      </a:lnTo>
                      <a:lnTo>
                        <a:pt x="199" y="0"/>
                      </a:lnTo>
                      <a:lnTo>
                        <a:pt x="203" y="0"/>
                      </a:lnTo>
                      <a:lnTo>
                        <a:pt x="209" y="0"/>
                      </a:lnTo>
                      <a:lnTo>
                        <a:pt x="214" y="0"/>
                      </a:lnTo>
                      <a:lnTo>
                        <a:pt x="219" y="4"/>
                      </a:lnTo>
                      <a:lnTo>
                        <a:pt x="224" y="6"/>
                      </a:lnTo>
                      <a:lnTo>
                        <a:pt x="229" y="9"/>
                      </a:lnTo>
                      <a:lnTo>
                        <a:pt x="234" y="10"/>
                      </a:lnTo>
                      <a:lnTo>
                        <a:pt x="234" y="16"/>
                      </a:lnTo>
                      <a:lnTo>
                        <a:pt x="237" y="20"/>
                      </a:lnTo>
                      <a:lnTo>
                        <a:pt x="239" y="27"/>
                      </a:lnTo>
                      <a:lnTo>
                        <a:pt x="241" y="33"/>
                      </a:lnTo>
                      <a:lnTo>
                        <a:pt x="241" y="39"/>
                      </a:lnTo>
                      <a:lnTo>
                        <a:pt x="241" y="44"/>
                      </a:lnTo>
                      <a:lnTo>
                        <a:pt x="241" y="49"/>
                      </a:lnTo>
                      <a:lnTo>
                        <a:pt x="241" y="54"/>
                      </a:lnTo>
                      <a:lnTo>
                        <a:pt x="241" y="59"/>
                      </a:lnTo>
                      <a:lnTo>
                        <a:pt x="241" y="64"/>
                      </a:lnTo>
                      <a:lnTo>
                        <a:pt x="239" y="70"/>
                      </a:lnTo>
                      <a:lnTo>
                        <a:pt x="237" y="76"/>
                      </a:lnTo>
                      <a:lnTo>
                        <a:pt x="236" y="80"/>
                      </a:lnTo>
                      <a:lnTo>
                        <a:pt x="233" y="86"/>
                      </a:lnTo>
                      <a:lnTo>
                        <a:pt x="230" y="90"/>
                      </a:lnTo>
                      <a:lnTo>
                        <a:pt x="227" y="96"/>
                      </a:lnTo>
                      <a:lnTo>
                        <a:pt x="224" y="102"/>
                      </a:lnTo>
                      <a:lnTo>
                        <a:pt x="220" y="107"/>
                      </a:lnTo>
                      <a:lnTo>
                        <a:pt x="220" y="112"/>
                      </a:lnTo>
                      <a:lnTo>
                        <a:pt x="220" y="117"/>
                      </a:lnTo>
                      <a:lnTo>
                        <a:pt x="220" y="122"/>
                      </a:lnTo>
                      <a:lnTo>
                        <a:pt x="220" y="127"/>
                      </a:lnTo>
                      <a:lnTo>
                        <a:pt x="226" y="132"/>
                      </a:lnTo>
                      <a:lnTo>
                        <a:pt x="230" y="137"/>
                      </a:lnTo>
                      <a:lnTo>
                        <a:pt x="236" y="140"/>
                      </a:lnTo>
                      <a:lnTo>
                        <a:pt x="264" y="152"/>
                      </a:lnTo>
                      <a:lnTo>
                        <a:pt x="318" y="164"/>
                      </a:lnTo>
                      <a:lnTo>
                        <a:pt x="361" y="180"/>
                      </a:lnTo>
                      <a:lnTo>
                        <a:pt x="402" y="203"/>
                      </a:lnTo>
                      <a:lnTo>
                        <a:pt x="443" y="233"/>
                      </a:lnTo>
                      <a:lnTo>
                        <a:pt x="482" y="263"/>
                      </a:lnTo>
                      <a:lnTo>
                        <a:pt x="520" y="296"/>
                      </a:lnTo>
                      <a:lnTo>
                        <a:pt x="547" y="312"/>
                      </a:lnTo>
                      <a:lnTo>
                        <a:pt x="570" y="322"/>
                      </a:lnTo>
                      <a:lnTo>
                        <a:pt x="593" y="323"/>
                      </a:lnTo>
                      <a:lnTo>
                        <a:pt x="641" y="319"/>
                      </a:lnTo>
                      <a:lnTo>
                        <a:pt x="682" y="309"/>
                      </a:lnTo>
                      <a:lnTo>
                        <a:pt x="719" y="2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079" name="Freeform 26"/>
                <p:cNvSpPr>
                  <a:spLocks/>
                </p:cNvSpPr>
                <p:nvPr/>
              </p:nvSpPr>
              <p:spPr bwMode="auto">
                <a:xfrm>
                  <a:off x="5008" y="934"/>
                  <a:ext cx="124" cy="162"/>
                </a:xfrm>
                <a:custGeom>
                  <a:avLst/>
                  <a:gdLst>
                    <a:gd name="T0" fmla="*/ 93 w 497"/>
                    <a:gd name="T1" fmla="*/ 25 h 485"/>
                    <a:gd name="T2" fmla="*/ 97 w 497"/>
                    <a:gd name="T3" fmla="*/ 5 h 485"/>
                    <a:gd name="T4" fmla="*/ 111 w 497"/>
                    <a:gd name="T5" fmla="*/ 0 h 485"/>
                    <a:gd name="T6" fmla="*/ 121 w 497"/>
                    <a:gd name="T7" fmla="*/ 6 h 485"/>
                    <a:gd name="T8" fmla="*/ 124 w 497"/>
                    <a:gd name="T9" fmla="*/ 32 h 485"/>
                    <a:gd name="T10" fmla="*/ 121 w 497"/>
                    <a:gd name="T11" fmla="*/ 73 h 485"/>
                    <a:gd name="T12" fmla="*/ 116 w 497"/>
                    <a:gd name="T13" fmla="*/ 112 h 485"/>
                    <a:gd name="T14" fmla="*/ 110 w 497"/>
                    <a:gd name="T15" fmla="*/ 140 h 485"/>
                    <a:gd name="T16" fmla="*/ 98 w 497"/>
                    <a:gd name="T17" fmla="*/ 158 h 485"/>
                    <a:gd name="T18" fmla="*/ 86 w 497"/>
                    <a:gd name="T19" fmla="*/ 162 h 485"/>
                    <a:gd name="T20" fmla="*/ 71 w 497"/>
                    <a:gd name="T21" fmla="*/ 156 h 485"/>
                    <a:gd name="T22" fmla="*/ 58 w 497"/>
                    <a:gd name="T23" fmla="*/ 135 h 485"/>
                    <a:gd name="T24" fmla="*/ 47 w 497"/>
                    <a:gd name="T25" fmla="*/ 110 h 485"/>
                    <a:gd name="T26" fmla="*/ 37 w 497"/>
                    <a:gd name="T27" fmla="*/ 81 h 485"/>
                    <a:gd name="T28" fmla="*/ 25 w 497"/>
                    <a:gd name="T29" fmla="*/ 62 h 485"/>
                    <a:gd name="T30" fmla="*/ 18 w 497"/>
                    <a:gd name="T31" fmla="*/ 60 h 485"/>
                    <a:gd name="T32" fmla="*/ 22 w 497"/>
                    <a:gd name="T33" fmla="*/ 92 h 485"/>
                    <a:gd name="T34" fmla="*/ 27 w 497"/>
                    <a:gd name="T35" fmla="*/ 104 h 485"/>
                    <a:gd name="T36" fmla="*/ 17 w 497"/>
                    <a:gd name="T37" fmla="*/ 115 h 485"/>
                    <a:gd name="T38" fmla="*/ 2 w 497"/>
                    <a:gd name="T39" fmla="*/ 113 h 485"/>
                    <a:gd name="T40" fmla="*/ 0 w 497"/>
                    <a:gd name="T41" fmla="*/ 90 h 485"/>
                    <a:gd name="T42" fmla="*/ 4 w 497"/>
                    <a:gd name="T43" fmla="*/ 56 h 485"/>
                    <a:gd name="T44" fmla="*/ 3 w 497"/>
                    <a:gd name="T45" fmla="*/ 26 h 485"/>
                    <a:gd name="T46" fmla="*/ 14 w 497"/>
                    <a:gd name="T47" fmla="*/ 16 h 485"/>
                    <a:gd name="T48" fmla="*/ 22 w 497"/>
                    <a:gd name="T49" fmla="*/ 23 h 485"/>
                    <a:gd name="T50" fmla="*/ 30 w 497"/>
                    <a:gd name="T51" fmla="*/ 42 h 485"/>
                    <a:gd name="T52" fmla="*/ 44 w 497"/>
                    <a:gd name="T53" fmla="*/ 61 h 485"/>
                    <a:gd name="T54" fmla="*/ 56 w 497"/>
                    <a:gd name="T55" fmla="*/ 83 h 485"/>
                    <a:gd name="T56" fmla="*/ 70 w 497"/>
                    <a:gd name="T57" fmla="*/ 108 h 485"/>
                    <a:gd name="T58" fmla="*/ 81 w 497"/>
                    <a:gd name="T59" fmla="*/ 126 h 485"/>
                    <a:gd name="T60" fmla="*/ 89 w 497"/>
                    <a:gd name="T61" fmla="*/ 129 h 485"/>
                    <a:gd name="T62" fmla="*/ 95 w 497"/>
                    <a:gd name="T63" fmla="*/ 115 h 485"/>
                    <a:gd name="T64" fmla="*/ 95 w 497"/>
                    <a:gd name="T65" fmla="*/ 85 h 485"/>
                    <a:gd name="T66" fmla="*/ 95 w 497"/>
                    <a:gd name="T67" fmla="*/ 62 h 48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97"/>
                    <a:gd name="T103" fmla="*/ 0 h 485"/>
                    <a:gd name="T104" fmla="*/ 497 w 497"/>
                    <a:gd name="T105" fmla="*/ 485 h 48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97" h="485">
                      <a:moveTo>
                        <a:pt x="381" y="186"/>
                      </a:moveTo>
                      <a:lnTo>
                        <a:pt x="374" y="74"/>
                      </a:lnTo>
                      <a:lnTo>
                        <a:pt x="377" y="39"/>
                      </a:lnTo>
                      <a:lnTo>
                        <a:pt x="388" y="16"/>
                      </a:lnTo>
                      <a:lnTo>
                        <a:pt x="411" y="3"/>
                      </a:lnTo>
                      <a:lnTo>
                        <a:pt x="444" y="0"/>
                      </a:lnTo>
                      <a:lnTo>
                        <a:pt x="470" y="6"/>
                      </a:lnTo>
                      <a:lnTo>
                        <a:pt x="484" y="19"/>
                      </a:lnTo>
                      <a:lnTo>
                        <a:pt x="497" y="50"/>
                      </a:lnTo>
                      <a:lnTo>
                        <a:pt x="497" y="96"/>
                      </a:lnTo>
                      <a:lnTo>
                        <a:pt x="491" y="153"/>
                      </a:lnTo>
                      <a:lnTo>
                        <a:pt x="484" y="219"/>
                      </a:lnTo>
                      <a:lnTo>
                        <a:pt x="473" y="277"/>
                      </a:lnTo>
                      <a:lnTo>
                        <a:pt x="464" y="335"/>
                      </a:lnTo>
                      <a:lnTo>
                        <a:pt x="454" y="380"/>
                      </a:lnTo>
                      <a:lnTo>
                        <a:pt x="439" y="419"/>
                      </a:lnTo>
                      <a:lnTo>
                        <a:pt x="418" y="446"/>
                      </a:lnTo>
                      <a:lnTo>
                        <a:pt x="393" y="472"/>
                      </a:lnTo>
                      <a:lnTo>
                        <a:pt x="371" y="480"/>
                      </a:lnTo>
                      <a:lnTo>
                        <a:pt x="344" y="485"/>
                      </a:lnTo>
                      <a:lnTo>
                        <a:pt x="314" y="482"/>
                      </a:lnTo>
                      <a:lnTo>
                        <a:pt x="283" y="466"/>
                      </a:lnTo>
                      <a:lnTo>
                        <a:pt x="256" y="439"/>
                      </a:lnTo>
                      <a:lnTo>
                        <a:pt x="232" y="403"/>
                      </a:lnTo>
                      <a:lnTo>
                        <a:pt x="209" y="370"/>
                      </a:lnTo>
                      <a:lnTo>
                        <a:pt x="189" y="329"/>
                      </a:lnTo>
                      <a:lnTo>
                        <a:pt x="169" y="277"/>
                      </a:lnTo>
                      <a:lnTo>
                        <a:pt x="149" y="243"/>
                      </a:lnTo>
                      <a:lnTo>
                        <a:pt x="131" y="213"/>
                      </a:lnTo>
                      <a:lnTo>
                        <a:pt x="101" y="186"/>
                      </a:lnTo>
                      <a:lnTo>
                        <a:pt x="81" y="173"/>
                      </a:lnTo>
                      <a:lnTo>
                        <a:pt x="73" y="179"/>
                      </a:lnTo>
                      <a:lnTo>
                        <a:pt x="78" y="233"/>
                      </a:lnTo>
                      <a:lnTo>
                        <a:pt x="90" y="276"/>
                      </a:lnTo>
                      <a:lnTo>
                        <a:pt x="107" y="296"/>
                      </a:lnTo>
                      <a:lnTo>
                        <a:pt x="110" y="310"/>
                      </a:lnTo>
                      <a:lnTo>
                        <a:pt x="104" y="327"/>
                      </a:lnTo>
                      <a:lnTo>
                        <a:pt x="68" y="343"/>
                      </a:lnTo>
                      <a:lnTo>
                        <a:pt x="40" y="345"/>
                      </a:lnTo>
                      <a:lnTo>
                        <a:pt x="10" y="339"/>
                      </a:lnTo>
                      <a:lnTo>
                        <a:pt x="0" y="315"/>
                      </a:lnTo>
                      <a:lnTo>
                        <a:pt x="2" y="270"/>
                      </a:lnTo>
                      <a:lnTo>
                        <a:pt x="14" y="212"/>
                      </a:lnTo>
                      <a:lnTo>
                        <a:pt x="17" y="167"/>
                      </a:lnTo>
                      <a:lnTo>
                        <a:pt x="16" y="122"/>
                      </a:lnTo>
                      <a:lnTo>
                        <a:pt x="14" y="77"/>
                      </a:lnTo>
                      <a:lnTo>
                        <a:pt x="29" y="54"/>
                      </a:lnTo>
                      <a:lnTo>
                        <a:pt x="56" y="47"/>
                      </a:lnTo>
                      <a:lnTo>
                        <a:pt x="78" y="54"/>
                      </a:lnTo>
                      <a:lnTo>
                        <a:pt x="90" y="70"/>
                      </a:lnTo>
                      <a:lnTo>
                        <a:pt x="107" y="104"/>
                      </a:lnTo>
                      <a:lnTo>
                        <a:pt x="122" y="126"/>
                      </a:lnTo>
                      <a:lnTo>
                        <a:pt x="147" y="157"/>
                      </a:lnTo>
                      <a:lnTo>
                        <a:pt x="175" y="183"/>
                      </a:lnTo>
                      <a:lnTo>
                        <a:pt x="199" y="213"/>
                      </a:lnTo>
                      <a:lnTo>
                        <a:pt x="223" y="247"/>
                      </a:lnTo>
                      <a:lnTo>
                        <a:pt x="252" y="289"/>
                      </a:lnTo>
                      <a:lnTo>
                        <a:pt x="279" y="322"/>
                      </a:lnTo>
                      <a:lnTo>
                        <a:pt x="304" y="355"/>
                      </a:lnTo>
                      <a:lnTo>
                        <a:pt x="326" y="377"/>
                      </a:lnTo>
                      <a:lnTo>
                        <a:pt x="346" y="386"/>
                      </a:lnTo>
                      <a:lnTo>
                        <a:pt x="357" y="386"/>
                      </a:lnTo>
                      <a:lnTo>
                        <a:pt x="373" y="375"/>
                      </a:lnTo>
                      <a:lnTo>
                        <a:pt x="381" y="345"/>
                      </a:lnTo>
                      <a:lnTo>
                        <a:pt x="383" y="297"/>
                      </a:lnTo>
                      <a:lnTo>
                        <a:pt x="381" y="253"/>
                      </a:lnTo>
                      <a:lnTo>
                        <a:pt x="381" y="212"/>
                      </a:lnTo>
                      <a:lnTo>
                        <a:pt x="381" y="18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080" name="Freeform 27"/>
                <p:cNvSpPr>
                  <a:spLocks/>
                </p:cNvSpPr>
                <p:nvPr/>
              </p:nvSpPr>
              <p:spPr bwMode="auto">
                <a:xfrm>
                  <a:off x="5118" y="933"/>
                  <a:ext cx="107" cy="243"/>
                </a:xfrm>
                <a:custGeom>
                  <a:avLst/>
                  <a:gdLst>
                    <a:gd name="T0" fmla="*/ 24 w 424"/>
                    <a:gd name="T1" fmla="*/ 2 h 728"/>
                    <a:gd name="T2" fmla="*/ 37 w 424"/>
                    <a:gd name="T3" fmla="*/ 4 h 728"/>
                    <a:gd name="T4" fmla="*/ 59 w 424"/>
                    <a:gd name="T5" fmla="*/ 10 h 728"/>
                    <a:gd name="T6" fmla="*/ 76 w 424"/>
                    <a:gd name="T7" fmla="*/ 16 h 728"/>
                    <a:gd name="T8" fmla="*/ 90 w 424"/>
                    <a:gd name="T9" fmla="*/ 22 h 728"/>
                    <a:gd name="T10" fmla="*/ 101 w 424"/>
                    <a:gd name="T11" fmla="*/ 31 h 728"/>
                    <a:gd name="T12" fmla="*/ 104 w 424"/>
                    <a:gd name="T13" fmla="*/ 37 h 728"/>
                    <a:gd name="T14" fmla="*/ 106 w 424"/>
                    <a:gd name="T15" fmla="*/ 43 h 728"/>
                    <a:gd name="T16" fmla="*/ 107 w 424"/>
                    <a:gd name="T17" fmla="*/ 51 h 728"/>
                    <a:gd name="T18" fmla="*/ 105 w 424"/>
                    <a:gd name="T19" fmla="*/ 60 h 728"/>
                    <a:gd name="T20" fmla="*/ 101 w 424"/>
                    <a:gd name="T21" fmla="*/ 69 h 728"/>
                    <a:gd name="T22" fmla="*/ 95 w 424"/>
                    <a:gd name="T23" fmla="*/ 80 h 728"/>
                    <a:gd name="T24" fmla="*/ 87 w 424"/>
                    <a:gd name="T25" fmla="*/ 95 h 728"/>
                    <a:gd name="T26" fmla="*/ 78 w 424"/>
                    <a:gd name="T27" fmla="*/ 109 h 728"/>
                    <a:gd name="T28" fmla="*/ 74 w 424"/>
                    <a:gd name="T29" fmla="*/ 122 h 728"/>
                    <a:gd name="T30" fmla="*/ 69 w 424"/>
                    <a:gd name="T31" fmla="*/ 138 h 728"/>
                    <a:gd name="T32" fmla="*/ 65 w 424"/>
                    <a:gd name="T33" fmla="*/ 153 h 728"/>
                    <a:gd name="T34" fmla="*/ 64 w 424"/>
                    <a:gd name="T35" fmla="*/ 168 h 728"/>
                    <a:gd name="T36" fmla="*/ 64 w 424"/>
                    <a:gd name="T37" fmla="*/ 180 h 728"/>
                    <a:gd name="T38" fmla="*/ 65 w 424"/>
                    <a:gd name="T39" fmla="*/ 186 h 728"/>
                    <a:gd name="T40" fmla="*/ 72 w 424"/>
                    <a:gd name="T41" fmla="*/ 192 h 728"/>
                    <a:gd name="T42" fmla="*/ 82 w 424"/>
                    <a:gd name="T43" fmla="*/ 197 h 728"/>
                    <a:gd name="T44" fmla="*/ 91 w 424"/>
                    <a:gd name="T45" fmla="*/ 205 h 728"/>
                    <a:gd name="T46" fmla="*/ 98 w 424"/>
                    <a:gd name="T47" fmla="*/ 215 h 728"/>
                    <a:gd name="T48" fmla="*/ 100 w 424"/>
                    <a:gd name="T49" fmla="*/ 224 h 728"/>
                    <a:gd name="T50" fmla="*/ 99 w 424"/>
                    <a:gd name="T51" fmla="*/ 230 h 728"/>
                    <a:gd name="T52" fmla="*/ 95 w 424"/>
                    <a:gd name="T53" fmla="*/ 234 h 728"/>
                    <a:gd name="T54" fmla="*/ 85 w 424"/>
                    <a:gd name="T55" fmla="*/ 243 h 728"/>
                    <a:gd name="T56" fmla="*/ 80 w 424"/>
                    <a:gd name="T57" fmla="*/ 242 h 728"/>
                    <a:gd name="T58" fmla="*/ 78 w 424"/>
                    <a:gd name="T59" fmla="*/ 235 h 728"/>
                    <a:gd name="T60" fmla="*/ 77 w 424"/>
                    <a:gd name="T61" fmla="*/ 226 h 728"/>
                    <a:gd name="T62" fmla="*/ 71 w 424"/>
                    <a:gd name="T63" fmla="*/ 215 h 728"/>
                    <a:gd name="T64" fmla="*/ 63 w 424"/>
                    <a:gd name="T65" fmla="*/ 207 h 728"/>
                    <a:gd name="T66" fmla="*/ 56 w 424"/>
                    <a:gd name="T67" fmla="*/ 202 h 728"/>
                    <a:gd name="T68" fmla="*/ 47 w 424"/>
                    <a:gd name="T69" fmla="*/ 201 h 728"/>
                    <a:gd name="T70" fmla="*/ 42 w 424"/>
                    <a:gd name="T71" fmla="*/ 195 h 728"/>
                    <a:gd name="T72" fmla="*/ 40 w 424"/>
                    <a:gd name="T73" fmla="*/ 189 h 728"/>
                    <a:gd name="T74" fmla="*/ 41 w 424"/>
                    <a:gd name="T75" fmla="*/ 180 h 728"/>
                    <a:gd name="T76" fmla="*/ 45 w 424"/>
                    <a:gd name="T77" fmla="*/ 172 h 728"/>
                    <a:gd name="T78" fmla="*/ 49 w 424"/>
                    <a:gd name="T79" fmla="*/ 163 h 728"/>
                    <a:gd name="T80" fmla="*/ 53 w 424"/>
                    <a:gd name="T81" fmla="*/ 151 h 728"/>
                    <a:gd name="T82" fmla="*/ 56 w 424"/>
                    <a:gd name="T83" fmla="*/ 134 h 728"/>
                    <a:gd name="T84" fmla="*/ 57 w 424"/>
                    <a:gd name="T85" fmla="*/ 116 h 728"/>
                    <a:gd name="T86" fmla="*/ 60 w 424"/>
                    <a:gd name="T87" fmla="*/ 101 h 728"/>
                    <a:gd name="T88" fmla="*/ 63 w 424"/>
                    <a:gd name="T89" fmla="*/ 86 h 728"/>
                    <a:gd name="T90" fmla="*/ 67 w 424"/>
                    <a:gd name="T91" fmla="*/ 74 h 728"/>
                    <a:gd name="T92" fmla="*/ 73 w 424"/>
                    <a:gd name="T93" fmla="*/ 62 h 728"/>
                    <a:gd name="T94" fmla="*/ 78 w 424"/>
                    <a:gd name="T95" fmla="*/ 53 h 728"/>
                    <a:gd name="T96" fmla="*/ 78 w 424"/>
                    <a:gd name="T97" fmla="*/ 49 h 728"/>
                    <a:gd name="T98" fmla="*/ 73 w 424"/>
                    <a:gd name="T99" fmla="*/ 44 h 728"/>
                    <a:gd name="T100" fmla="*/ 56 w 424"/>
                    <a:gd name="T101" fmla="*/ 44 h 728"/>
                    <a:gd name="T102" fmla="*/ 39 w 424"/>
                    <a:gd name="T103" fmla="*/ 40 h 728"/>
                    <a:gd name="T104" fmla="*/ 25 w 424"/>
                    <a:gd name="T105" fmla="*/ 37 h 728"/>
                    <a:gd name="T106" fmla="*/ 14 w 424"/>
                    <a:gd name="T107" fmla="*/ 33 h 728"/>
                    <a:gd name="T108" fmla="*/ 5 w 424"/>
                    <a:gd name="T109" fmla="*/ 28 h 728"/>
                    <a:gd name="T110" fmla="*/ 0 w 424"/>
                    <a:gd name="T111" fmla="*/ 20 h 728"/>
                    <a:gd name="T112" fmla="*/ 0 w 424"/>
                    <a:gd name="T113" fmla="*/ 10 h 728"/>
                    <a:gd name="T114" fmla="*/ 4 w 424"/>
                    <a:gd name="T115" fmla="*/ 1 h 728"/>
                    <a:gd name="T116" fmla="*/ 11 w 424"/>
                    <a:gd name="T117" fmla="*/ 0 h 728"/>
                    <a:gd name="T118" fmla="*/ 24 w 424"/>
                    <a:gd name="T119" fmla="*/ 2 h 728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424"/>
                    <a:gd name="T181" fmla="*/ 0 h 728"/>
                    <a:gd name="T182" fmla="*/ 424 w 424"/>
                    <a:gd name="T183" fmla="*/ 728 h 728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424" h="728">
                      <a:moveTo>
                        <a:pt x="95" y="6"/>
                      </a:moveTo>
                      <a:lnTo>
                        <a:pt x="148" y="13"/>
                      </a:lnTo>
                      <a:lnTo>
                        <a:pt x="233" y="29"/>
                      </a:lnTo>
                      <a:lnTo>
                        <a:pt x="301" y="47"/>
                      </a:lnTo>
                      <a:lnTo>
                        <a:pt x="355" y="67"/>
                      </a:lnTo>
                      <a:lnTo>
                        <a:pt x="399" y="93"/>
                      </a:lnTo>
                      <a:lnTo>
                        <a:pt x="414" y="110"/>
                      </a:lnTo>
                      <a:lnTo>
                        <a:pt x="422" y="129"/>
                      </a:lnTo>
                      <a:lnTo>
                        <a:pt x="424" y="152"/>
                      </a:lnTo>
                      <a:lnTo>
                        <a:pt x="418" y="179"/>
                      </a:lnTo>
                      <a:lnTo>
                        <a:pt x="402" y="206"/>
                      </a:lnTo>
                      <a:lnTo>
                        <a:pt x="377" y="239"/>
                      </a:lnTo>
                      <a:lnTo>
                        <a:pt x="344" y="285"/>
                      </a:lnTo>
                      <a:lnTo>
                        <a:pt x="311" y="326"/>
                      </a:lnTo>
                      <a:lnTo>
                        <a:pt x="294" y="365"/>
                      </a:lnTo>
                      <a:lnTo>
                        <a:pt x="274" y="412"/>
                      </a:lnTo>
                      <a:lnTo>
                        <a:pt x="259" y="459"/>
                      </a:lnTo>
                      <a:lnTo>
                        <a:pt x="254" y="503"/>
                      </a:lnTo>
                      <a:lnTo>
                        <a:pt x="253" y="538"/>
                      </a:lnTo>
                      <a:lnTo>
                        <a:pt x="259" y="556"/>
                      </a:lnTo>
                      <a:lnTo>
                        <a:pt x="284" y="575"/>
                      </a:lnTo>
                      <a:lnTo>
                        <a:pt x="324" y="591"/>
                      </a:lnTo>
                      <a:lnTo>
                        <a:pt x="360" y="613"/>
                      </a:lnTo>
                      <a:lnTo>
                        <a:pt x="387" y="645"/>
                      </a:lnTo>
                      <a:lnTo>
                        <a:pt x="395" y="671"/>
                      </a:lnTo>
                      <a:lnTo>
                        <a:pt x="392" y="688"/>
                      </a:lnTo>
                      <a:lnTo>
                        <a:pt x="377" y="702"/>
                      </a:lnTo>
                      <a:lnTo>
                        <a:pt x="338" y="728"/>
                      </a:lnTo>
                      <a:lnTo>
                        <a:pt x="318" y="725"/>
                      </a:lnTo>
                      <a:lnTo>
                        <a:pt x="308" y="705"/>
                      </a:lnTo>
                      <a:lnTo>
                        <a:pt x="304" y="678"/>
                      </a:lnTo>
                      <a:lnTo>
                        <a:pt x="283" y="645"/>
                      </a:lnTo>
                      <a:lnTo>
                        <a:pt x="250" y="619"/>
                      </a:lnTo>
                      <a:lnTo>
                        <a:pt x="222" y="606"/>
                      </a:lnTo>
                      <a:lnTo>
                        <a:pt x="186" y="601"/>
                      </a:lnTo>
                      <a:lnTo>
                        <a:pt x="166" y="585"/>
                      </a:lnTo>
                      <a:lnTo>
                        <a:pt x="159" y="565"/>
                      </a:lnTo>
                      <a:lnTo>
                        <a:pt x="162" y="539"/>
                      </a:lnTo>
                      <a:lnTo>
                        <a:pt x="180" y="515"/>
                      </a:lnTo>
                      <a:lnTo>
                        <a:pt x="196" y="489"/>
                      </a:lnTo>
                      <a:lnTo>
                        <a:pt x="210" y="452"/>
                      </a:lnTo>
                      <a:lnTo>
                        <a:pt x="220" y="402"/>
                      </a:lnTo>
                      <a:lnTo>
                        <a:pt x="227" y="348"/>
                      </a:lnTo>
                      <a:lnTo>
                        <a:pt x="237" y="302"/>
                      </a:lnTo>
                      <a:lnTo>
                        <a:pt x="250" y="259"/>
                      </a:lnTo>
                      <a:lnTo>
                        <a:pt x="267" y="223"/>
                      </a:lnTo>
                      <a:lnTo>
                        <a:pt x="291" y="185"/>
                      </a:lnTo>
                      <a:lnTo>
                        <a:pt x="308" y="160"/>
                      </a:lnTo>
                      <a:lnTo>
                        <a:pt x="308" y="147"/>
                      </a:lnTo>
                      <a:lnTo>
                        <a:pt x="291" y="133"/>
                      </a:lnTo>
                      <a:lnTo>
                        <a:pt x="220" y="132"/>
                      </a:lnTo>
                      <a:lnTo>
                        <a:pt x="153" y="120"/>
                      </a:lnTo>
                      <a:lnTo>
                        <a:pt x="101" y="110"/>
                      </a:lnTo>
                      <a:lnTo>
                        <a:pt x="55" y="100"/>
                      </a:lnTo>
                      <a:lnTo>
                        <a:pt x="21" y="85"/>
                      </a:lnTo>
                      <a:lnTo>
                        <a:pt x="1" y="60"/>
                      </a:lnTo>
                      <a:lnTo>
                        <a:pt x="0" y="29"/>
                      </a:lnTo>
                      <a:lnTo>
                        <a:pt x="14" y="3"/>
                      </a:lnTo>
                      <a:lnTo>
                        <a:pt x="45" y="0"/>
                      </a:lnTo>
                      <a:lnTo>
                        <a:pt x="95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</p:grpSp>
          <p:grpSp>
            <p:nvGrpSpPr>
              <p:cNvPr id="1070" name="Group 28"/>
              <p:cNvGrpSpPr>
                <a:grpSpLocks/>
              </p:cNvGrpSpPr>
              <p:nvPr/>
            </p:nvGrpSpPr>
            <p:grpSpPr bwMode="auto">
              <a:xfrm>
                <a:off x="4752" y="632"/>
                <a:ext cx="618" cy="243"/>
                <a:chOff x="4752" y="632"/>
                <a:chExt cx="618" cy="243"/>
              </a:xfrm>
            </p:grpSpPr>
            <p:sp>
              <p:nvSpPr>
                <p:cNvPr id="1071" name="Freeform 29"/>
                <p:cNvSpPr>
                  <a:spLocks/>
                </p:cNvSpPr>
                <p:nvPr/>
              </p:nvSpPr>
              <p:spPr bwMode="auto">
                <a:xfrm>
                  <a:off x="4752" y="719"/>
                  <a:ext cx="82" cy="20"/>
                </a:xfrm>
                <a:custGeom>
                  <a:avLst/>
                  <a:gdLst>
                    <a:gd name="T0" fmla="*/ 82 w 328"/>
                    <a:gd name="T1" fmla="*/ 8 h 62"/>
                    <a:gd name="T2" fmla="*/ 15 w 328"/>
                    <a:gd name="T3" fmla="*/ 0 h 62"/>
                    <a:gd name="T4" fmla="*/ 13 w 328"/>
                    <a:gd name="T5" fmla="*/ 1 h 62"/>
                    <a:gd name="T6" fmla="*/ 12 w 328"/>
                    <a:gd name="T7" fmla="*/ 1 h 62"/>
                    <a:gd name="T8" fmla="*/ 10 w 328"/>
                    <a:gd name="T9" fmla="*/ 1 h 62"/>
                    <a:gd name="T10" fmla="*/ 9 w 328"/>
                    <a:gd name="T11" fmla="*/ 1 h 62"/>
                    <a:gd name="T12" fmla="*/ 7 w 328"/>
                    <a:gd name="T13" fmla="*/ 2 h 62"/>
                    <a:gd name="T14" fmla="*/ 5 w 328"/>
                    <a:gd name="T15" fmla="*/ 4 h 62"/>
                    <a:gd name="T16" fmla="*/ 3 w 328"/>
                    <a:gd name="T17" fmla="*/ 4 h 62"/>
                    <a:gd name="T18" fmla="*/ 3 w 328"/>
                    <a:gd name="T19" fmla="*/ 6 h 62"/>
                    <a:gd name="T20" fmla="*/ 1 w 328"/>
                    <a:gd name="T21" fmla="*/ 8 h 62"/>
                    <a:gd name="T22" fmla="*/ 0 w 328"/>
                    <a:gd name="T23" fmla="*/ 10 h 62"/>
                    <a:gd name="T24" fmla="*/ 0 w 328"/>
                    <a:gd name="T25" fmla="*/ 12 h 62"/>
                    <a:gd name="T26" fmla="*/ 1 w 328"/>
                    <a:gd name="T27" fmla="*/ 14 h 62"/>
                    <a:gd name="T28" fmla="*/ 2 w 328"/>
                    <a:gd name="T29" fmla="*/ 15 h 62"/>
                    <a:gd name="T30" fmla="*/ 4 w 328"/>
                    <a:gd name="T31" fmla="*/ 18 h 62"/>
                    <a:gd name="T32" fmla="*/ 5 w 328"/>
                    <a:gd name="T33" fmla="*/ 18 h 62"/>
                    <a:gd name="T34" fmla="*/ 7 w 328"/>
                    <a:gd name="T35" fmla="*/ 19 h 62"/>
                    <a:gd name="T36" fmla="*/ 10 w 328"/>
                    <a:gd name="T37" fmla="*/ 19 h 62"/>
                    <a:gd name="T38" fmla="*/ 11 w 328"/>
                    <a:gd name="T39" fmla="*/ 20 h 62"/>
                    <a:gd name="T40" fmla="*/ 13 w 328"/>
                    <a:gd name="T41" fmla="*/ 20 h 62"/>
                    <a:gd name="T42" fmla="*/ 80 w 328"/>
                    <a:gd name="T43" fmla="*/ 13 h 62"/>
                    <a:gd name="T44" fmla="*/ 82 w 328"/>
                    <a:gd name="T45" fmla="*/ 8 h 6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28"/>
                    <a:gd name="T70" fmla="*/ 0 h 62"/>
                    <a:gd name="T71" fmla="*/ 328 w 328"/>
                    <a:gd name="T72" fmla="*/ 62 h 62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28" h="62">
                      <a:moveTo>
                        <a:pt x="328" y="24"/>
                      </a:moveTo>
                      <a:lnTo>
                        <a:pt x="61" y="0"/>
                      </a:lnTo>
                      <a:lnTo>
                        <a:pt x="54" y="2"/>
                      </a:lnTo>
                      <a:lnTo>
                        <a:pt x="47" y="2"/>
                      </a:lnTo>
                      <a:lnTo>
                        <a:pt x="40" y="4"/>
                      </a:lnTo>
                      <a:lnTo>
                        <a:pt x="34" y="4"/>
                      </a:lnTo>
                      <a:lnTo>
                        <a:pt x="27" y="6"/>
                      </a:lnTo>
                      <a:lnTo>
                        <a:pt x="20" y="11"/>
                      </a:lnTo>
                      <a:lnTo>
                        <a:pt x="13" y="13"/>
                      </a:lnTo>
                      <a:lnTo>
                        <a:pt x="11" y="19"/>
                      </a:lnTo>
                      <a:lnTo>
                        <a:pt x="4" y="24"/>
                      </a:lnTo>
                      <a:lnTo>
                        <a:pt x="0" y="31"/>
                      </a:lnTo>
                      <a:lnTo>
                        <a:pt x="0" y="37"/>
                      </a:lnTo>
                      <a:lnTo>
                        <a:pt x="2" y="44"/>
                      </a:lnTo>
                      <a:lnTo>
                        <a:pt x="9" y="48"/>
                      </a:lnTo>
                      <a:lnTo>
                        <a:pt x="16" y="55"/>
                      </a:lnTo>
                      <a:lnTo>
                        <a:pt x="22" y="57"/>
                      </a:lnTo>
                      <a:lnTo>
                        <a:pt x="29" y="59"/>
                      </a:lnTo>
                      <a:lnTo>
                        <a:pt x="38" y="59"/>
                      </a:lnTo>
                      <a:lnTo>
                        <a:pt x="45" y="62"/>
                      </a:lnTo>
                      <a:lnTo>
                        <a:pt x="54" y="62"/>
                      </a:lnTo>
                      <a:lnTo>
                        <a:pt x="321" y="39"/>
                      </a:lnTo>
                      <a:lnTo>
                        <a:pt x="328" y="24"/>
                      </a:lnTo>
                      <a:close/>
                    </a:path>
                  </a:pathLst>
                </a:custGeom>
                <a:blipFill dpi="0" rotWithShape="0">
                  <a:blip r:embed="rId11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072" name="Freeform 30"/>
                <p:cNvSpPr>
                  <a:spLocks/>
                </p:cNvSpPr>
                <p:nvPr/>
              </p:nvSpPr>
              <p:spPr bwMode="auto">
                <a:xfrm>
                  <a:off x="4778" y="829"/>
                  <a:ext cx="77" cy="46"/>
                </a:xfrm>
                <a:custGeom>
                  <a:avLst/>
                  <a:gdLst>
                    <a:gd name="T0" fmla="*/ 77 w 305"/>
                    <a:gd name="T1" fmla="*/ 0 h 136"/>
                    <a:gd name="T2" fmla="*/ 12 w 305"/>
                    <a:gd name="T3" fmla="*/ 23 h 136"/>
                    <a:gd name="T4" fmla="*/ 10 w 305"/>
                    <a:gd name="T5" fmla="*/ 24 h 136"/>
                    <a:gd name="T6" fmla="*/ 8 w 305"/>
                    <a:gd name="T7" fmla="*/ 25 h 136"/>
                    <a:gd name="T8" fmla="*/ 7 w 305"/>
                    <a:gd name="T9" fmla="*/ 27 h 136"/>
                    <a:gd name="T10" fmla="*/ 6 w 305"/>
                    <a:gd name="T11" fmla="*/ 27 h 136"/>
                    <a:gd name="T12" fmla="*/ 4 w 305"/>
                    <a:gd name="T13" fmla="*/ 29 h 136"/>
                    <a:gd name="T14" fmla="*/ 3 w 305"/>
                    <a:gd name="T15" fmla="*/ 31 h 136"/>
                    <a:gd name="T16" fmla="*/ 2 w 305"/>
                    <a:gd name="T17" fmla="*/ 33 h 136"/>
                    <a:gd name="T18" fmla="*/ 2 w 305"/>
                    <a:gd name="T19" fmla="*/ 35 h 136"/>
                    <a:gd name="T20" fmla="*/ 1 w 305"/>
                    <a:gd name="T21" fmla="*/ 37 h 136"/>
                    <a:gd name="T22" fmla="*/ 0 w 305"/>
                    <a:gd name="T23" fmla="*/ 40 h 136"/>
                    <a:gd name="T24" fmla="*/ 1 w 305"/>
                    <a:gd name="T25" fmla="*/ 42 h 136"/>
                    <a:gd name="T26" fmla="*/ 2 w 305"/>
                    <a:gd name="T27" fmla="*/ 44 h 136"/>
                    <a:gd name="T28" fmla="*/ 4 w 305"/>
                    <a:gd name="T29" fmla="*/ 44 h 136"/>
                    <a:gd name="T30" fmla="*/ 6 w 305"/>
                    <a:gd name="T31" fmla="*/ 46 h 136"/>
                    <a:gd name="T32" fmla="*/ 8 w 305"/>
                    <a:gd name="T33" fmla="*/ 46 h 136"/>
                    <a:gd name="T34" fmla="*/ 9 w 305"/>
                    <a:gd name="T35" fmla="*/ 46 h 136"/>
                    <a:gd name="T36" fmla="*/ 12 w 305"/>
                    <a:gd name="T37" fmla="*/ 45 h 136"/>
                    <a:gd name="T38" fmla="*/ 13 w 305"/>
                    <a:gd name="T39" fmla="*/ 45 h 136"/>
                    <a:gd name="T40" fmla="*/ 15 w 305"/>
                    <a:gd name="T41" fmla="*/ 44 h 136"/>
                    <a:gd name="T42" fmla="*/ 77 w 305"/>
                    <a:gd name="T43" fmla="*/ 6 h 136"/>
                    <a:gd name="T44" fmla="*/ 77 w 305"/>
                    <a:gd name="T45" fmla="*/ 0 h 1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05"/>
                    <a:gd name="T70" fmla="*/ 0 h 136"/>
                    <a:gd name="T71" fmla="*/ 305 w 305"/>
                    <a:gd name="T72" fmla="*/ 136 h 1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05" h="136">
                      <a:moveTo>
                        <a:pt x="305" y="0"/>
                      </a:moveTo>
                      <a:lnTo>
                        <a:pt x="46" y="68"/>
                      </a:lnTo>
                      <a:lnTo>
                        <a:pt x="40" y="72"/>
                      </a:lnTo>
                      <a:lnTo>
                        <a:pt x="33" y="75"/>
                      </a:lnTo>
                      <a:lnTo>
                        <a:pt x="28" y="79"/>
                      </a:lnTo>
                      <a:lnTo>
                        <a:pt x="22" y="81"/>
                      </a:lnTo>
                      <a:lnTo>
                        <a:pt x="16" y="86"/>
                      </a:lnTo>
                      <a:lnTo>
                        <a:pt x="12" y="92"/>
                      </a:lnTo>
                      <a:lnTo>
                        <a:pt x="6" y="97"/>
                      </a:lnTo>
                      <a:lnTo>
                        <a:pt x="6" y="104"/>
                      </a:lnTo>
                      <a:lnTo>
                        <a:pt x="2" y="110"/>
                      </a:lnTo>
                      <a:lnTo>
                        <a:pt x="0" y="118"/>
                      </a:lnTo>
                      <a:lnTo>
                        <a:pt x="2" y="125"/>
                      </a:lnTo>
                      <a:lnTo>
                        <a:pt x="6" y="130"/>
                      </a:lnTo>
                      <a:lnTo>
                        <a:pt x="14" y="131"/>
                      </a:lnTo>
                      <a:lnTo>
                        <a:pt x="22" y="136"/>
                      </a:lnTo>
                      <a:lnTo>
                        <a:pt x="30" y="136"/>
                      </a:lnTo>
                      <a:lnTo>
                        <a:pt x="37" y="135"/>
                      </a:lnTo>
                      <a:lnTo>
                        <a:pt x="46" y="132"/>
                      </a:lnTo>
                      <a:lnTo>
                        <a:pt x="52" y="132"/>
                      </a:lnTo>
                      <a:lnTo>
                        <a:pt x="60" y="129"/>
                      </a:lnTo>
                      <a:lnTo>
                        <a:pt x="304" y="18"/>
                      </a:lnTo>
                      <a:lnTo>
                        <a:pt x="305" y="0"/>
                      </a:lnTo>
                      <a:close/>
                    </a:path>
                  </a:pathLst>
                </a:custGeom>
                <a:blipFill dpi="0" rotWithShape="0">
                  <a:blip r:embed="rId11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073" name="Freeform 31"/>
                <p:cNvSpPr>
                  <a:spLocks/>
                </p:cNvSpPr>
                <p:nvPr/>
              </p:nvSpPr>
              <p:spPr bwMode="auto">
                <a:xfrm>
                  <a:off x="5288" y="632"/>
                  <a:ext cx="79" cy="41"/>
                </a:xfrm>
                <a:custGeom>
                  <a:avLst/>
                  <a:gdLst>
                    <a:gd name="T0" fmla="*/ 0 w 317"/>
                    <a:gd name="T1" fmla="*/ 37 h 122"/>
                    <a:gd name="T2" fmla="*/ 62 w 317"/>
                    <a:gd name="T3" fmla="*/ 1 h 122"/>
                    <a:gd name="T4" fmla="*/ 63 w 317"/>
                    <a:gd name="T5" fmla="*/ 1 h 122"/>
                    <a:gd name="T6" fmla="*/ 65 w 317"/>
                    <a:gd name="T7" fmla="*/ 1 h 122"/>
                    <a:gd name="T8" fmla="*/ 67 w 317"/>
                    <a:gd name="T9" fmla="*/ 1 h 122"/>
                    <a:gd name="T10" fmla="*/ 68 w 317"/>
                    <a:gd name="T11" fmla="*/ 0 h 122"/>
                    <a:gd name="T12" fmla="*/ 70 w 317"/>
                    <a:gd name="T13" fmla="*/ 0 h 122"/>
                    <a:gd name="T14" fmla="*/ 72 w 317"/>
                    <a:gd name="T15" fmla="*/ 1 h 122"/>
                    <a:gd name="T16" fmla="*/ 74 w 317"/>
                    <a:gd name="T17" fmla="*/ 1 h 122"/>
                    <a:gd name="T18" fmla="*/ 75 w 317"/>
                    <a:gd name="T19" fmla="*/ 3 h 122"/>
                    <a:gd name="T20" fmla="*/ 77 w 317"/>
                    <a:gd name="T21" fmla="*/ 3 h 122"/>
                    <a:gd name="T22" fmla="*/ 79 w 317"/>
                    <a:gd name="T23" fmla="*/ 5 h 122"/>
                    <a:gd name="T24" fmla="*/ 79 w 317"/>
                    <a:gd name="T25" fmla="*/ 7 h 122"/>
                    <a:gd name="T26" fmla="*/ 79 w 317"/>
                    <a:gd name="T27" fmla="*/ 10 h 122"/>
                    <a:gd name="T28" fmla="*/ 78 w 317"/>
                    <a:gd name="T29" fmla="*/ 12 h 122"/>
                    <a:gd name="T30" fmla="*/ 77 w 317"/>
                    <a:gd name="T31" fmla="*/ 14 h 122"/>
                    <a:gd name="T32" fmla="*/ 75 w 317"/>
                    <a:gd name="T33" fmla="*/ 16 h 122"/>
                    <a:gd name="T34" fmla="*/ 74 w 317"/>
                    <a:gd name="T35" fmla="*/ 17 h 122"/>
                    <a:gd name="T36" fmla="*/ 72 w 317"/>
                    <a:gd name="T37" fmla="*/ 18 h 122"/>
                    <a:gd name="T38" fmla="*/ 70 w 317"/>
                    <a:gd name="T39" fmla="*/ 20 h 122"/>
                    <a:gd name="T40" fmla="*/ 68 w 317"/>
                    <a:gd name="T41" fmla="*/ 21 h 122"/>
                    <a:gd name="T42" fmla="*/ 3 w 317"/>
                    <a:gd name="T43" fmla="*/ 41 h 122"/>
                    <a:gd name="T44" fmla="*/ 0 w 317"/>
                    <a:gd name="T45" fmla="*/ 37 h 12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17"/>
                    <a:gd name="T70" fmla="*/ 0 h 122"/>
                    <a:gd name="T71" fmla="*/ 317 w 317"/>
                    <a:gd name="T72" fmla="*/ 122 h 122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17" h="122">
                      <a:moveTo>
                        <a:pt x="0" y="109"/>
                      </a:moveTo>
                      <a:lnTo>
                        <a:pt x="247" y="4"/>
                      </a:lnTo>
                      <a:lnTo>
                        <a:pt x="254" y="4"/>
                      </a:lnTo>
                      <a:lnTo>
                        <a:pt x="261" y="2"/>
                      </a:lnTo>
                      <a:lnTo>
                        <a:pt x="267" y="2"/>
                      </a:lnTo>
                      <a:lnTo>
                        <a:pt x="274" y="0"/>
                      </a:lnTo>
                      <a:lnTo>
                        <a:pt x="281" y="0"/>
                      </a:lnTo>
                      <a:lnTo>
                        <a:pt x="289" y="2"/>
                      </a:lnTo>
                      <a:lnTo>
                        <a:pt x="296" y="2"/>
                      </a:lnTo>
                      <a:lnTo>
                        <a:pt x="300" y="8"/>
                      </a:lnTo>
                      <a:lnTo>
                        <a:pt x="308" y="10"/>
                      </a:lnTo>
                      <a:lnTo>
                        <a:pt x="315" y="15"/>
                      </a:lnTo>
                      <a:lnTo>
                        <a:pt x="317" y="22"/>
                      </a:lnTo>
                      <a:lnTo>
                        <a:pt x="317" y="29"/>
                      </a:lnTo>
                      <a:lnTo>
                        <a:pt x="311" y="35"/>
                      </a:lnTo>
                      <a:lnTo>
                        <a:pt x="307" y="43"/>
                      </a:lnTo>
                      <a:lnTo>
                        <a:pt x="301" y="48"/>
                      </a:lnTo>
                      <a:lnTo>
                        <a:pt x="296" y="52"/>
                      </a:lnTo>
                      <a:lnTo>
                        <a:pt x="288" y="54"/>
                      </a:lnTo>
                      <a:lnTo>
                        <a:pt x="281" y="59"/>
                      </a:lnTo>
                      <a:lnTo>
                        <a:pt x="273" y="61"/>
                      </a:lnTo>
                      <a:lnTo>
                        <a:pt x="11" y="122"/>
                      </a:lnTo>
                      <a:lnTo>
                        <a:pt x="0" y="109"/>
                      </a:lnTo>
                      <a:close/>
                    </a:path>
                  </a:pathLst>
                </a:custGeom>
                <a:blipFill dpi="0" rotWithShape="0">
                  <a:blip r:embed="rId11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074" name="Freeform 32"/>
                <p:cNvSpPr>
                  <a:spLocks/>
                </p:cNvSpPr>
                <p:nvPr/>
              </p:nvSpPr>
              <p:spPr bwMode="auto">
                <a:xfrm>
                  <a:off x="5293" y="767"/>
                  <a:ext cx="77" cy="45"/>
                </a:xfrm>
                <a:custGeom>
                  <a:avLst/>
                  <a:gdLst>
                    <a:gd name="T0" fmla="*/ 0 w 305"/>
                    <a:gd name="T1" fmla="*/ 0 h 135"/>
                    <a:gd name="T2" fmla="*/ 65 w 305"/>
                    <a:gd name="T3" fmla="*/ 22 h 135"/>
                    <a:gd name="T4" fmla="*/ 67 w 305"/>
                    <a:gd name="T5" fmla="*/ 24 h 135"/>
                    <a:gd name="T6" fmla="*/ 68 w 305"/>
                    <a:gd name="T7" fmla="*/ 25 h 135"/>
                    <a:gd name="T8" fmla="*/ 70 w 305"/>
                    <a:gd name="T9" fmla="*/ 26 h 135"/>
                    <a:gd name="T10" fmla="*/ 71 w 305"/>
                    <a:gd name="T11" fmla="*/ 27 h 135"/>
                    <a:gd name="T12" fmla="*/ 73 w 305"/>
                    <a:gd name="T13" fmla="*/ 28 h 135"/>
                    <a:gd name="T14" fmla="*/ 74 w 305"/>
                    <a:gd name="T15" fmla="*/ 31 h 135"/>
                    <a:gd name="T16" fmla="*/ 75 w 305"/>
                    <a:gd name="T17" fmla="*/ 32 h 135"/>
                    <a:gd name="T18" fmla="*/ 75 w 305"/>
                    <a:gd name="T19" fmla="*/ 34 h 135"/>
                    <a:gd name="T20" fmla="*/ 76 w 305"/>
                    <a:gd name="T21" fmla="*/ 37 h 135"/>
                    <a:gd name="T22" fmla="*/ 77 w 305"/>
                    <a:gd name="T23" fmla="*/ 39 h 135"/>
                    <a:gd name="T24" fmla="*/ 76 w 305"/>
                    <a:gd name="T25" fmla="*/ 41 h 135"/>
                    <a:gd name="T26" fmla="*/ 75 w 305"/>
                    <a:gd name="T27" fmla="*/ 43 h 135"/>
                    <a:gd name="T28" fmla="*/ 73 w 305"/>
                    <a:gd name="T29" fmla="*/ 44 h 135"/>
                    <a:gd name="T30" fmla="*/ 71 w 305"/>
                    <a:gd name="T31" fmla="*/ 45 h 135"/>
                    <a:gd name="T32" fmla="*/ 69 w 305"/>
                    <a:gd name="T33" fmla="*/ 45 h 135"/>
                    <a:gd name="T34" fmla="*/ 68 w 305"/>
                    <a:gd name="T35" fmla="*/ 45 h 135"/>
                    <a:gd name="T36" fmla="*/ 65 w 305"/>
                    <a:gd name="T37" fmla="*/ 44 h 135"/>
                    <a:gd name="T38" fmla="*/ 64 w 305"/>
                    <a:gd name="T39" fmla="*/ 44 h 135"/>
                    <a:gd name="T40" fmla="*/ 62 w 305"/>
                    <a:gd name="T41" fmla="*/ 43 h 135"/>
                    <a:gd name="T42" fmla="*/ 0 w 305"/>
                    <a:gd name="T43" fmla="*/ 6 h 135"/>
                    <a:gd name="T44" fmla="*/ 0 w 305"/>
                    <a:gd name="T45" fmla="*/ 0 h 135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05"/>
                    <a:gd name="T70" fmla="*/ 0 h 135"/>
                    <a:gd name="T71" fmla="*/ 305 w 305"/>
                    <a:gd name="T72" fmla="*/ 135 h 135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05" h="135">
                      <a:moveTo>
                        <a:pt x="0" y="0"/>
                      </a:moveTo>
                      <a:lnTo>
                        <a:pt x="259" y="67"/>
                      </a:lnTo>
                      <a:lnTo>
                        <a:pt x="265" y="72"/>
                      </a:lnTo>
                      <a:lnTo>
                        <a:pt x="271" y="74"/>
                      </a:lnTo>
                      <a:lnTo>
                        <a:pt x="277" y="79"/>
                      </a:lnTo>
                      <a:lnTo>
                        <a:pt x="283" y="81"/>
                      </a:lnTo>
                      <a:lnTo>
                        <a:pt x="288" y="85"/>
                      </a:lnTo>
                      <a:lnTo>
                        <a:pt x="293" y="92"/>
                      </a:lnTo>
                      <a:lnTo>
                        <a:pt x="298" y="96"/>
                      </a:lnTo>
                      <a:lnTo>
                        <a:pt x="298" y="103"/>
                      </a:lnTo>
                      <a:lnTo>
                        <a:pt x="303" y="110"/>
                      </a:lnTo>
                      <a:lnTo>
                        <a:pt x="305" y="117"/>
                      </a:lnTo>
                      <a:lnTo>
                        <a:pt x="303" y="124"/>
                      </a:lnTo>
                      <a:lnTo>
                        <a:pt x="298" y="130"/>
                      </a:lnTo>
                      <a:lnTo>
                        <a:pt x="290" y="131"/>
                      </a:lnTo>
                      <a:lnTo>
                        <a:pt x="283" y="135"/>
                      </a:lnTo>
                      <a:lnTo>
                        <a:pt x="275" y="135"/>
                      </a:lnTo>
                      <a:lnTo>
                        <a:pt x="268" y="134"/>
                      </a:lnTo>
                      <a:lnTo>
                        <a:pt x="259" y="132"/>
                      </a:lnTo>
                      <a:lnTo>
                        <a:pt x="252" y="132"/>
                      </a:lnTo>
                      <a:lnTo>
                        <a:pt x="244" y="128"/>
                      </a:lnTo>
                      <a:lnTo>
                        <a:pt x="1" y="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11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</p:grpSp>
        </p:grpSp>
        <p:sp>
          <p:nvSpPr>
            <p:cNvPr id="1067" name="Text Box 33"/>
            <p:cNvSpPr txBox="1">
              <a:spLocks noChangeArrowheads="1"/>
            </p:cNvSpPr>
            <p:nvPr/>
          </p:nvSpPr>
          <p:spPr bwMode="auto">
            <a:xfrm>
              <a:off x="4853" y="1231"/>
              <a:ext cx="55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 b="1" dirty="0" err="1">
                  <a:solidFill>
                    <a:srgbClr val="0000FF"/>
                  </a:solidFill>
                  <a:latin typeface="+mn-lt"/>
                </a:rPr>
                <a:t>Tujuan</a:t>
              </a:r>
              <a:r>
                <a:rPr lang="en-US" altLang="en-US" sz="1600" b="1" dirty="0">
                  <a:solidFill>
                    <a:srgbClr val="0000FF"/>
                  </a:solidFill>
                  <a:latin typeface="+mn-lt"/>
                </a:rPr>
                <a:t> </a:t>
              </a:r>
            </a:p>
            <a:p>
              <a:pPr algn="ctr" eaLnBrk="1" hangingPunct="1"/>
              <a:r>
                <a:rPr lang="en-US" altLang="en-US" sz="1600" b="1" dirty="0" err="1">
                  <a:solidFill>
                    <a:srgbClr val="0000FF"/>
                  </a:solidFill>
                  <a:latin typeface="+mn-lt"/>
                </a:rPr>
                <a:t>tercapai</a:t>
              </a:r>
              <a:endParaRPr lang="en-US" altLang="en-US" sz="2000" dirty="0">
                <a:solidFill>
                  <a:srgbClr val="0000FF"/>
                </a:solidFill>
                <a:latin typeface="+mn-lt"/>
              </a:endParaRPr>
            </a:p>
          </p:txBody>
        </p:sp>
      </p:grpSp>
      <p:grpSp>
        <p:nvGrpSpPr>
          <p:cNvPr id="11" name="Group 34"/>
          <p:cNvGrpSpPr>
            <a:grpSpLocks/>
          </p:cNvGrpSpPr>
          <p:nvPr/>
        </p:nvGrpSpPr>
        <p:grpSpPr bwMode="auto">
          <a:xfrm>
            <a:off x="4445000" y="282575"/>
            <a:ext cx="1154113" cy="2030413"/>
            <a:chOff x="2800" y="400"/>
            <a:chExt cx="727" cy="1279"/>
          </a:xfrm>
        </p:grpSpPr>
        <p:graphicFrame>
          <p:nvGraphicFramePr>
            <p:cNvPr id="1030" name="Object 6"/>
            <p:cNvGraphicFramePr>
              <a:graphicFrameLocks noChangeAspect="1"/>
            </p:cNvGraphicFramePr>
            <p:nvPr/>
          </p:nvGraphicFramePr>
          <p:xfrm>
            <a:off x="2800" y="400"/>
            <a:ext cx="727" cy="8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551" name="Clip" r:id="rId12" imgW="2209320" imgH="2628720" progId="MS_ClipArt_Gallery.2">
                    <p:embed/>
                  </p:oleObj>
                </mc:Choice>
                <mc:Fallback>
                  <p:oleObj name="Clip" r:id="rId12" imgW="2209320" imgH="262872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0" y="400"/>
                          <a:ext cx="727" cy="8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65" name="Text Box 36"/>
            <p:cNvSpPr txBox="1">
              <a:spLocks noChangeArrowheads="1"/>
            </p:cNvSpPr>
            <p:nvPr/>
          </p:nvSpPr>
          <p:spPr bwMode="auto">
            <a:xfrm>
              <a:off x="2913" y="1311"/>
              <a:ext cx="57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 b="1" dirty="0" err="1">
                  <a:solidFill>
                    <a:srgbClr val="0000FF"/>
                  </a:solidFill>
                  <a:latin typeface="+mn-lt"/>
                </a:rPr>
                <a:t>Susun</a:t>
              </a:r>
              <a:endParaRPr lang="en-US" altLang="en-US" sz="1600" b="1" dirty="0">
                <a:solidFill>
                  <a:srgbClr val="0000FF"/>
                </a:solidFill>
                <a:latin typeface="+mn-lt"/>
              </a:endParaRPr>
            </a:p>
            <a:p>
              <a:pPr algn="ctr" eaLnBrk="1" hangingPunct="1"/>
              <a:r>
                <a:rPr lang="en-US" altLang="en-US" sz="1600" b="1" dirty="0" err="1">
                  <a:solidFill>
                    <a:srgbClr val="0000FF"/>
                  </a:solidFill>
                  <a:latin typeface="+mn-lt"/>
                </a:rPr>
                <a:t>Rencana</a:t>
              </a:r>
              <a:endParaRPr lang="en-US" altLang="en-US" sz="2000" dirty="0">
                <a:solidFill>
                  <a:srgbClr val="0000FF"/>
                </a:solidFill>
                <a:latin typeface="+mn-lt"/>
              </a:endParaRPr>
            </a:p>
          </p:txBody>
        </p:sp>
      </p:grpSp>
      <p:grpSp>
        <p:nvGrpSpPr>
          <p:cNvPr id="12" name="Group 37"/>
          <p:cNvGrpSpPr>
            <a:grpSpLocks/>
          </p:cNvGrpSpPr>
          <p:nvPr/>
        </p:nvGrpSpPr>
        <p:grpSpPr bwMode="auto">
          <a:xfrm>
            <a:off x="381000" y="352425"/>
            <a:ext cx="7224713" cy="5848350"/>
            <a:chOff x="240" y="444"/>
            <a:chExt cx="4551" cy="3684"/>
          </a:xfrm>
        </p:grpSpPr>
        <p:sp>
          <p:nvSpPr>
            <p:cNvPr id="1061" name="Freeform 38"/>
            <p:cNvSpPr>
              <a:spLocks/>
            </p:cNvSpPr>
            <p:nvPr/>
          </p:nvSpPr>
          <p:spPr bwMode="auto">
            <a:xfrm>
              <a:off x="240" y="1932"/>
              <a:ext cx="4551" cy="540"/>
            </a:xfrm>
            <a:custGeom>
              <a:avLst/>
              <a:gdLst>
                <a:gd name="T0" fmla="*/ 1296 w 4551"/>
                <a:gd name="T1" fmla="*/ 0 h 540"/>
                <a:gd name="T2" fmla="*/ 4551 w 4551"/>
                <a:gd name="T3" fmla="*/ 537 h 540"/>
                <a:gd name="T4" fmla="*/ 0 w 4551"/>
                <a:gd name="T5" fmla="*/ 540 h 540"/>
                <a:gd name="T6" fmla="*/ 696 w 4551"/>
                <a:gd name="T7" fmla="*/ 0 h 540"/>
                <a:gd name="T8" fmla="*/ 1296 w 4551"/>
                <a:gd name="T9" fmla="*/ 0 h 5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51"/>
                <a:gd name="T16" fmla="*/ 0 h 540"/>
                <a:gd name="T17" fmla="*/ 4551 w 4551"/>
                <a:gd name="T18" fmla="*/ 540 h 5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51" h="540">
                  <a:moveTo>
                    <a:pt x="1296" y="0"/>
                  </a:moveTo>
                  <a:lnTo>
                    <a:pt x="4551" y="537"/>
                  </a:lnTo>
                  <a:lnTo>
                    <a:pt x="0" y="540"/>
                  </a:lnTo>
                  <a:lnTo>
                    <a:pt x="696" y="0"/>
                  </a:lnTo>
                  <a:lnTo>
                    <a:pt x="1296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Georgia" panose="02040502050405020303" pitchFamily="18" charset="0"/>
              </a:endParaRPr>
            </a:p>
          </p:txBody>
        </p:sp>
        <p:sp>
          <p:nvSpPr>
            <p:cNvPr id="1062" name="Rectangle 39"/>
            <p:cNvSpPr>
              <a:spLocks noChangeArrowheads="1"/>
            </p:cNvSpPr>
            <p:nvPr/>
          </p:nvSpPr>
          <p:spPr bwMode="auto">
            <a:xfrm>
              <a:off x="944" y="444"/>
              <a:ext cx="590" cy="1488"/>
            </a:xfrm>
            <a:prstGeom prst="rect">
              <a:avLst/>
            </a:prstGeom>
            <a:noFill/>
            <a:ln w="19050">
              <a:solidFill>
                <a:srgbClr val="CC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Georgia" panose="02040502050405020303" pitchFamily="18" charset="0"/>
              </a:endParaRPr>
            </a:p>
          </p:txBody>
        </p:sp>
        <p:sp>
          <p:nvSpPr>
            <p:cNvPr id="1063" name="Rectangle 40"/>
            <p:cNvSpPr>
              <a:spLocks noChangeArrowheads="1"/>
            </p:cNvSpPr>
            <p:nvPr/>
          </p:nvSpPr>
          <p:spPr bwMode="auto">
            <a:xfrm>
              <a:off x="240" y="2472"/>
              <a:ext cx="4548" cy="1656"/>
            </a:xfrm>
            <a:prstGeom prst="rect">
              <a:avLst/>
            </a:prstGeom>
            <a:noFill/>
            <a:ln w="19050">
              <a:solidFill>
                <a:srgbClr val="CC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Georgia" panose="02040502050405020303" pitchFamily="18" charset="0"/>
              </a:endParaRPr>
            </a:p>
          </p:txBody>
        </p:sp>
        <p:sp>
          <p:nvSpPr>
            <p:cNvPr id="1064" name="AutoShape 41"/>
            <p:cNvSpPr>
              <a:spLocks noChangeArrowheads="1"/>
            </p:cNvSpPr>
            <p:nvPr/>
          </p:nvSpPr>
          <p:spPr bwMode="auto">
            <a:xfrm>
              <a:off x="888" y="1968"/>
              <a:ext cx="666" cy="468"/>
            </a:xfrm>
            <a:prstGeom prst="downArrow">
              <a:avLst>
                <a:gd name="adj1" fmla="val 55130"/>
                <a:gd name="adj2" fmla="val 5922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Georgia" panose="02040502050405020303" pitchFamily="18" charset="0"/>
              </a:endParaRPr>
            </a:p>
          </p:txBody>
        </p:sp>
      </p:grpSp>
      <p:grpSp>
        <p:nvGrpSpPr>
          <p:cNvPr id="13" name="Group 42"/>
          <p:cNvGrpSpPr>
            <a:grpSpLocks/>
          </p:cNvGrpSpPr>
          <p:nvPr/>
        </p:nvGrpSpPr>
        <p:grpSpPr bwMode="auto">
          <a:xfrm>
            <a:off x="631825" y="3962400"/>
            <a:ext cx="1019175" cy="1833563"/>
            <a:chOff x="284" y="2262"/>
            <a:chExt cx="642" cy="1155"/>
          </a:xfrm>
        </p:grpSpPr>
        <p:graphicFrame>
          <p:nvGraphicFramePr>
            <p:cNvPr id="1029" name="Object 5"/>
            <p:cNvGraphicFramePr>
              <a:graphicFrameLocks noChangeAspect="1"/>
            </p:cNvGraphicFramePr>
            <p:nvPr/>
          </p:nvGraphicFramePr>
          <p:xfrm>
            <a:off x="284" y="2262"/>
            <a:ext cx="642" cy="7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552" name="Clip" r:id="rId14" imgW="2712960" imgH="3310560" progId="MS_ClipArt_Gallery.2">
                    <p:embed/>
                  </p:oleObj>
                </mc:Choice>
                <mc:Fallback>
                  <p:oleObj name="Clip" r:id="rId14" imgW="2712960" imgH="33105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" y="2262"/>
                          <a:ext cx="642" cy="7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60" name="Text Box 44"/>
            <p:cNvSpPr txBox="1">
              <a:spLocks noChangeArrowheads="1"/>
            </p:cNvSpPr>
            <p:nvPr/>
          </p:nvSpPr>
          <p:spPr bwMode="auto">
            <a:xfrm>
              <a:off x="313" y="3091"/>
              <a:ext cx="582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>
                  <a:latin typeface="Georgia" panose="02040502050405020303" pitchFamily="18" charset="0"/>
                </a:rPr>
                <a:t>Tentukan</a:t>
              </a:r>
            </a:p>
            <a:p>
              <a:pPr algn="ctr" eaLnBrk="1" hangingPunct="1"/>
              <a:r>
                <a:rPr lang="en-US" altLang="en-US" sz="1400" b="1">
                  <a:latin typeface="Georgia" panose="02040502050405020303" pitchFamily="18" charset="0"/>
                </a:rPr>
                <a:t>Tujuan</a:t>
              </a:r>
              <a:endParaRPr lang="en-US" altLang="en-US" sz="1600">
                <a:latin typeface="Georgia" panose="02040502050405020303" pitchFamily="18" charset="0"/>
              </a:endParaRPr>
            </a:p>
          </p:txBody>
        </p:sp>
      </p:grpSp>
      <p:grpSp>
        <p:nvGrpSpPr>
          <p:cNvPr id="14" name="Group 45"/>
          <p:cNvGrpSpPr>
            <a:grpSpLocks/>
          </p:cNvGrpSpPr>
          <p:nvPr/>
        </p:nvGrpSpPr>
        <p:grpSpPr bwMode="auto">
          <a:xfrm>
            <a:off x="1676400" y="3962400"/>
            <a:ext cx="1701800" cy="1800225"/>
            <a:chOff x="1056" y="2718"/>
            <a:chExt cx="1072" cy="1134"/>
          </a:xfrm>
        </p:grpSpPr>
        <p:grpSp>
          <p:nvGrpSpPr>
            <p:cNvPr id="1057" name="Group 46"/>
            <p:cNvGrpSpPr>
              <a:grpSpLocks/>
            </p:cNvGrpSpPr>
            <p:nvPr/>
          </p:nvGrpSpPr>
          <p:grpSpPr bwMode="auto">
            <a:xfrm>
              <a:off x="1377" y="2718"/>
              <a:ext cx="751" cy="1134"/>
              <a:chOff x="2079" y="2673"/>
              <a:chExt cx="751" cy="1134"/>
            </a:xfrm>
          </p:grpSpPr>
          <p:graphicFrame>
            <p:nvGraphicFramePr>
              <p:cNvPr id="1028" name="Object 4"/>
              <p:cNvGraphicFramePr>
                <a:graphicFrameLocks noChangeAspect="1"/>
              </p:cNvGraphicFramePr>
              <p:nvPr/>
            </p:nvGraphicFramePr>
            <p:xfrm>
              <a:off x="2173" y="2673"/>
              <a:ext cx="563" cy="8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553" name="Clip" r:id="rId16" imgW="2750760" imgH="3934080" progId="MS_ClipArt_Gallery.2">
                      <p:embed/>
                    </p:oleObj>
                  </mc:Choice>
                  <mc:Fallback>
                    <p:oleObj name="Clip" r:id="rId16" imgW="2750760" imgH="393408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73" y="2673"/>
                            <a:ext cx="563" cy="80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59" name="Text Box 48"/>
              <p:cNvSpPr txBox="1">
                <a:spLocks noChangeArrowheads="1"/>
              </p:cNvSpPr>
              <p:nvPr/>
            </p:nvSpPr>
            <p:spPr bwMode="auto">
              <a:xfrm>
                <a:off x="2079" y="3481"/>
                <a:ext cx="751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 b="1">
                    <a:latin typeface="Georgia" panose="02040502050405020303" pitchFamily="18" charset="0"/>
                  </a:rPr>
                  <a:t>Deskripsikan</a:t>
                </a:r>
              </a:p>
              <a:p>
                <a:pPr algn="ctr" eaLnBrk="1" hangingPunct="1"/>
                <a:r>
                  <a:rPr lang="en-US" altLang="en-US" sz="1400" b="1">
                    <a:latin typeface="Georgia" panose="02040502050405020303" pitchFamily="18" charset="0"/>
                  </a:rPr>
                  <a:t>Tujuan</a:t>
                </a:r>
                <a:endParaRPr lang="en-US" altLang="en-US" sz="1600">
                  <a:latin typeface="Georgia" panose="02040502050405020303" pitchFamily="18" charset="0"/>
                </a:endParaRPr>
              </a:p>
            </p:txBody>
          </p:sp>
        </p:grpSp>
        <p:sp>
          <p:nvSpPr>
            <p:cNvPr id="151601" name="AutoShape 49"/>
            <p:cNvSpPr>
              <a:spLocks noChangeArrowheads="1"/>
            </p:cNvSpPr>
            <p:nvPr/>
          </p:nvSpPr>
          <p:spPr bwMode="auto">
            <a:xfrm>
              <a:off x="1056" y="3123"/>
              <a:ext cx="180" cy="210"/>
            </a:xfrm>
            <a:prstGeom prst="rightArrow">
              <a:avLst>
                <a:gd name="adj1" fmla="val 55241"/>
                <a:gd name="adj2" fmla="val 51667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grpSp>
        <p:nvGrpSpPr>
          <p:cNvPr id="16" name="Group 50"/>
          <p:cNvGrpSpPr>
            <a:grpSpLocks/>
          </p:cNvGrpSpPr>
          <p:nvPr/>
        </p:nvGrpSpPr>
        <p:grpSpPr bwMode="auto">
          <a:xfrm>
            <a:off x="3400425" y="3962400"/>
            <a:ext cx="1944688" cy="1922463"/>
            <a:chOff x="2142" y="2718"/>
            <a:chExt cx="1225" cy="1211"/>
          </a:xfrm>
        </p:grpSpPr>
        <p:grpSp>
          <p:nvGrpSpPr>
            <p:cNvPr id="1054" name="Group 51"/>
            <p:cNvGrpSpPr>
              <a:grpSpLocks/>
            </p:cNvGrpSpPr>
            <p:nvPr/>
          </p:nvGrpSpPr>
          <p:grpSpPr bwMode="auto">
            <a:xfrm>
              <a:off x="2471" y="2718"/>
              <a:ext cx="896" cy="1211"/>
              <a:chOff x="2351" y="2514"/>
              <a:chExt cx="896" cy="1211"/>
            </a:xfrm>
          </p:grpSpPr>
          <p:graphicFrame>
            <p:nvGraphicFramePr>
              <p:cNvPr id="1027" name="Object 3"/>
              <p:cNvGraphicFramePr>
                <a:graphicFrameLocks noChangeAspect="1"/>
              </p:cNvGraphicFramePr>
              <p:nvPr/>
            </p:nvGraphicFramePr>
            <p:xfrm>
              <a:off x="2351" y="2514"/>
              <a:ext cx="896" cy="79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554" name="Clip" r:id="rId18" imgW="3285720" imgH="2914200" progId="MS_ClipArt_Gallery.2">
                      <p:embed/>
                    </p:oleObj>
                  </mc:Choice>
                  <mc:Fallback>
                    <p:oleObj name="Clip" r:id="rId18" imgW="3285720" imgH="29142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51" y="2514"/>
                            <a:ext cx="896" cy="79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56" name="Text Box 53"/>
              <p:cNvSpPr txBox="1">
                <a:spLocks noChangeArrowheads="1"/>
              </p:cNvSpPr>
              <p:nvPr/>
            </p:nvSpPr>
            <p:spPr bwMode="auto">
              <a:xfrm>
                <a:off x="2426" y="3265"/>
                <a:ext cx="757" cy="4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 b="1">
                    <a:latin typeface="Georgia" panose="02040502050405020303" pitchFamily="18" charset="0"/>
                  </a:rPr>
                  <a:t>Tentukan</a:t>
                </a:r>
              </a:p>
              <a:p>
                <a:pPr algn="ctr" eaLnBrk="1" hangingPunct="1"/>
                <a:r>
                  <a:rPr lang="en-US" altLang="en-US" sz="1400" b="1">
                    <a:latin typeface="Georgia" panose="02040502050405020303" pitchFamily="18" charset="0"/>
                  </a:rPr>
                  <a:t>Indikator</a:t>
                </a:r>
              </a:p>
              <a:p>
                <a:pPr algn="ctr" eaLnBrk="1" hangingPunct="1"/>
                <a:r>
                  <a:rPr lang="en-US" altLang="en-US" sz="1400" b="1">
                    <a:latin typeface="Georgia" panose="02040502050405020303" pitchFamily="18" charset="0"/>
                  </a:rPr>
                  <a:t>Keberhasilan</a:t>
                </a:r>
                <a:endParaRPr lang="en-US" altLang="en-US" sz="1600">
                  <a:latin typeface="Georgia" panose="02040502050405020303" pitchFamily="18" charset="0"/>
                </a:endParaRPr>
              </a:p>
            </p:txBody>
          </p:sp>
        </p:grpSp>
        <p:sp>
          <p:nvSpPr>
            <p:cNvPr id="151606" name="AutoShape 54"/>
            <p:cNvSpPr>
              <a:spLocks noChangeArrowheads="1"/>
            </p:cNvSpPr>
            <p:nvPr/>
          </p:nvSpPr>
          <p:spPr bwMode="auto">
            <a:xfrm>
              <a:off x="2142" y="3123"/>
              <a:ext cx="180" cy="210"/>
            </a:xfrm>
            <a:prstGeom prst="rightArrow">
              <a:avLst>
                <a:gd name="adj1" fmla="val 55241"/>
                <a:gd name="adj2" fmla="val 51667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grpSp>
        <p:nvGrpSpPr>
          <p:cNvPr id="18" name="Group 55"/>
          <p:cNvGrpSpPr>
            <a:grpSpLocks/>
          </p:cNvGrpSpPr>
          <p:nvPr/>
        </p:nvGrpSpPr>
        <p:grpSpPr bwMode="auto">
          <a:xfrm>
            <a:off x="5372100" y="4076700"/>
            <a:ext cx="1946275" cy="1931988"/>
            <a:chOff x="3384" y="2790"/>
            <a:chExt cx="1226" cy="1217"/>
          </a:xfrm>
        </p:grpSpPr>
        <p:sp>
          <p:nvSpPr>
            <p:cNvPr id="151608" name="AutoShape 56"/>
            <p:cNvSpPr>
              <a:spLocks noChangeArrowheads="1"/>
            </p:cNvSpPr>
            <p:nvPr/>
          </p:nvSpPr>
          <p:spPr bwMode="auto">
            <a:xfrm>
              <a:off x="3384" y="3123"/>
              <a:ext cx="180" cy="210"/>
            </a:xfrm>
            <a:prstGeom prst="rightArrow">
              <a:avLst>
                <a:gd name="adj1" fmla="val 55241"/>
                <a:gd name="adj2" fmla="val 51667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grpSp>
          <p:nvGrpSpPr>
            <p:cNvPr id="1048" name="Group 57"/>
            <p:cNvGrpSpPr>
              <a:grpSpLocks/>
            </p:cNvGrpSpPr>
            <p:nvPr/>
          </p:nvGrpSpPr>
          <p:grpSpPr bwMode="auto">
            <a:xfrm>
              <a:off x="3730" y="2790"/>
              <a:ext cx="880" cy="1217"/>
              <a:chOff x="3730" y="2790"/>
              <a:chExt cx="880" cy="1217"/>
            </a:xfrm>
          </p:grpSpPr>
          <p:sp>
            <p:nvSpPr>
              <p:cNvPr id="1049" name="Text Box 58"/>
              <p:cNvSpPr txBox="1">
                <a:spLocks noChangeArrowheads="1"/>
              </p:cNvSpPr>
              <p:nvPr/>
            </p:nvSpPr>
            <p:spPr bwMode="auto">
              <a:xfrm>
                <a:off x="3730" y="3547"/>
                <a:ext cx="880" cy="4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 b="1">
                    <a:latin typeface="Georgia" panose="02040502050405020303" pitchFamily="18" charset="0"/>
                  </a:rPr>
                  <a:t>Sosialisasikan</a:t>
                </a:r>
              </a:p>
              <a:p>
                <a:pPr algn="ctr" eaLnBrk="1" hangingPunct="1"/>
                <a:r>
                  <a:rPr lang="en-US" altLang="en-US" sz="1400" b="1">
                    <a:latin typeface="Georgia" panose="02040502050405020303" pitchFamily="18" charset="0"/>
                  </a:rPr>
                  <a:t>pada semua</a:t>
                </a:r>
              </a:p>
              <a:p>
                <a:pPr algn="ctr" eaLnBrk="1" hangingPunct="1"/>
                <a:r>
                  <a:rPr lang="en-US" altLang="en-US" sz="1400" b="1">
                    <a:latin typeface="Georgia" panose="02040502050405020303" pitchFamily="18" charset="0"/>
                  </a:rPr>
                  <a:t>pihak yg terkait</a:t>
                </a:r>
                <a:endParaRPr lang="en-US" altLang="en-US" sz="1600">
                  <a:latin typeface="Georgia" panose="02040502050405020303" pitchFamily="18" charset="0"/>
                </a:endParaRPr>
              </a:p>
            </p:txBody>
          </p:sp>
          <p:grpSp>
            <p:nvGrpSpPr>
              <p:cNvPr id="1050" name="Group 59"/>
              <p:cNvGrpSpPr>
                <a:grpSpLocks/>
              </p:cNvGrpSpPr>
              <p:nvPr/>
            </p:nvGrpSpPr>
            <p:grpSpPr bwMode="auto">
              <a:xfrm>
                <a:off x="3789" y="2790"/>
                <a:ext cx="761" cy="672"/>
                <a:chOff x="3777" y="2790"/>
                <a:chExt cx="761" cy="672"/>
              </a:xfrm>
            </p:grpSpPr>
            <p:graphicFrame>
              <p:nvGraphicFramePr>
                <p:cNvPr id="1026" name="Object 2"/>
                <p:cNvGraphicFramePr>
                  <a:graphicFrameLocks noChangeAspect="1"/>
                </p:cNvGraphicFramePr>
                <p:nvPr/>
              </p:nvGraphicFramePr>
              <p:xfrm>
                <a:off x="3777" y="2790"/>
                <a:ext cx="761" cy="67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9555" name="Clip" r:id="rId20" imgW="3495240" imgH="3085560" progId="MS_ClipArt_Gallery.2">
                        <p:embed/>
                      </p:oleObj>
                    </mc:Choice>
                    <mc:Fallback>
                      <p:oleObj name="Clip" r:id="rId20" imgW="3495240" imgH="3085560" progId="MS_ClipArt_Gallery.2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77" y="2790"/>
                              <a:ext cx="761" cy="67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051" name="Freeform 61"/>
                <p:cNvSpPr>
                  <a:spLocks/>
                </p:cNvSpPr>
                <p:nvPr/>
              </p:nvSpPr>
              <p:spPr bwMode="auto">
                <a:xfrm rot="-1870245">
                  <a:off x="4087" y="3043"/>
                  <a:ext cx="81" cy="116"/>
                </a:xfrm>
                <a:custGeom>
                  <a:avLst/>
                  <a:gdLst>
                    <a:gd name="T0" fmla="*/ 10 w 384"/>
                    <a:gd name="T1" fmla="*/ 32 h 562"/>
                    <a:gd name="T2" fmla="*/ 27 w 384"/>
                    <a:gd name="T3" fmla="*/ 13 h 562"/>
                    <a:gd name="T4" fmla="*/ 57 w 384"/>
                    <a:gd name="T5" fmla="*/ 0 h 562"/>
                    <a:gd name="T6" fmla="*/ 71 w 384"/>
                    <a:gd name="T7" fmla="*/ 26 h 562"/>
                    <a:gd name="T8" fmla="*/ 81 w 384"/>
                    <a:gd name="T9" fmla="*/ 59 h 562"/>
                    <a:gd name="T10" fmla="*/ 58 w 384"/>
                    <a:gd name="T11" fmla="*/ 116 h 562"/>
                    <a:gd name="T12" fmla="*/ 29 w 384"/>
                    <a:gd name="T13" fmla="*/ 114 h 562"/>
                    <a:gd name="T14" fmla="*/ 0 w 384"/>
                    <a:gd name="T15" fmla="*/ 95 h 562"/>
                    <a:gd name="T16" fmla="*/ 0 w 384"/>
                    <a:gd name="T17" fmla="*/ 46 h 562"/>
                    <a:gd name="T18" fmla="*/ 8 w 384"/>
                    <a:gd name="T19" fmla="*/ 45 h 562"/>
                    <a:gd name="T20" fmla="*/ 15 w 384"/>
                    <a:gd name="T21" fmla="*/ 52 h 562"/>
                    <a:gd name="T22" fmla="*/ 13 w 384"/>
                    <a:gd name="T23" fmla="*/ 90 h 562"/>
                    <a:gd name="T24" fmla="*/ 32 w 384"/>
                    <a:gd name="T25" fmla="*/ 105 h 562"/>
                    <a:gd name="T26" fmla="*/ 55 w 384"/>
                    <a:gd name="T27" fmla="*/ 102 h 562"/>
                    <a:gd name="T28" fmla="*/ 68 w 384"/>
                    <a:gd name="T29" fmla="*/ 60 h 562"/>
                    <a:gd name="T30" fmla="*/ 50 w 384"/>
                    <a:gd name="T31" fmla="*/ 60 h 562"/>
                    <a:gd name="T32" fmla="*/ 27 w 384"/>
                    <a:gd name="T33" fmla="*/ 49 h 562"/>
                    <a:gd name="T34" fmla="*/ 29 w 384"/>
                    <a:gd name="T35" fmla="*/ 46 h 562"/>
                    <a:gd name="T36" fmla="*/ 57 w 384"/>
                    <a:gd name="T37" fmla="*/ 52 h 562"/>
                    <a:gd name="T38" fmla="*/ 71 w 384"/>
                    <a:gd name="T39" fmla="*/ 51 h 562"/>
                    <a:gd name="T40" fmla="*/ 53 w 384"/>
                    <a:gd name="T41" fmla="*/ 11 h 562"/>
                    <a:gd name="T42" fmla="*/ 34 w 384"/>
                    <a:gd name="T43" fmla="*/ 24 h 562"/>
                    <a:gd name="T44" fmla="*/ 16 w 384"/>
                    <a:gd name="T45" fmla="*/ 43 h 562"/>
                    <a:gd name="T46" fmla="*/ 10 w 384"/>
                    <a:gd name="T47" fmla="*/ 32 h 56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384"/>
                    <a:gd name="T73" fmla="*/ 0 h 562"/>
                    <a:gd name="T74" fmla="*/ 384 w 384"/>
                    <a:gd name="T75" fmla="*/ 562 h 562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384" h="562">
                      <a:moveTo>
                        <a:pt x="46" y="155"/>
                      </a:moveTo>
                      <a:lnTo>
                        <a:pt x="130" y="63"/>
                      </a:lnTo>
                      <a:lnTo>
                        <a:pt x="268" y="0"/>
                      </a:lnTo>
                      <a:lnTo>
                        <a:pt x="337" y="124"/>
                      </a:lnTo>
                      <a:lnTo>
                        <a:pt x="384" y="285"/>
                      </a:lnTo>
                      <a:lnTo>
                        <a:pt x="276" y="562"/>
                      </a:lnTo>
                      <a:lnTo>
                        <a:pt x="138" y="554"/>
                      </a:lnTo>
                      <a:lnTo>
                        <a:pt x="0" y="462"/>
                      </a:lnTo>
                      <a:lnTo>
                        <a:pt x="0" y="224"/>
                      </a:lnTo>
                      <a:lnTo>
                        <a:pt x="38" y="216"/>
                      </a:lnTo>
                      <a:lnTo>
                        <a:pt x="69" y="254"/>
                      </a:lnTo>
                      <a:lnTo>
                        <a:pt x="61" y="438"/>
                      </a:lnTo>
                      <a:lnTo>
                        <a:pt x="154" y="507"/>
                      </a:lnTo>
                      <a:lnTo>
                        <a:pt x="260" y="492"/>
                      </a:lnTo>
                      <a:lnTo>
                        <a:pt x="322" y="293"/>
                      </a:lnTo>
                      <a:lnTo>
                        <a:pt x="237" y="293"/>
                      </a:lnTo>
                      <a:lnTo>
                        <a:pt x="130" y="239"/>
                      </a:lnTo>
                      <a:lnTo>
                        <a:pt x="138" y="224"/>
                      </a:lnTo>
                      <a:lnTo>
                        <a:pt x="268" y="254"/>
                      </a:lnTo>
                      <a:lnTo>
                        <a:pt x="337" y="246"/>
                      </a:lnTo>
                      <a:lnTo>
                        <a:pt x="253" y="55"/>
                      </a:lnTo>
                      <a:lnTo>
                        <a:pt x="160" y="116"/>
                      </a:lnTo>
                      <a:lnTo>
                        <a:pt x="77" y="208"/>
                      </a:lnTo>
                      <a:lnTo>
                        <a:pt x="46" y="1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052" name="Freeform 62"/>
                <p:cNvSpPr>
                  <a:spLocks/>
                </p:cNvSpPr>
                <p:nvPr/>
              </p:nvSpPr>
              <p:spPr bwMode="auto">
                <a:xfrm>
                  <a:off x="4276" y="2959"/>
                  <a:ext cx="96" cy="140"/>
                </a:xfrm>
                <a:custGeom>
                  <a:avLst/>
                  <a:gdLst>
                    <a:gd name="T0" fmla="*/ 12 w 384"/>
                    <a:gd name="T1" fmla="*/ 39 h 562"/>
                    <a:gd name="T2" fmla="*/ 33 w 384"/>
                    <a:gd name="T3" fmla="*/ 16 h 562"/>
                    <a:gd name="T4" fmla="*/ 67 w 384"/>
                    <a:gd name="T5" fmla="*/ 0 h 562"/>
                    <a:gd name="T6" fmla="*/ 84 w 384"/>
                    <a:gd name="T7" fmla="*/ 31 h 562"/>
                    <a:gd name="T8" fmla="*/ 96 w 384"/>
                    <a:gd name="T9" fmla="*/ 71 h 562"/>
                    <a:gd name="T10" fmla="*/ 69 w 384"/>
                    <a:gd name="T11" fmla="*/ 140 h 562"/>
                    <a:gd name="T12" fmla="*/ 35 w 384"/>
                    <a:gd name="T13" fmla="*/ 138 h 562"/>
                    <a:gd name="T14" fmla="*/ 0 w 384"/>
                    <a:gd name="T15" fmla="*/ 115 h 562"/>
                    <a:gd name="T16" fmla="*/ 0 w 384"/>
                    <a:gd name="T17" fmla="*/ 56 h 562"/>
                    <a:gd name="T18" fmla="*/ 10 w 384"/>
                    <a:gd name="T19" fmla="*/ 54 h 562"/>
                    <a:gd name="T20" fmla="*/ 17 w 384"/>
                    <a:gd name="T21" fmla="*/ 63 h 562"/>
                    <a:gd name="T22" fmla="*/ 15 w 384"/>
                    <a:gd name="T23" fmla="*/ 109 h 562"/>
                    <a:gd name="T24" fmla="*/ 39 w 384"/>
                    <a:gd name="T25" fmla="*/ 126 h 562"/>
                    <a:gd name="T26" fmla="*/ 65 w 384"/>
                    <a:gd name="T27" fmla="*/ 123 h 562"/>
                    <a:gd name="T28" fmla="*/ 81 w 384"/>
                    <a:gd name="T29" fmla="*/ 73 h 562"/>
                    <a:gd name="T30" fmla="*/ 59 w 384"/>
                    <a:gd name="T31" fmla="*/ 73 h 562"/>
                    <a:gd name="T32" fmla="*/ 33 w 384"/>
                    <a:gd name="T33" fmla="*/ 60 h 562"/>
                    <a:gd name="T34" fmla="*/ 35 w 384"/>
                    <a:gd name="T35" fmla="*/ 56 h 562"/>
                    <a:gd name="T36" fmla="*/ 67 w 384"/>
                    <a:gd name="T37" fmla="*/ 63 h 562"/>
                    <a:gd name="T38" fmla="*/ 84 w 384"/>
                    <a:gd name="T39" fmla="*/ 61 h 562"/>
                    <a:gd name="T40" fmla="*/ 63 w 384"/>
                    <a:gd name="T41" fmla="*/ 14 h 562"/>
                    <a:gd name="T42" fmla="*/ 40 w 384"/>
                    <a:gd name="T43" fmla="*/ 29 h 562"/>
                    <a:gd name="T44" fmla="*/ 19 w 384"/>
                    <a:gd name="T45" fmla="*/ 52 h 562"/>
                    <a:gd name="T46" fmla="*/ 12 w 384"/>
                    <a:gd name="T47" fmla="*/ 39 h 56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384"/>
                    <a:gd name="T73" fmla="*/ 0 h 562"/>
                    <a:gd name="T74" fmla="*/ 384 w 384"/>
                    <a:gd name="T75" fmla="*/ 562 h 562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384" h="562">
                      <a:moveTo>
                        <a:pt x="46" y="155"/>
                      </a:moveTo>
                      <a:lnTo>
                        <a:pt x="130" y="63"/>
                      </a:lnTo>
                      <a:lnTo>
                        <a:pt x="268" y="0"/>
                      </a:lnTo>
                      <a:lnTo>
                        <a:pt x="337" y="124"/>
                      </a:lnTo>
                      <a:lnTo>
                        <a:pt x="384" y="285"/>
                      </a:lnTo>
                      <a:lnTo>
                        <a:pt x="276" y="562"/>
                      </a:lnTo>
                      <a:lnTo>
                        <a:pt x="138" y="554"/>
                      </a:lnTo>
                      <a:lnTo>
                        <a:pt x="0" y="462"/>
                      </a:lnTo>
                      <a:lnTo>
                        <a:pt x="0" y="224"/>
                      </a:lnTo>
                      <a:lnTo>
                        <a:pt x="38" y="216"/>
                      </a:lnTo>
                      <a:lnTo>
                        <a:pt x="69" y="254"/>
                      </a:lnTo>
                      <a:lnTo>
                        <a:pt x="61" y="438"/>
                      </a:lnTo>
                      <a:lnTo>
                        <a:pt x="154" y="507"/>
                      </a:lnTo>
                      <a:lnTo>
                        <a:pt x="260" y="492"/>
                      </a:lnTo>
                      <a:lnTo>
                        <a:pt x="322" y="293"/>
                      </a:lnTo>
                      <a:lnTo>
                        <a:pt x="237" y="293"/>
                      </a:lnTo>
                      <a:lnTo>
                        <a:pt x="130" y="239"/>
                      </a:lnTo>
                      <a:lnTo>
                        <a:pt x="138" y="224"/>
                      </a:lnTo>
                      <a:lnTo>
                        <a:pt x="268" y="254"/>
                      </a:lnTo>
                      <a:lnTo>
                        <a:pt x="337" y="246"/>
                      </a:lnTo>
                      <a:lnTo>
                        <a:pt x="253" y="55"/>
                      </a:lnTo>
                      <a:lnTo>
                        <a:pt x="160" y="116"/>
                      </a:lnTo>
                      <a:lnTo>
                        <a:pt x="77" y="208"/>
                      </a:lnTo>
                      <a:lnTo>
                        <a:pt x="46" y="1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053" name="Freeform 63"/>
                <p:cNvSpPr>
                  <a:spLocks/>
                </p:cNvSpPr>
                <p:nvPr/>
              </p:nvSpPr>
              <p:spPr bwMode="auto">
                <a:xfrm>
                  <a:off x="4136" y="2951"/>
                  <a:ext cx="130" cy="94"/>
                </a:xfrm>
                <a:custGeom>
                  <a:avLst/>
                  <a:gdLst>
                    <a:gd name="T0" fmla="*/ 13 w 130"/>
                    <a:gd name="T1" fmla="*/ 94 h 94"/>
                    <a:gd name="T2" fmla="*/ 19 w 130"/>
                    <a:gd name="T3" fmla="*/ 10 h 94"/>
                    <a:gd name="T4" fmla="*/ 130 w 130"/>
                    <a:gd name="T5" fmla="*/ 34 h 94"/>
                    <a:gd name="T6" fmla="*/ 0 60000 65536"/>
                    <a:gd name="T7" fmla="*/ 0 60000 65536"/>
                    <a:gd name="T8" fmla="*/ 0 60000 65536"/>
                    <a:gd name="T9" fmla="*/ 0 w 130"/>
                    <a:gd name="T10" fmla="*/ 0 h 94"/>
                    <a:gd name="T11" fmla="*/ 130 w 130"/>
                    <a:gd name="T12" fmla="*/ 94 h 9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0" h="94">
                      <a:moveTo>
                        <a:pt x="13" y="94"/>
                      </a:moveTo>
                      <a:cubicBezTo>
                        <a:pt x="6" y="57"/>
                        <a:pt x="0" y="20"/>
                        <a:pt x="19" y="10"/>
                      </a:cubicBezTo>
                      <a:cubicBezTo>
                        <a:pt x="38" y="0"/>
                        <a:pt x="112" y="32"/>
                        <a:pt x="130" y="34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810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71475" y="2881313"/>
            <a:ext cx="7715250" cy="3452812"/>
            <a:chOff x="234" y="1815"/>
            <a:chExt cx="4860" cy="2175"/>
          </a:xfrm>
        </p:grpSpPr>
        <p:sp>
          <p:nvSpPr>
            <p:cNvPr id="2107" name="Freeform 3"/>
            <p:cNvSpPr>
              <a:spLocks/>
            </p:cNvSpPr>
            <p:nvPr/>
          </p:nvSpPr>
          <p:spPr bwMode="auto">
            <a:xfrm>
              <a:off x="234" y="1815"/>
              <a:ext cx="4860" cy="657"/>
            </a:xfrm>
            <a:custGeom>
              <a:avLst/>
              <a:gdLst>
                <a:gd name="T0" fmla="*/ 2034 w 4860"/>
                <a:gd name="T1" fmla="*/ 9 h 657"/>
                <a:gd name="T2" fmla="*/ 4860 w 4860"/>
                <a:gd name="T3" fmla="*/ 657 h 657"/>
                <a:gd name="T4" fmla="*/ 0 w 4860"/>
                <a:gd name="T5" fmla="*/ 651 h 657"/>
                <a:gd name="T6" fmla="*/ 1302 w 4860"/>
                <a:gd name="T7" fmla="*/ 0 h 657"/>
                <a:gd name="T8" fmla="*/ 2034 w 4860"/>
                <a:gd name="T9" fmla="*/ 9 h 6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60"/>
                <a:gd name="T16" fmla="*/ 0 h 657"/>
                <a:gd name="T17" fmla="*/ 4860 w 4860"/>
                <a:gd name="T18" fmla="*/ 657 h 6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60" h="657">
                  <a:moveTo>
                    <a:pt x="2034" y="9"/>
                  </a:moveTo>
                  <a:lnTo>
                    <a:pt x="4860" y="657"/>
                  </a:lnTo>
                  <a:lnTo>
                    <a:pt x="0" y="651"/>
                  </a:lnTo>
                  <a:lnTo>
                    <a:pt x="1302" y="0"/>
                  </a:lnTo>
                  <a:lnTo>
                    <a:pt x="2034" y="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Georgia" panose="02040502050405020303" pitchFamily="18" charset="0"/>
              </a:endParaRPr>
            </a:p>
          </p:txBody>
        </p:sp>
        <p:sp>
          <p:nvSpPr>
            <p:cNvPr id="2108" name="Rectangle 4"/>
            <p:cNvSpPr>
              <a:spLocks noChangeArrowheads="1"/>
            </p:cNvSpPr>
            <p:nvPr/>
          </p:nvSpPr>
          <p:spPr bwMode="auto">
            <a:xfrm>
              <a:off x="240" y="2472"/>
              <a:ext cx="4854" cy="1518"/>
            </a:xfrm>
            <a:prstGeom prst="rect">
              <a:avLst/>
            </a:prstGeom>
            <a:noFill/>
            <a:ln w="19050">
              <a:solidFill>
                <a:srgbClr val="CC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Georgia" panose="02040502050405020303" pitchFamily="18" charset="0"/>
              </a:endParaRPr>
            </a:p>
          </p:txBody>
        </p:sp>
        <p:sp>
          <p:nvSpPr>
            <p:cNvPr id="2109" name="AutoShape 5"/>
            <p:cNvSpPr>
              <a:spLocks noChangeArrowheads="1"/>
            </p:cNvSpPr>
            <p:nvPr/>
          </p:nvSpPr>
          <p:spPr bwMode="auto">
            <a:xfrm>
              <a:off x="1576" y="1844"/>
              <a:ext cx="498" cy="342"/>
            </a:xfrm>
            <a:prstGeom prst="downArrow">
              <a:avLst>
                <a:gd name="adj1" fmla="val 55130"/>
                <a:gd name="adj2" fmla="val 5922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Georgia" panose="02040502050405020303" pitchFamily="18" charset="0"/>
              </a:endParaRPr>
            </a:p>
          </p:txBody>
        </p:sp>
      </p:grpSp>
      <p:sp>
        <p:nvSpPr>
          <p:cNvPr id="2061" name="AutoShape 6"/>
          <p:cNvSpPr>
            <a:spLocks noChangeArrowheads="1"/>
          </p:cNvSpPr>
          <p:nvPr/>
        </p:nvSpPr>
        <p:spPr bwMode="auto">
          <a:xfrm>
            <a:off x="2286000" y="838200"/>
            <a:ext cx="5105400" cy="1600200"/>
          </a:xfrm>
          <a:prstGeom prst="rightArrow">
            <a:avLst>
              <a:gd name="adj1" fmla="val 50000"/>
              <a:gd name="adj2" fmla="val 79762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Georgia" panose="02040502050405020303" pitchFamily="18" charset="0"/>
            </a:endParaRPr>
          </a:p>
        </p:txBody>
      </p:sp>
      <p:grpSp>
        <p:nvGrpSpPr>
          <p:cNvPr id="2062" name="Group 7"/>
          <p:cNvGrpSpPr>
            <a:grpSpLocks/>
          </p:cNvGrpSpPr>
          <p:nvPr/>
        </p:nvGrpSpPr>
        <p:grpSpPr bwMode="auto">
          <a:xfrm>
            <a:off x="1446213" y="982663"/>
            <a:ext cx="1042987" cy="1949450"/>
            <a:chOff x="911" y="619"/>
            <a:chExt cx="657" cy="1228"/>
          </a:xfrm>
        </p:grpSpPr>
        <p:graphicFrame>
          <p:nvGraphicFramePr>
            <p:cNvPr id="2059" name="Object 11"/>
            <p:cNvGraphicFramePr>
              <a:graphicFrameLocks noChangeAspect="1"/>
            </p:cNvGraphicFramePr>
            <p:nvPr/>
          </p:nvGraphicFramePr>
          <p:xfrm>
            <a:off x="1091" y="619"/>
            <a:ext cx="297" cy="7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668" name="Clip" r:id="rId3" imgW="1621800" imgH="3934080" progId="MS_ClipArt_Gallery.2">
                    <p:embed/>
                  </p:oleObj>
                </mc:Choice>
                <mc:Fallback>
                  <p:oleObj name="Clip" r:id="rId3" imgW="1621800" imgH="393408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1" y="619"/>
                          <a:ext cx="297" cy="7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06" name="Text Box 9"/>
            <p:cNvSpPr txBox="1">
              <a:spLocks noChangeArrowheads="1"/>
            </p:cNvSpPr>
            <p:nvPr/>
          </p:nvSpPr>
          <p:spPr bwMode="auto">
            <a:xfrm>
              <a:off x="911" y="1387"/>
              <a:ext cx="657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>
                  <a:latin typeface="Georgia" panose="02040502050405020303" pitchFamily="18" charset="0"/>
                </a:rPr>
                <a:t>Bagaimana</a:t>
              </a:r>
            </a:p>
            <a:p>
              <a:pPr algn="ctr" eaLnBrk="1" hangingPunct="1"/>
              <a:r>
                <a:rPr lang="en-US" altLang="en-US" sz="1400" b="1">
                  <a:latin typeface="Georgia" panose="02040502050405020303" pitchFamily="18" charset="0"/>
                </a:rPr>
                <a:t>mencapai</a:t>
              </a:r>
            </a:p>
            <a:p>
              <a:pPr algn="ctr" eaLnBrk="1" hangingPunct="1"/>
              <a:r>
                <a:rPr lang="en-US" altLang="en-US" sz="1400" b="1">
                  <a:latin typeface="Georgia" panose="02040502050405020303" pitchFamily="18" charset="0"/>
                </a:rPr>
                <a:t>tujuan ?</a:t>
              </a:r>
              <a:endParaRPr lang="en-US" altLang="en-US">
                <a:latin typeface="Georgia" panose="02040502050405020303" pitchFamily="18" charset="0"/>
              </a:endParaRPr>
            </a:p>
          </p:txBody>
        </p:sp>
      </p:grpSp>
      <p:grpSp>
        <p:nvGrpSpPr>
          <p:cNvPr id="2063" name="Group 10"/>
          <p:cNvGrpSpPr>
            <a:grpSpLocks/>
          </p:cNvGrpSpPr>
          <p:nvPr/>
        </p:nvGrpSpPr>
        <p:grpSpPr bwMode="auto">
          <a:xfrm>
            <a:off x="2476500" y="838200"/>
            <a:ext cx="1055688" cy="1787525"/>
            <a:chOff x="1560" y="528"/>
            <a:chExt cx="665" cy="1126"/>
          </a:xfrm>
        </p:grpSpPr>
        <p:graphicFrame>
          <p:nvGraphicFramePr>
            <p:cNvPr id="2058" name="Object 10"/>
            <p:cNvGraphicFramePr>
              <a:graphicFrameLocks noChangeAspect="1"/>
            </p:cNvGraphicFramePr>
            <p:nvPr/>
          </p:nvGraphicFramePr>
          <p:xfrm>
            <a:off x="1560" y="528"/>
            <a:ext cx="665" cy="8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669" name="Clip" r:id="rId5" imgW="3216960" imgH="3951360" progId="MS_ClipArt_Gallery.2">
                    <p:embed/>
                  </p:oleObj>
                </mc:Choice>
                <mc:Fallback>
                  <p:oleObj name="Clip" r:id="rId5" imgW="3216960" imgH="39513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60" y="528"/>
                          <a:ext cx="665" cy="8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05" name="Text Box 12"/>
            <p:cNvSpPr txBox="1">
              <a:spLocks noChangeArrowheads="1"/>
            </p:cNvSpPr>
            <p:nvPr/>
          </p:nvSpPr>
          <p:spPr bwMode="auto">
            <a:xfrm>
              <a:off x="1613" y="1328"/>
              <a:ext cx="527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>
                  <a:latin typeface="Georgia" panose="02040502050405020303" pitchFamily="18" charset="0"/>
                </a:rPr>
                <a:t>Evaluasi</a:t>
              </a:r>
            </a:p>
            <a:p>
              <a:pPr algn="ctr" eaLnBrk="1" hangingPunct="1"/>
              <a:r>
                <a:rPr lang="en-US" altLang="en-US" sz="1400" b="1">
                  <a:latin typeface="Georgia" panose="02040502050405020303" pitchFamily="18" charset="0"/>
                </a:rPr>
                <a:t>Diri</a:t>
              </a:r>
              <a:endParaRPr lang="en-US" altLang="en-US">
                <a:latin typeface="Georgia" panose="02040502050405020303" pitchFamily="18" charset="0"/>
              </a:endParaRPr>
            </a:p>
          </p:txBody>
        </p:sp>
      </p:grpSp>
      <p:grpSp>
        <p:nvGrpSpPr>
          <p:cNvPr id="2064" name="Group 13"/>
          <p:cNvGrpSpPr>
            <a:grpSpLocks/>
          </p:cNvGrpSpPr>
          <p:nvPr/>
        </p:nvGrpSpPr>
        <p:grpSpPr bwMode="auto">
          <a:xfrm>
            <a:off x="3635375" y="774700"/>
            <a:ext cx="785813" cy="1825625"/>
            <a:chOff x="2290" y="488"/>
            <a:chExt cx="495" cy="1150"/>
          </a:xfrm>
        </p:grpSpPr>
        <p:graphicFrame>
          <p:nvGraphicFramePr>
            <p:cNvPr id="2057" name="Object 9"/>
            <p:cNvGraphicFramePr>
              <a:graphicFrameLocks noChangeAspect="1"/>
            </p:cNvGraphicFramePr>
            <p:nvPr/>
          </p:nvGraphicFramePr>
          <p:xfrm>
            <a:off x="2376" y="488"/>
            <a:ext cx="269" cy="8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670" name="Clip" r:id="rId7" imgW="1295640" imgH="3934080" progId="MS_ClipArt_Gallery.2">
                    <p:embed/>
                  </p:oleObj>
                </mc:Choice>
                <mc:Fallback>
                  <p:oleObj name="Clip" r:id="rId7" imgW="1295640" imgH="393408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76" y="488"/>
                          <a:ext cx="269" cy="8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04" name="Text Box 15"/>
            <p:cNvSpPr txBox="1">
              <a:spLocks noChangeArrowheads="1"/>
            </p:cNvSpPr>
            <p:nvPr/>
          </p:nvSpPr>
          <p:spPr bwMode="auto">
            <a:xfrm>
              <a:off x="2290" y="1312"/>
              <a:ext cx="495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>
                  <a:latin typeface="Georgia" panose="02040502050405020303" pitchFamily="18" charset="0"/>
                </a:rPr>
                <a:t>Cari</a:t>
              </a:r>
            </a:p>
            <a:p>
              <a:pPr algn="ctr" eaLnBrk="1" hangingPunct="1"/>
              <a:r>
                <a:rPr lang="en-US" altLang="en-US" sz="1400" b="1">
                  <a:latin typeface="Georgia" panose="02040502050405020303" pitchFamily="18" charset="0"/>
                </a:rPr>
                <a:t>Strategi</a:t>
              </a:r>
              <a:endParaRPr lang="en-US" altLang="en-US">
                <a:latin typeface="Georgia" panose="02040502050405020303" pitchFamily="18" charset="0"/>
              </a:endParaRPr>
            </a:p>
          </p:txBody>
        </p:sp>
      </p:grpSp>
      <p:grpSp>
        <p:nvGrpSpPr>
          <p:cNvPr id="2065" name="Group 16"/>
          <p:cNvGrpSpPr>
            <a:grpSpLocks/>
          </p:cNvGrpSpPr>
          <p:nvPr/>
        </p:nvGrpSpPr>
        <p:grpSpPr bwMode="auto">
          <a:xfrm>
            <a:off x="5786438" y="1054100"/>
            <a:ext cx="1122362" cy="1584325"/>
            <a:chOff x="3429" y="1344"/>
            <a:chExt cx="707" cy="998"/>
          </a:xfrm>
        </p:grpSpPr>
        <p:graphicFrame>
          <p:nvGraphicFramePr>
            <p:cNvPr id="2056" name="Object 8"/>
            <p:cNvGraphicFramePr>
              <a:graphicFrameLocks noChangeAspect="1"/>
            </p:cNvGraphicFramePr>
            <p:nvPr/>
          </p:nvGraphicFramePr>
          <p:xfrm>
            <a:off x="3550" y="1344"/>
            <a:ext cx="463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671" name="Clip" r:id="rId9" imgW="3162240" imgH="3928680" progId="MS_ClipArt_Gallery.2">
                    <p:embed/>
                  </p:oleObj>
                </mc:Choice>
                <mc:Fallback>
                  <p:oleObj name="Clip" r:id="rId9" imgW="3162240" imgH="392868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0" y="1344"/>
                          <a:ext cx="463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03" name="Text Box 18"/>
            <p:cNvSpPr txBox="1">
              <a:spLocks noChangeArrowheads="1"/>
            </p:cNvSpPr>
            <p:nvPr/>
          </p:nvSpPr>
          <p:spPr bwMode="auto">
            <a:xfrm>
              <a:off x="3429" y="2016"/>
              <a:ext cx="707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>
                  <a:latin typeface="Georgia" panose="02040502050405020303" pitchFamily="18" charset="0"/>
                </a:rPr>
                <a:t>Laksanakan</a:t>
              </a:r>
            </a:p>
            <a:p>
              <a:pPr algn="ctr" eaLnBrk="1" hangingPunct="1"/>
              <a:r>
                <a:rPr lang="en-US" altLang="en-US" sz="1400" b="1">
                  <a:latin typeface="Georgia" panose="02040502050405020303" pitchFamily="18" charset="0"/>
                </a:rPr>
                <a:t>Rencana</a:t>
              </a:r>
            </a:p>
          </p:txBody>
        </p:sp>
      </p:grpSp>
      <p:grpSp>
        <p:nvGrpSpPr>
          <p:cNvPr id="2066" name="Group 19"/>
          <p:cNvGrpSpPr>
            <a:grpSpLocks/>
          </p:cNvGrpSpPr>
          <p:nvPr/>
        </p:nvGrpSpPr>
        <p:grpSpPr bwMode="auto">
          <a:xfrm>
            <a:off x="7543800" y="800100"/>
            <a:ext cx="1219200" cy="1671638"/>
            <a:chOff x="4752" y="504"/>
            <a:chExt cx="768" cy="1053"/>
          </a:xfrm>
        </p:grpSpPr>
        <p:grpSp>
          <p:nvGrpSpPr>
            <p:cNvPr id="2085" name="Group 20"/>
            <p:cNvGrpSpPr>
              <a:grpSpLocks/>
            </p:cNvGrpSpPr>
            <p:nvPr/>
          </p:nvGrpSpPr>
          <p:grpSpPr bwMode="auto">
            <a:xfrm>
              <a:off x="4752" y="504"/>
              <a:ext cx="768" cy="672"/>
              <a:chOff x="4752" y="504"/>
              <a:chExt cx="768" cy="672"/>
            </a:xfrm>
          </p:grpSpPr>
          <p:grpSp>
            <p:nvGrpSpPr>
              <p:cNvPr id="2087" name="Group 21"/>
              <p:cNvGrpSpPr>
                <a:grpSpLocks/>
              </p:cNvGrpSpPr>
              <p:nvPr/>
            </p:nvGrpSpPr>
            <p:grpSpPr bwMode="auto">
              <a:xfrm>
                <a:off x="4757" y="834"/>
                <a:ext cx="763" cy="152"/>
                <a:chOff x="4757" y="834"/>
                <a:chExt cx="763" cy="152"/>
              </a:xfrm>
            </p:grpSpPr>
            <p:sp>
              <p:nvSpPr>
                <p:cNvPr id="2100" name="Freeform 22"/>
                <p:cNvSpPr>
                  <a:spLocks/>
                </p:cNvSpPr>
                <p:nvPr/>
              </p:nvSpPr>
              <p:spPr bwMode="auto">
                <a:xfrm>
                  <a:off x="4771" y="837"/>
                  <a:ext cx="740" cy="146"/>
                </a:xfrm>
                <a:custGeom>
                  <a:avLst/>
                  <a:gdLst>
                    <a:gd name="T0" fmla="*/ 487 w 2961"/>
                    <a:gd name="T1" fmla="*/ 39 h 436"/>
                    <a:gd name="T2" fmla="*/ 530 w 2961"/>
                    <a:gd name="T3" fmla="*/ 57 h 436"/>
                    <a:gd name="T4" fmla="*/ 584 w 2961"/>
                    <a:gd name="T5" fmla="*/ 55 h 436"/>
                    <a:gd name="T6" fmla="*/ 625 w 2961"/>
                    <a:gd name="T7" fmla="*/ 44 h 436"/>
                    <a:gd name="T8" fmla="*/ 669 w 2961"/>
                    <a:gd name="T9" fmla="*/ 28 h 436"/>
                    <a:gd name="T10" fmla="*/ 702 w 2961"/>
                    <a:gd name="T11" fmla="*/ 29 h 436"/>
                    <a:gd name="T12" fmla="*/ 740 w 2961"/>
                    <a:gd name="T13" fmla="*/ 50 h 436"/>
                    <a:gd name="T14" fmla="*/ 716 w 2961"/>
                    <a:gd name="T15" fmla="*/ 53 h 436"/>
                    <a:gd name="T16" fmla="*/ 671 w 2961"/>
                    <a:gd name="T17" fmla="*/ 55 h 436"/>
                    <a:gd name="T18" fmla="*/ 617 w 2961"/>
                    <a:gd name="T19" fmla="*/ 75 h 436"/>
                    <a:gd name="T20" fmla="*/ 576 w 2961"/>
                    <a:gd name="T21" fmla="*/ 91 h 436"/>
                    <a:gd name="T22" fmla="*/ 519 w 2961"/>
                    <a:gd name="T23" fmla="*/ 94 h 436"/>
                    <a:gd name="T24" fmla="*/ 474 w 2961"/>
                    <a:gd name="T25" fmla="*/ 88 h 436"/>
                    <a:gd name="T26" fmla="*/ 434 w 2961"/>
                    <a:gd name="T27" fmla="*/ 70 h 436"/>
                    <a:gd name="T28" fmla="*/ 391 w 2961"/>
                    <a:gd name="T29" fmla="*/ 56 h 436"/>
                    <a:gd name="T30" fmla="*/ 341 w 2961"/>
                    <a:gd name="T31" fmla="*/ 51 h 436"/>
                    <a:gd name="T32" fmla="*/ 296 w 2961"/>
                    <a:gd name="T33" fmla="*/ 51 h 436"/>
                    <a:gd name="T34" fmla="*/ 252 w 2961"/>
                    <a:gd name="T35" fmla="*/ 63 h 436"/>
                    <a:gd name="T36" fmla="*/ 211 w 2961"/>
                    <a:gd name="T37" fmla="*/ 81 h 436"/>
                    <a:gd name="T38" fmla="*/ 157 w 2961"/>
                    <a:gd name="T39" fmla="*/ 105 h 436"/>
                    <a:gd name="T40" fmla="*/ 118 w 2961"/>
                    <a:gd name="T41" fmla="*/ 133 h 436"/>
                    <a:gd name="T42" fmla="*/ 103 w 2961"/>
                    <a:gd name="T43" fmla="*/ 141 h 436"/>
                    <a:gd name="T44" fmla="*/ 87 w 2961"/>
                    <a:gd name="T45" fmla="*/ 145 h 436"/>
                    <a:gd name="T46" fmla="*/ 47 w 2961"/>
                    <a:gd name="T47" fmla="*/ 145 h 436"/>
                    <a:gd name="T48" fmla="*/ 18 w 2961"/>
                    <a:gd name="T49" fmla="*/ 139 h 436"/>
                    <a:gd name="T50" fmla="*/ 5 w 2961"/>
                    <a:gd name="T51" fmla="*/ 131 h 436"/>
                    <a:gd name="T52" fmla="*/ 17 w 2961"/>
                    <a:gd name="T53" fmla="*/ 125 h 436"/>
                    <a:gd name="T54" fmla="*/ 59 w 2961"/>
                    <a:gd name="T55" fmla="*/ 114 h 436"/>
                    <a:gd name="T56" fmla="*/ 95 w 2961"/>
                    <a:gd name="T57" fmla="*/ 98 h 436"/>
                    <a:gd name="T58" fmla="*/ 143 w 2961"/>
                    <a:gd name="T59" fmla="*/ 69 h 436"/>
                    <a:gd name="T60" fmla="*/ 180 w 2961"/>
                    <a:gd name="T61" fmla="*/ 48 h 436"/>
                    <a:gd name="T62" fmla="*/ 231 w 2961"/>
                    <a:gd name="T63" fmla="*/ 27 h 436"/>
                    <a:gd name="T64" fmla="*/ 271 w 2961"/>
                    <a:gd name="T65" fmla="*/ 12 h 436"/>
                    <a:gd name="T66" fmla="*/ 318 w 2961"/>
                    <a:gd name="T67" fmla="*/ 4 h 436"/>
                    <a:gd name="T68" fmla="*/ 360 w 2961"/>
                    <a:gd name="T69" fmla="*/ 0 h 436"/>
                    <a:gd name="T70" fmla="*/ 401 w 2961"/>
                    <a:gd name="T71" fmla="*/ 3 h 436"/>
                    <a:gd name="T72" fmla="*/ 437 w 2961"/>
                    <a:gd name="T73" fmla="*/ 11 h 4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961"/>
                    <a:gd name="T112" fmla="*/ 0 h 436"/>
                    <a:gd name="T113" fmla="*/ 2961 w 2961"/>
                    <a:gd name="T114" fmla="*/ 436 h 4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961" h="436">
                      <a:moveTo>
                        <a:pt x="1809" y="54"/>
                      </a:moveTo>
                      <a:lnTo>
                        <a:pt x="1947" y="116"/>
                      </a:lnTo>
                      <a:lnTo>
                        <a:pt x="2048" y="157"/>
                      </a:lnTo>
                      <a:lnTo>
                        <a:pt x="2119" y="171"/>
                      </a:lnTo>
                      <a:lnTo>
                        <a:pt x="2223" y="174"/>
                      </a:lnTo>
                      <a:lnTo>
                        <a:pt x="2335" y="164"/>
                      </a:lnTo>
                      <a:lnTo>
                        <a:pt x="2420" y="146"/>
                      </a:lnTo>
                      <a:lnTo>
                        <a:pt x="2499" y="131"/>
                      </a:lnTo>
                      <a:lnTo>
                        <a:pt x="2590" y="107"/>
                      </a:lnTo>
                      <a:lnTo>
                        <a:pt x="2675" y="84"/>
                      </a:lnTo>
                      <a:lnTo>
                        <a:pt x="2740" y="80"/>
                      </a:lnTo>
                      <a:lnTo>
                        <a:pt x="2809" y="86"/>
                      </a:lnTo>
                      <a:lnTo>
                        <a:pt x="2885" y="113"/>
                      </a:lnTo>
                      <a:lnTo>
                        <a:pt x="2961" y="149"/>
                      </a:lnTo>
                      <a:lnTo>
                        <a:pt x="2939" y="161"/>
                      </a:lnTo>
                      <a:lnTo>
                        <a:pt x="2863" y="157"/>
                      </a:lnTo>
                      <a:lnTo>
                        <a:pt x="2757" y="153"/>
                      </a:lnTo>
                      <a:lnTo>
                        <a:pt x="2686" y="163"/>
                      </a:lnTo>
                      <a:lnTo>
                        <a:pt x="2584" y="189"/>
                      </a:lnTo>
                      <a:lnTo>
                        <a:pt x="2469" y="223"/>
                      </a:lnTo>
                      <a:lnTo>
                        <a:pt x="2385" y="250"/>
                      </a:lnTo>
                      <a:lnTo>
                        <a:pt x="2304" y="273"/>
                      </a:lnTo>
                      <a:lnTo>
                        <a:pt x="2211" y="277"/>
                      </a:lnTo>
                      <a:lnTo>
                        <a:pt x="2076" y="280"/>
                      </a:lnTo>
                      <a:lnTo>
                        <a:pt x="1980" y="274"/>
                      </a:lnTo>
                      <a:lnTo>
                        <a:pt x="1896" y="263"/>
                      </a:lnTo>
                      <a:lnTo>
                        <a:pt x="1813" y="240"/>
                      </a:lnTo>
                      <a:lnTo>
                        <a:pt x="1736" y="209"/>
                      </a:lnTo>
                      <a:lnTo>
                        <a:pt x="1655" y="186"/>
                      </a:lnTo>
                      <a:lnTo>
                        <a:pt x="1563" y="167"/>
                      </a:lnTo>
                      <a:lnTo>
                        <a:pt x="1475" y="156"/>
                      </a:lnTo>
                      <a:lnTo>
                        <a:pt x="1366" y="151"/>
                      </a:lnTo>
                      <a:lnTo>
                        <a:pt x="1264" y="153"/>
                      </a:lnTo>
                      <a:lnTo>
                        <a:pt x="1186" y="153"/>
                      </a:lnTo>
                      <a:lnTo>
                        <a:pt x="1099" y="167"/>
                      </a:lnTo>
                      <a:lnTo>
                        <a:pt x="1008" y="189"/>
                      </a:lnTo>
                      <a:lnTo>
                        <a:pt x="913" y="216"/>
                      </a:lnTo>
                      <a:lnTo>
                        <a:pt x="843" y="243"/>
                      </a:lnTo>
                      <a:lnTo>
                        <a:pt x="728" y="276"/>
                      </a:lnTo>
                      <a:lnTo>
                        <a:pt x="627" y="313"/>
                      </a:lnTo>
                      <a:lnTo>
                        <a:pt x="539" y="359"/>
                      </a:lnTo>
                      <a:lnTo>
                        <a:pt x="472" y="397"/>
                      </a:lnTo>
                      <a:lnTo>
                        <a:pt x="418" y="420"/>
                      </a:lnTo>
                      <a:lnTo>
                        <a:pt x="412" y="422"/>
                      </a:lnTo>
                      <a:lnTo>
                        <a:pt x="354" y="432"/>
                      </a:lnTo>
                      <a:lnTo>
                        <a:pt x="348" y="434"/>
                      </a:lnTo>
                      <a:lnTo>
                        <a:pt x="270" y="436"/>
                      </a:lnTo>
                      <a:lnTo>
                        <a:pt x="190" y="434"/>
                      </a:lnTo>
                      <a:lnTo>
                        <a:pt x="123" y="427"/>
                      </a:lnTo>
                      <a:lnTo>
                        <a:pt x="74" y="416"/>
                      </a:lnTo>
                      <a:lnTo>
                        <a:pt x="27" y="392"/>
                      </a:lnTo>
                      <a:lnTo>
                        <a:pt x="22" y="392"/>
                      </a:lnTo>
                      <a:lnTo>
                        <a:pt x="0" y="374"/>
                      </a:lnTo>
                      <a:lnTo>
                        <a:pt x="69" y="374"/>
                      </a:lnTo>
                      <a:lnTo>
                        <a:pt x="156" y="360"/>
                      </a:lnTo>
                      <a:lnTo>
                        <a:pt x="237" y="340"/>
                      </a:lnTo>
                      <a:lnTo>
                        <a:pt x="301" y="320"/>
                      </a:lnTo>
                      <a:lnTo>
                        <a:pt x="379" y="294"/>
                      </a:lnTo>
                      <a:lnTo>
                        <a:pt x="469" y="256"/>
                      </a:lnTo>
                      <a:lnTo>
                        <a:pt x="571" y="206"/>
                      </a:lnTo>
                      <a:lnTo>
                        <a:pt x="645" y="173"/>
                      </a:lnTo>
                      <a:lnTo>
                        <a:pt x="722" y="143"/>
                      </a:lnTo>
                      <a:lnTo>
                        <a:pt x="816" y="113"/>
                      </a:lnTo>
                      <a:lnTo>
                        <a:pt x="925" y="80"/>
                      </a:lnTo>
                      <a:lnTo>
                        <a:pt x="1015" y="54"/>
                      </a:lnTo>
                      <a:lnTo>
                        <a:pt x="1083" y="37"/>
                      </a:lnTo>
                      <a:lnTo>
                        <a:pt x="1171" y="21"/>
                      </a:lnTo>
                      <a:lnTo>
                        <a:pt x="1274" y="11"/>
                      </a:lnTo>
                      <a:lnTo>
                        <a:pt x="1345" y="1"/>
                      </a:lnTo>
                      <a:lnTo>
                        <a:pt x="1442" y="0"/>
                      </a:lnTo>
                      <a:lnTo>
                        <a:pt x="1537" y="1"/>
                      </a:lnTo>
                      <a:lnTo>
                        <a:pt x="1604" y="10"/>
                      </a:lnTo>
                      <a:lnTo>
                        <a:pt x="1684" y="20"/>
                      </a:lnTo>
                      <a:lnTo>
                        <a:pt x="1749" y="34"/>
                      </a:lnTo>
                      <a:lnTo>
                        <a:pt x="1809" y="54"/>
                      </a:lnTo>
                      <a:close/>
                    </a:path>
                  </a:pathLst>
                </a:custGeom>
                <a:solidFill>
                  <a:srgbClr val="FF00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101" name="Freeform 23"/>
                <p:cNvSpPr>
                  <a:spLocks/>
                </p:cNvSpPr>
                <p:nvPr/>
              </p:nvSpPr>
              <p:spPr bwMode="auto">
                <a:xfrm>
                  <a:off x="4757" y="834"/>
                  <a:ext cx="763" cy="135"/>
                </a:xfrm>
                <a:custGeom>
                  <a:avLst/>
                  <a:gdLst>
                    <a:gd name="T0" fmla="*/ 713 w 3050"/>
                    <a:gd name="T1" fmla="*/ 35 h 406"/>
                    <a:gd name="T2" fmla="*/ 678 w 3050"/>
                    <a:gd name="T3" fmla="*/ 37 h 406"/>
                    <a:gd name="T4" fmla="*/ 640 w 3050"/>
                    <a:gd name="T5" fmla="*/ 50 h 406"/>
                    <a:gd name="T6" fmla="*/ 609 w 3050"/>
                    <a:gd name="T7" fmla="*/ 59 h 406"/>
                    <a:gd name="T8" fmla="*/ 578 w 3050"/>
                    <a:gd name="T9" fmla="*/ 66 h 406"/>
                    <a:gd name="T10" fmla="*/ 551 w 3050"/>
                    <a:gd name="T11" fmla="*/ 66 h 406"/>
                    <a:gd name="T12" fmla="*/ 524 w 3050"/>
                    <a:gd name="T13" fmla="*/ 61 h 406"/>
                    <a:gd name="T14" fmla="*/ 496 w 3050"/>
                    <a:gd name="T15" fmla="*/ 43 h 406"/>
                    <a:gd name="T16" fmla="*/ 466 w 3050"/>
                    <a:gd name="T17" fmla="*/ 27 h 406"/>
                    <a:gd name="T18" fmla="*/ 426 w 3050"/>
                    <a:gd name="T19" fmla="*/ 12 h 406"/>
                    <a:gd name="T20" fmla="*/ 384 w 3050"/>
                    <a:gd name="T21" fmla="*/ 7 h 406"/>
                    <a:gd name="T22" fmla="*/ 339 w 3050"/>
                    <a:gd name="T23" fmla="*/ 9 h 406"/>
                    <a:gd name="T24" fmla="*/ 296 w 3050"/>
                    <a:gd name="T25" fmla="*/ 18 h 406"/>
                    <a:gd name="T26" fmla="*/ 236 w 3050"/>
                    <a:gd name="T27" fmla="*/ 38 h 406"/>
                    <a:gd name="T28" fmla="*/ 177 w 3050"/>
                    <a:gd name="T29" fmla="*/ 64 h 406"/>
                    <a:gd name="T30" fmla="*/ 154 w 3050"/>
                    <a:gd name="T31" fmla="*/ 77 h 406"/>
                    <a:gd name="T32" fmla="*/ 121 w 3050"/>
                    <a:gd name="T33" fmla="*/ 99 h 406"/>
                    <a:gd name="T34" fmla="*/ 89 w 3050"/>
                    <a:gd name="T35" fmla="*/ 116 h 406"/>
                    <a:gd name="T36" fmla="*/ 70 w 3050"/>
                    <a:gd name="T37" fmla="*/ 123 h 406"/>
                    <a:gd name="T38" fmla="*/ 54 w 3050"/>
                    <a:gd name="T39" fmla="*/ 129 h 406"/>
                    <a:gd name="T40" fmla="*/ 23 w 3050"/>
                    <a:gd name="T41" fmla="*/ 134 h 406"/>
                    <a:gd name="T42" fmla="*/ 16 w 3050"/>
                    <a:gd name="T43" fmla="*/ 134 h 406"/>
                    <a:gd name="T44" fmla="*/ 0 w 3050"/>
                    <a:gd name="T45" fmla="*/ 125 h 406"/>
                    <a:gd name="T46" fmla="*/ 6 w 3050"/>
                    <a:gd name="T47" fmla="*/ 122 h 406"/>
                    <a:gd name="T48" fmla="*/ 35 w 3050"/>
                    <a:gd name="T49" fmla="*/ 123 h 406"/>
                    <a:gd name="T50" fmla="*/ 63 w 3050"/>
                    <a:gd name="T51" fmla="*/ 115 h 406"/>
                    <a:gd name="T52" fmla="*/ 97 w 3050"/>
                    <a:gd name="T53" fmla="*/ 102 h 406"/>
                    <a:gd name="T54" fmla="*/ 133 w 3050"/>
                    <a:gd name="T55" fmla="*/ 81 h 406"/>
                    <a:gd name="T56" fmla="*/ 170 w 3050"/>
                    <a:gd name="T57" fmla="*/ 58 h 406"/>
                    <a:gd name="T58" fmla="*/ 205 w 3050"/>
                    <a:gd name="T59" fmla="*/ 41 h 406"/>
                    <a:gd name="T60" fmla="*/ 242 w 3050"/>
                    <a:gd name="T61" fmla="*/ 27 h 406"/>
                    <a:gd name="T62" fmla="*/ 283 w 3050"/>
                    <a:gd name="T63" fmla="*/ 12 h 406"/>
                    <a:gd name="T64" fmla="*/ 319 w 3050"/>
                    <a:gd name="T65" fmla="*/ 4 h 406"/>
                    <a:gd name="T66" fmla="*/ 363 w 3050"/>
                    <a:gd name="T67" fmla="*/ 0 h 406"/>
                    <a:gd name="T68" fmla="*/ 414 w 3050"/>
                    <a:gd name="T69" fmla="*/ 1 h 406"/>
                    <a:gd name="T70" fmla="*/ 444 w 3050"/>
                    <a:gd name="T71" fmla="*/ 9 h 406"/>
                    <a:gd name="T72" fmla="*/ 474 w 3050"/>
                    <a:gd name="T73" fmla="*/ 21 h 406"/>
                    <a:gd name="T74" fmla="*/ 501 w 3050"/>
                    <a:gd name="T75" fmla="*/ 37 h 406"/>
                    <a:gd name="T76" fmla="*/ 527 w 3050"/>
                    <a:gd name="T77" fmla="*/ 51 h 406"/>
                    <a:gd name="T78" fmla="*/ 548 w 3050"/>
                    <a:gd name="T79" fmla="*/ 58 h 406"/>
                    <a:gd name="T80" fmla="*/ 581 w 3050"/>
                    <a:gd name="T81" fmla="*/ 56 h 406"/>
                    <a:gd name="T82" fmla="*/ 609 w 3050"/>
                    <a:gd name="T83" fmla="*/ 50 h 406"/>
                    <a:gd name="T84" fmla="*/ 648 w 3050"/>
                    <a:gd name="T85" fmla="*/ 39 h 406"/>
                    <a:gd name="T86" fmla="*/ 684 w 3050"/>
                    <a:gd name="T87" fmla="*/ 27 h 406"/>
                    <a:gd name="T88" fmla="*/ 709 w 3050"/>
                    <a:gd name="T89" fmla="*/ 25 h 406"/>
                    <a:gd name="T90" fmla="*/ 731 w 3050"/>
                    <a:gd name="T91" fmla="*/ 33 h 406"/>
                    <a:gd name="T92" fmla="*/ 758 w 3050"/>
                    <a:gd name="T93" fmla="*/ 50 h 406"/>
                    <a:gd name="T94" fmla="*/ 762 w 3050"/>
                    <a:gd name="T95" fmla="*/ 54 h 406"/>
                    <a:gd name="T96" fmla="*/ 749 w 3050"/>
                    <a:gd name="T97" fmla="*/ 54 h 406"/>
                    <a:gd name="T98" fmla="*/ 732 w 3050"/>
                    <a:gd name="T99" fmla="*/ 44 h 40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3050"/>
                    <a:gd name="T151" fmla="*/ 0 h 406"/>
                    <a:gd name="T152" fmla="*/ 3050 w 3050"/>
                    <a:gd name="T153" fmla="*/ 406 h 40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3050" h="406">
                      <a:moveTo>
                        <a:pt x="2925" y="131"/>
                      </a:moveTo>
                      <a:lnTo>
                        <a:pt x="2850" y="106"/>
                      </a:lnTo>
                      <a:lnTo>
                        <a:pt x="2780" y="103"/>
                      </a:lnTo>
                      <a:lnTo>
                        <a:pt x="2710" y="111"/>
                      </a:lnTo>
                      <a:lnTo>
                        <a:pt x="2648" y="130"/>
                      </a:lnTo>
                      <a:lnTo>
                        <a:pt x="2558" y="151"/>
                      </a:lnTo>
                      <a:lnTo>
                        <a:pt x="2497" y="166"/>
                      </a:lnTo>
                      <a:lnTo>
                        <a:pt x="2433" y="177"/>
                      </a:lnTo>
                      <a:lnTo>
                        <a:pt x="2366" y="193"/>
                      </a:lnTo>
                      <a:lnTo>
                        <a:pt x="2311" y="197"/>
                      </a:lnTo>
                      <a:lnTo>
                        <a:pt x="2261" y="199"/>
                      </a:lnTo>
                      <a:lnTo>
                        <a:pt x="2201" y="199"/>
                      </a:lnTo>
                      <a:lnTo>
                        <a:pt x="2140" y="194"/>
                      </a:lnTo>
                      <a:lnTo>
                        <a:pt x="2095" y="184"/>
                      </a:lnTo>
                      <a:lnTo>
                        <a:pt x="2042" y="161"/>
                      </a:lnTo>
                      <a:lnTo>
                        <a:pt x="1981" y="130"/>
                      </a:lnTo>
                      <a:lnTo>
                        <a:pt x="1918" y="101"/>
                      </a:lnTo>
                      <a:lnTo>
                        <a:pt x="1863" y="80"/>
                      </a:lnTo>
                      <a:lnTo>
                        <a:pt x="1793" y="54"/>
                      </a:lnTo>
                      <a:lnTo>
                        <a:pt x="1704" y="36"/>
                      </a:lnTo>
                      <a:lnTo>
                        <a:pt x="1633" y="27"/>
                      </a:lnTo>
                      <a:lnTo>
                        <a:pt x="1536" y="21"/>
                      </a:lnTo>
                      <a:lnTo>
                        <a:pt x="1449" y="21"/>
                      </a:lnTo>
                      <a:lnTo>
                        <a:pt x="1355" y="27"/>
                      </a:lnTo>
                      <a:lnTo>
                        <a:pt x="1268" y="37"/>
                      </a:lnTo>
                      <a:lnTo>
                        <a:pt x="1184" y="54"/>
                      </a:lnTo>
                      <a:lnTo>
                        <a:pt x="1070" y="77"/>
                      </a:lnTo>
                      <a:lnTo>
                        <a:pt x="944" y="113"/>
                      </a:lnTo>
                      <a:lnTo>
                        <a:pt x="827" y="147"/>
                      </a:lnTo>
                      <a:lnTo>
                        <a:pt x="708" y="191"/>
                      </a:lnTo>
                      <a:lnTo>
                        <a:pt x="618" y="230"/>
                      </a:lnTo>
                      <a:lnTo>
                        <a:pt x="614" y="233"/>
                      </a:lnTo>
                      <a:lnTo>
                        <a:pt x="539" y="269"/>
                      </a:lnTo>
                      <a:lnTo>
                        <a:pt x="482" y="297"/>
                      </a:lnTo>
                      <a:lnTo>
                        <a:pt x="419" y="326"/>
                      </a:lnTo>
                      <a:lnTo>
                        <a:pt x="354" y="350"/>
                      </a:lnTo>
                      <a:lnTo>
                        <a:pt x="283" y="367"/>
                      </a:lnTo>
                      <a:lnTo>
                        <a:pt x="278" y="370"/>
                      </a:lnTo>
                      <a:lnTo>
                        <a:pt x="220" y="387"/>
                      </a:lnTo>
                      <a:lnTo>
                        <a:pt x="216" y="389"/>
                      </a:lnTo>
                      <a:lnTo>
                        <a:pt x="155" y="397"/>
                      </a:lnTo>
                      <a:lnTo>
                        <a:pt x="91" y="404"/>
                      </a:lnTo>
                      <a:lnTo>
                        <a:pt x="86" y="406"/>
                      </a:lnTo>
                      <a:lnTo>
                        <a:pt x="62" y="404"/>
                      </a:lnTo>
                      <a:lnTo>
                        <a:pt x="28" y="390"/>
                      </a:lnTo>
                      <a:lnTo>
                        <a:pt x="0" y="376"/>
                      </a:lnTo>
                      <a:lnTo>
                        <a:pt x="7" y="367"/>
                      </a:lnTo>
                      <a:lnTo>
                        <a:pt x="24" y="366"/>
                      </a:lnTo>
                      <a:lnTo>
                        <a:pt x="74" y="369"/>
                      </a:lnTo>
                      <a:lnTo>
                        <a:pt x="138" y="369"/>
                      </a:lnTo>
                      <a:lnTo>
                        <a:pt x="189" y="363"/>
                      </a:lnTo>
                      <a:lnTo>
                        <a:pt x="250" y="347"/>
                      </a:lnTo>
                      <a:lnTo>
                        <a:pt x="332" y="327"/>
                      </a:lnTo>
                      <a:lnTo>
                        <a:pt x="388" y="307"/>
                      </a:lnTo>
                      <a:lnTo>
                        <a:pt x="456" y="276"/>
                      </a:lnTo>
                      <a:lnTo>
                        <a:pt x="530" y="243"/>
                      </a:lnTo>
                      <a:lnTo>
                        <a:pt x="595" y="211"/>
                      </a:lnTo>
                      <a:lnTo>
                        <a:pt x="678" y="174"/>
                      </a:lnTo>
                      <a:lnTo>
                        <a:pt x="752" y="147"/>
                      </a:lnTo>
                      <a:lnTo>
                        <a:pt x="820" y="124"/>
                      </a:lnTo>
                      <a:lnTo>
                        <a:pt x="897" y="101"/>
                      </a:lnTo>
                      <a:lnTo>
                        <a:pt x="967" y="80"/>
                      </a:lnTo>
                      <a:lnTo>
                        <a:pt x="1056" y="54"/>
                      </a:lnTo>
                      <a:lnTo>
                        <a:pt x="1133" y="37"/>
                      </a:lnTo>
                      <a:lnTo>
                        <a:pt x="1193" y="26"/>
                      </a:lnTo>
                      <a:lnTo>
                        <a:pt x="1275" y="13"/>
                      </a:lnTo>
                      <a:lnTo>
                        <a:pt x="1372" y="3"/>
                      </a:lnTo>
                      <a:lnTo>
                        <a:pt x="1452" y="0"/>
                      </a:lnTo>
                      <a:lnTo>
                        <a:pt x="1549" y="0"/>
                      </a:lnTo>
                      <a:lnTo>
                        <a:pt x="1655" y="4"/>
                      </a:lnTo>
                      <a:lnTo>
                        <a:pt x="1715" y="14"/>
                      </a:lnTo>
                      <a:lnTo>
                        <a:pt x="1775" y="26"/>
                      </a:lnTo>
                      <a:lnTo>
                        <a:pt x="1836" y="46"/>
                      </a:lnTo>
                      <a:lnTo>
                        <a:pt x="1893" y="64"/>
                      </a:lnTo>
                      <a:lnTo>
                        <a:pt x="1951" y="86"/>
                      </a:lnTo>
                      <a:lnTo>
                        <a:pt x="2002" y="111"/>
                      </a:lnTo>
                      <a:lnTo>
                        <a:pt x="2058" y="136"/>
                      </a:lnTo>
                      <a:lnTo>
                        <a:pt x="2106" y="154"/>
                      </a:lnTo>
                      <a:lnTo>
                        <a:pt x="2146" y="166"/>
                      </a:lnTo>
                      <a:lnTo>
                        <a:pt x="2189" y="173"/>
                      </a:lnTo>
                      <a:lnTo>
                        <a:pt x="2260" y="171"/>
                      </a:lnTo>
                      <a:lnTo>
                        <a:pt x="2324" y="169"/>
                      </a:lnTo>
                      <a:lnTo>
                        <a:pt x="2385" y="161"/>
                      </a:lnTo>
                      <a:lnTo>
                        <a:pt x="2435" y="149"/>
                      </a:lnTo>
                      <a:lnTo>
                        <a:pt x="2523" y="134"/>
                      </a:lnTo>
                      <a:lnTo>
                        <a:pt x="2592" y="116"/>
                      </a:lnTo>
                      <a:lnTo>
                        <a:pt x="2675" y="96"/>
                      </a:lnTo>
                      <a:lnTo>
                        <a:pt x="2733" y="80"/>
                      </a:lnTo>
                      <a:lnTo>
                        <a:pt x="2786" y="76"/>
                      </a:lnTo>
                      <a:lnTo>
                        <a:pt x="2833" y="76"/>
                      </a:lnTo>
                      <a:lnTo>
                        <a:pt x="2858" y="81"/>
                      </a:lnTo>
                      <a:lnTo>
                        <a:pt x="2922" y="100"/>
                      </a:lnTo>
                      <a:lnTo>
                        <a:pt x="2988" y="127"/>
                      </a:lnTo>
                      <a:lnTo>
                        <a:pt x="3032" y="149"/>
                      </a:lnTo>
                      <a:lnTo>
                        <a:pt x="3050" y="157"/>
                      </a:lnTo>
                      <a:lnTo>
                        <a:pt x="3045" y="163"/>
                      </a:lnTo>
                      <a:lnTo>
                        <a:pt x="3029" y="167"/>
                      </a:lnTo>
                      <a:lnTo>
                        <a:pt x="2995" y="163"/>
                      </a:lnTo>
                      <a:lnTo>
                        <a:pt x="2951" y="144"/>
                      </a:lnTo>
                      <a:lnTo>
                        <a:pt x="2925" y="13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102" name="Freeform 24"/>
                <p:cNvSpPr>
                  <a:spLocks/>
                </p:cNvSpPr>
                <p:nvPr/>
              </p:nvSpPr>
              <p:spPr bwMode="auto">
                <a:xfrm>
                  <a:off x="4762" y="883"/>
                  <a:ext cx="757" cy="103"/>
                </a:xfrm>
                <a:custGeom>
                  <a:avLst/>
                  <a:gdLst>
                    <a:gd name="T0" fmla="*/ 735 w 3026"/>
                    <a:gd name="T1" fmla="*/ 5 h 311"/>
                    <a:gd name="T2" fmla="*/ 705 w 3026"/>
                    <a:gd name="T3" fmla="*/ 0 h 311"/>
                    <a:gd name="T4" fmla="*/ 675 w 3026"/>
                    <a:gd name="T5" fmla="*/ 6 h 311"/>
                    <a:gd name="T6" fmla="*/ 636 w 3026"/>
                    <a:gd name="T7" fmla="*/ 21 h 311"/>
                    <a:gd name="T8" fmla="*/ 603 w 3026"/>
                    <a:gd name="T9" fmla="*/ 33 h 311"/>
                    <a:gd name="T10" fmla="*/ 589 w 3026"/>
                    <a:gd name="T11" fmla="*/ 37 h 311"/>
                    <a:gd name="T12" fmla="*/ 556 w 3026"/>
                    <a:gd name="T13" fmla="*/ 41 h 311"/>
                    <a:gd name="T14" fmla="*/ 536 w 3026"/>
                    <a:gd name="T15" fmla="*/ 42 h 311"/>
                    <a:gd name="T16" fmla="*/ 489 w 3026"/>
                    <a:gd name="T17" fmla="*/ 39 h 311"/>
                    <a:gd name="T18" fmla="*/ 464 w 3026"/>
                    <a:gd name="T19" fmla="*/ 30 h 311"/>
                    <a:gd name="T20" fmla="*/ 433 w 3026"/>
                    <a:gd name="T21" fmla="*/ 15 h 311"/>
                    <a:gd name="T22" fmla="*/ 405 w 3026"/>
                    <a:gd name="T23" fmla="*/ 7 h 311"/>
                    <a:gd name="T24" fmla="*/ 359 w 3026"/>
                    <a:gd name="T25" fmla="*/ 1 h 311"/>
                    <a:gd name="T26" fmla="*/ 312 w 3026"/>
                    <a:gd name="T27" fmla="*/ 0 h 311"/>
                    <a:gd name="T28" fmla="*/ 279 w 3026"/>
                    <a:gd name="T29" fmla="*/ 7 h 311"/>
                    <a:gd name="T30" fmla="*/ 244 w 3026"/>
                    <a:gd name="T31" fmla="*/ 19 h 311"/>
                    <a:gd name="T32" fmla="*/ 206 w 3026"/>
                    <a:gd name="T33" fmla="*/ 36 h 311"/>
                    <a:gd name="T34" fmla="*/ 167 w 3026"/>
                    <a:gd name="T35" fmla="*/ 53 h 311"/>
                    <a:gd name="T36" fmla="*/ 138 w 3026"/>
                    <a:gd name="T37" fmla="*/ 73 h 311"/>
                    <a:gd name="T38" fmla="*/ 114 w 3026"/>
                    <a:gd name="T39" fmla="*/ 88 h 311"/>
                    <a:gd name="T40" fmla="*/ 88 w 3026"/>
                    <a:gd name="T41" fmla="*/ 95 h 311"/>
                    <a:gd name="T42" fmla="*/ 71 w 3026"/>
                    <a:gd name="T43" fmla="*/ 95 h 311"/>
                    <a:gd name="T44" fmla="*/ 37 w 3026"/>
                    <a:gd name="T45" fmla="*/ 91 h 311"/>
                    <a:gd name="T46" fmla="*/ 20 w 3026"/>
                    <a:gd name="T47" fmla="*/ 81 h 311"/>
                    <a:gd name="T48" fmla="*/ 2 w 3026"/>
                    <a:gd name="T49" fmla="*/ 81 h 311"/>
                    <a:gd name="T50" fmla="*/ 21 w 3026"/>
                    <a:gd name="T51" fmla="*/ 95 h 311"/>
                    <a:gd name="T52" fmla="*/ 44 w 3026"/>
                    <a:gd name="T53" fmla="*/ 101 h 311"/>
                    <a:gd name="T54" fmla="*/ 76 w 3026"/>
                    <a:gd name="T55" fmla="*/ 103 h 311"/>
                    <a:gd name="T56" fmla="*/ 104 w 3026"/>
                    <a:gd name="T57" fmla="*/ 101 h 311"/>
                    <a:gd name="T58" fmla="*/ 134 w 3026"/>
                    <a:gd name="T59" fmla="*/ 88 h 311"/>
                    <a:gd name="T60" fmla="*/ 161 w 3026"/>
                    <a:gd name="T61" fmla="*/ 69 h 311"/>
                    <a:gd name="T62" fmla="*/ 194 w 3026"/>
                    <a:gd name="T63" fmla="*/ 50 h 311"/>
                    <a:gd name="T64" fmla="*/ 229 w 3026"/>
                    <a:gd name="T65" fmla="*/ 35 h 311"/>
                    <a:gd name="T66" fmla="*/ 269 w 3026"/>
                    <a:gd name="T67" fmla="*/ 20 h 311"/>
                    <a:gd name="T68" fmla="*/ 298 w 3026"/>
                    <a:gd name="T69" fmla="*/ 12 h 311"/>
                    <a:gd name="T70" fmla="*/ 329 w 3026"/>
                    <a:gd name="T71" fmla="*/ 9 h 311"/>
                    <a:gd name="T72" fmla="*/ 377 w 3026"/>
                    <a:gd name="T73" fmla="*/ 12 h 311"/>
                    <a:gd name="T74" fmla="*/ 419 w 3026"/>
                    <a:gd name="T75" fmla="*/ 20 h 311"/>
                    <a:gd name="T76" fmla="*/ 450 w 3026"/>
                    <a:gd name="T77" fmla="*/ 32 h 311"/>
                    <a:gd name="T78" fmla="*/ 478 w 3026"/>
                    <a:gd name="T79" fmla="*/ 45 h 311"/>
                    <a:gd name="T80" fmla="*/ 510 w 3026"/>
                    <a:gd name="T81" fmla="*/ 51 h 311"/>
                    <a:gd name="T82" fmla="*/ 541 w 3026"/>
                    <a:gd name="T83" fmla="*/ 52 h 311"/>
                    <a:gd name="T84" fmla="*/ 576 w 3026"/>
                    <a:gd name="T85" fmla="*/ 50 h 311"/>
                    <a:gd name="T86" fmla="*/ 608 w 3026"/>
                    <a:gd name="T87" fmla="*/ 42 h 311"/>
                    <a:gd name="T88" fmla="*/ 633 w 3026"/>
                    <a:gd name="T89" fmla="*/ 31 h 311"/>
                    <a:gd name="T90" fmla="*/ 665 w 3026"/>
                    <a:gd name="T91" fmla="*/ 18 h 311"/>
                    <a:gd name="T92" fmla="*/ 692 w 3026"/>
                    <a:gd name="T93" fmla="*/ 10 h 311"/>
                    <a:gd name="T94" fmla="*/ 712 w 3026"/>
                    <a:gd name="T95" fmla="*/ 9 h 311"/>
                    <a:gd name="T96" fmla="*/ 737 w 3026"/>
                    <a:gd name="T97" fmla="*/ 13 h 311"/>
                    <a:gd name="T98" fmla="*/ 752 w 3026"/>
                    <a:gd name="T99" fmla="*/ 10 h 311"/>
                    <a:gd name="T100" fmla="*/ 757 w 3026"/>
                    <a:gd name="T101" fmla="*/ 4 h 311"/>
                    <a:gd name="T102" fmla="*/ 746 w 3026"/>
                    <a:gd name="T103" fmla="*/ 5 h 311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3026"/>
                    <a:gd name="T157" fmla="*/ 0 h 311"/>
                    <a:gd name="T158" fmla="*/ 3026 w 3026"/>
                    <a:gd name="T159" fmla="*/ 311 h 311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3026" h="311">
                      <a:moveTo>
                        <a:pt x="2982" y="15"/>
                      </a:moveTo>
                      <a:lnTo>
                        <a:pt x="2938" y="15"/>
                      </a:lnTo>
                      <a:lnTo>
                        <a:pt x="2883" y="8"/>
                      </a:lnTo>
                      <a:lnTo>
                        <a:pt x="2820" y="0"/>
                      </a:lnTo>
                      <a:lnTo>
                        <a:pt x="2765" y="3"/>
                      </a:lnTo>
                      <a:lnTo>
                        <a:pt x="2698" y="17"/>
                      </a:lnTo>
                      <a:lnTo>
                        <a:pt x="2614" y="41"/>
                      </a:lnTo>
                      <a:lnTo>
                        <a:pt x="2543" y="63"/>
                      </a:lnTo>
                      <a:lnTo>
                        <a:pt x="2475" y="83"/>
                      </a:lnTo>
                      <a:lnTo>
                        <a:pt x="2412" y="101"/>
                      </a:lnTo>
                      <a:lnTo>
                        <a:pt x="2358" y="113"/>
                      </a:lnTo>
                      <a:lnTo>
                        <a:pt x="2354" y="113"/>
                      </a:lnTo>
                      <a:lnTo>
                        <a:pt x="2291" y="123"/>
                      </a:lnTo>
                      <a:lnTo>
                        <a:pt x="2222" y="124"/>
                      </a:lnTo>
                      <a:lnTo>
                        <a:pt x="2148" y="128"/>
                      </a:lnTo>
                      <a:lnTo>
                        <a:pt x="2143" y="128"/>
                      </a:lnTo>
                      <a:lnTo>
                        <a:pt x="2047" y="127"/>
                      </a:lnTo>
                      <a:lnTo>
                        <a:pt x="1956" y="117"/>
                      </a:lnTo>
                      <a:lnTo>
                        <a:pt x="1914" y="110"/>
                      </a:lnTo>
                      <a:lnTo>
                        <a:pt x="1856" y="91"/>
                      </a:lnTo>
                      <a:lnTo>
                        <a:pt x="1796" y="67"/>
                      </a:lnTo>
                      <a:lnTo>
                        <a:pt x="1732" y="45"/>
                      </a:lnTo>
                      <a:lnTo>
                        <a:pt x="1674" y="30"/>
                      </a:lnTo>
                      <a:lnTo>
                        <a:pt x="1617" y="20"/>
                      </a:lnTo>
                      <a:lnTo>
                        <a:pt x="1529" y="8"/>
                      </a:lnTo>
                      <a:lnTo>
                        <a:pt x="1434" y="3"/>
                      </a:lnTo>
                      <a:lnTo>
                        <a:pt x="1341" y="0"/>
                      </a:lnTo>
                      <a:lnTo>
                        <a:pt x="1246" y="0"/>
                      </a:lnTo>
                      <a:lnTo>
                        <a:pt x="1189" y="7"/>
                      </a:lnTo>
                      <a:lnTo>
                        <a:pt x="1116" y="20"/>
                      </a:lnTo>
                      <a:lnTo>
                        <a:pt x="1052" y="37"/>
                      </a:lnTo>
                      <a:lnTo>
                        <a:pt x="975" y="58"/>
                      </a:lnTo>
                      <a:lnTo>
                        <a:pt x="899" y="83"/>
                      </a:lnTo>
                      <a:lnTo>
                        <a:pt x="823" y="108"/>
                      </a:lnTo>
                      <a:lnTo>
                        <a:pt x="738" y="133"/>
                      </a:lnTo>
                      <a:lnTo>
                        <a:pt x="668" y="161"/>
                      </a:lnTo>
                      <a:lnTo>
                        <a:pt x="611" y="190"/>
                      </a:lnTo>
                      <a:lnTo>
                        <a:pt x="550" y="221"/>
                      </a:lnTo>
                      <a:lnTo>
                        <a:pt x="498" y="251"/>
                      </a:lnTo>
                      <a:lnTo>
                        <a:pt x="456" y="266"/>
                      </a:lnTo>
                      <a:lnTo>
                        <a:pt x="398" y="280"/>
                      </a:lnTo>
                      <a:lnTo>
                        <a:pt x="350" y="286"/>
                      </a:lnTo>
                      <a:lnTo>
                        <a:pt x="343" y="284"/>
                      </a:lnTo>
                      <a:lnTo>
                        <a:pt x="284" y="288"/>
                      </a:lnTo>
                      <a:lnTo>
                        <a:pt x="215" y="283"/>
                      </a:lnTo>
                      <a:lnTo>
                        <a:pt x="148" y="274"/>
                      </a:lnTo>
                      <a:lnTo>
                        <a:pt x="107" y="263"/>
                      </a:lnTo>
                      <a:lnTo>
                        <a:pt x="80" y="244"/>
                      </a:lnTo>
                      <a:lnTo>
                        <a:pt x="0" y="233"/>
                      </a:lnTo>
                      <a:lnTo>
                        <a:pt x="6" y="244"/>
                      </a:lnTo>
                      <a:lnTo>
                        <a:pt x="43" y="268"/>
                      </a:lnTo>
                      <a:lnTo>
                        <a:pt x="82" y="288"/>
                      </a:lnTo>
                      <a:lnTo>
                        <a:pt x="125" y="298"/>
                      </a:lnTo>
                      <a:lnTo>
                        <a:pt x="176" y="306"/>
                      </a:lnTo>
                      <a:lnTo>
                        <a:pt x="235" y="310"/>
                      </a:lnTo>
                      <a:lnTo>
                        <a:pt x="303" y="311"/>
                      </a:lnTo>
                      <a:lnTo>
                        <a:pt x="348" y="310"/>
                      </a:lnTo>
                      <a:lnTo>
                        <a:pt x="417" y="304"/>
                      </a:lnTo>
                      <a:lnTo>
                        <a:pt x="475" y="293"/>
                      </a:lnTo>
                      <a:lnTo>
                        <a:pt x="535" y="266"/>
                      </a:lnTo>
                      <a:lnTo>
                        <a:pt x="579" y="238"/>
                      </a:lnTo>
                      <a:lnTo>
                        <a:pt x="643" y="207"/>
                      </a:lnTo>
                      <a:lnTo>
                        <a:pt x="714" y="173"/>
                      </a:lnTo>
                      <a:lnTo>
                        <a:pt x="775" y="151"/>
                      </a:lnTo>
                      <a:lnTo>
                        <a:pt x="839" y="133"/>
                      </a:lnTo>
                      <a:lnTo>
                        <a:pt x="914" y="107"/>
                      </a:lnTo>
                      <a:lnTo>
                        <a:pt x="998" y="80"/>
                      </a:lnTo>
                      <a:lnTo>
                        <a:pt x="1074" y="60"/>
                      </a:lnTo>
                      <a:lnTo>
                        <a:pt x="1139" y="45"/>
                      </a:lnTo>
                      <a:lnTo>
                        <a:pt x="1190" y="37"/>
                      </a:lnTo>
                      <a:lnTo>
                        <a:pt x="1246" y="30"/>
                      </a:lnTo>
                      <a:lnTo>
                        <a:pt x="1315" y="27"/>
                      </a:lnTo>
                      <a:lnTo>
                        <a:pt x="1415" y="30"/>
                      </a:lnTo>
                      <a:lnTo>
                        <a:pt x="1506" y="37"/>
                      </a:lnTo>
                      <a:lnTo>
                        <a:pt x="1597" y="45"/>
                      </a:lnTo>
                      <a:lnTo>
                        <a:pt x="1673" y="60"/>
                      </a:lnTo>
                      <a:lnTo>
                        <a:pt x="1738" y="77"/>
                      </a:lnTo>
                      <a:lnTo>
                        <a:pt x="1799" y="98"/>
                      </a:lnTo>
                      <a:lnTo>
                        <a:pt x="1856" y="120"/>
                      </a:lnTo>
                      <a:lnTo>
                        <a:pt x="1912" y="137"/>
                      </a:lnTo>
                      <a:lnTo>
                        <a:pt x="1973" y="144"/>
                      </a:lnTo>
                      <a:lnTo>
                        <a:pt x="2040" y="154"/>
                      </a:lnTo>
                      <a:lnTo>
                        <a:pt x="2099" y="158"/>
                      </a:lnTo>
                      <a:lnTo>
                        <a:pt x="2163" y="158"/>
                      </a:lnTo>
                      <a:lnTo>
                        <a:pt x="2239" y="154"/>
                      </a:lnTo>
                      <a:lnTo>
                        <a:pt x="2304" y="150"/>
                      </a:lnTo>
                      <a:lnTo>
                        <a:pt x="2372" y="143"/>
                      </a:lnTo>
                      <a:lnTo>
                        <a:pt x="2432" y="128"/>
                      </a:lnTo>
                      <a:lnTo>
                        <a:pt x="2490" y="108"/>
                      </a:lnTo>
                      <a:lnTo>
                        <a:pt x="2530" y="93"/>
                      </a:lnTo>
                      <a:lnTo>
                        <a:pt x="2596" y="71"/>
                      </a:lnTo>
                      <a:lnTo>
                        <a:pt x="2660" y="55"/>
                      </a:lnTo>
                      <a:lnTo>
                        <a:pt x="2719" y="38"/>
                      </a:lnTo>
                      <a:lnTo>
                        <a:pt x="2768" y="30"/>
                      </a:lnTo>
                      <a:lnTo>
                        <a:pt x="2805" y="27"/>
                      </a:lnTo>
                      <a:lnTo>
                        <a:pt x="2847" y="28"/>
                      </a:lnTo>
                      <a:lnTo>
                        <a:pt x="2900" y="33"/>
                      </a:lnTo>
                      <a:lnTo>
                        <a:pt x="2945" y="38"/>
                      </a:lnTo>
                      <a:lnTo>
                        <a:pt x="2984" y="40"/>
                      </a:lnTo>
                      <a:lnTo>
                        <a:pt x="3005" y="31"/>
                      </a:lnTo>
                      <a:lnTo>
                        <a:pt x="3024" y="23"/>
                      </a:lnTo>
                      <a:lnTo>
                        <a:pt x="3026" y="13"/>
                      </a:lnTo>
                      <a:lnTo>
                        <a:pt x="3014" y="10"/>
                      </a:lnTo>
                      <a:lnTo>
                        <a:pt x="2982" y="1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</p:grpSp>
          <p:grpSp>
            <p:nvGrpSpPr>
              <p:cNvPr id="2088" name="Group 25"/>
              <p:cNvGrpSpPr>
                <a:grpSpLocks/>
              </p:cNvGrpSpPr>
              <p:nvPr/>
            </p:nvGrpSpPr>
            <p:grpSpPr bwMode="auto">
              <a:xfrm>
                <a:off x="4869" y="504"/>
                <a:ext cx="392" cy="672"/>
                <a:chOff x="4869" y="504"/>
                <a:chExt cx="392" cy="672"/>
              </a:xfrm>
            </p:grpSpPr>
            <p:sp>
              <p:nvSpPr>
                <p:cNvPr id="2094" name="Freeform 26"/>
                <p:cNvSpPr>
                  <a:spLocks/>
                </p:cNvSpPr>
                <p:nvPr/>
              </p:nvSpPr>
              <p:spPr bwMode="auto">
                <a:xfrm>
                  <a:off x="5032" y="569"/>
                  <a:ext cx="95" cy="117"/>
                </a:xfrm>
                <a:custGeom>
                  <a:avLst/>
                  <a:gdLst>
                    <a:gd name="T0" fmla="*/ 74 w 380"/>
                    <a:gd name="T1" fmla="*/ 61 h 350"/>
                    <a:gd name="T2" fmla="*/ 69 w 380"/>
                    <a:gd name="T3" fmla="*/ 41 h 350"/>
                    <a:gd name="T4" fmla="*/ 65 w 380"/>
                    <a:gd name="T5" fmla="*/ 30 h 350"/>
                    <a:gd name="T6" fmla="*/ 60 w 380"/>
                    <a:gd name="T7" fmla="*/ 21 h 350"/>
                    <a:gd name="T8" fmla="*/ 54 w 380"/>
                    <a:gd name="T9" fmla="*/ 12 h 350"/>
                    <a:gd name="T10" fmla="*/ 48 w 380"/>
                    <a:gd name="T11" fmla="*/ 6 h 350"/>
                    <a:gd name="T12" fmla="*/ 42 w 380"/>
                    <a:gd name="T13" fmla="*/ 2 h 350"/>
                    <a:gd name="T14" fmla="*/ 35 w 380"/>
                    <a:gd name="T15" fmla="*/ 0 h 350"/>
                    <a:gd name="T16" fmla="*/ 27 w 380"/>
                    <a:gd name="T17" fmla="*/ 0 h 350"/>
                    <a:gd name="T18" fmla="*/ 19 w 380"/>
                    <a:gd name="T19" fmla="*/ 3 h 350"/>
                    <a:gd name="T20" fmla="*/ 12 w 380"/>
                    <a:gd name="T21" fmla="*/ 8 h 350"/>
                    <a:gd name="T22" fmla="*/ 7 w 380"/>
                    <a:gd name="T23" fmla="*/ 16 h 350"/>
                    <a:gd name="T24" fmla="*/ 3 w 380"/>
                    <a:gd name="T25" fmla="*/ 26 h 350"/>
                    <a:gd name="T26" fmla="*/ 0 w 380"/>
                    <a:gd name="T27" fmla="*/ 38 h 350"/>
                    <a:gd name="T28" fmla="*/ 0 w 380"/>
                    <a:gd name="T29" fmla="*/ 50 h 350"/>
                    <a:gd name="T30" fmla="*/ 2 w 380"/>
                    <a:gd name="T31" fmla="*/ 61 h 350"/>
                    <a:gd name="T32" fmla="*/ 6 w 380"/>
                    <a:gd name="T33" fmla="*/ 77 h 350"/>
                    <a:gd name="T34" fmla="*/ 12 w 380"/>
                    <a:gd name="T35" fmla="*/ 89 h 350"/>
                    <a:gd name="T36" fmla="*/ 19 w 380"/>
                    <a:gd name="T37" fmla="*/ 99 h 350"/>
                    <a:gd name="T38" fmla="*/ 28 w 380"/>
                    <a:gd name="T39" fmla="*/ 108 h 350"/>
                    <a:gd name="T40" fmla="*/ 36 w 380"/>
                    <a:gd name="T41" fmla="*/ 113 h 350"/>
                    <a:gd name="T42" fmla="*/ 44 w 380"/>
                    <a:gd name="T43" fmla="*/ 116 h 350"/>
                    <a:gd name="T44" fmla="*/ 52 w 380"/>
                    <a:gd name="T45" fmla="*/ 117 h 350"/>
                    <a:gd name="T46" fmla="*/ 58 w 380"/>
                    <a:gd name="T47" fmla="*/ 115 h 350"/>
                    <a:gd name="T48" fmla="*/ 63 w 380"/>
                    <a:gd name="T49" fmla="*/ 111 h 350"/>
                    <a:gd name="T50" fmla="*/ 68 w 380"/>
                    <a:gd name="T51" fmla="*/ 106 h 350"/>
                    <a:gd name="T52" fmla="*/ 70 w 380"/>
                    <a:gd name="T53" fmla="*/ 99 h 350"/>
                    <a:gd name="T54" fmla="*/ 71 w 380"/>
                    <a:gd name="T55" fmla="*/ 91 h 350"/>
                    <a:gd name="T56" fmla="*/ 71 w 380"/>
                    <a:gd name="T57" fmla="*/ 80 h 350"/>
                    <a:gd name="T58" fmla="*/ 82 w 380"/>
                    <a:gd name="T59" fmla="*/ 87 h 350"/>
                    <a:gd name="T60" fmla="*/ 91 w 380"/>
                    <a:gd name="T61" fmla="*/ 89 h 350"/>
                    <a:gd name="T62" fmla="*/ 95 w 380"/>
                    <a:gd name="T63" fmla="*/ 86 h 350"/>
                    <a:gd name="T64" fmla="*/ 95 w 380"/>
                    <a:gd name="T65" fmla="*/ 80 h 350"/>
                    <a:gd name="T66" fmla="*/ 93 w 380"/>
                    <a:gd name="T67" fmla="*/ 74 h 350"/>
                    <a:gd name="T68" fmla="*/ 87 w 380"/>
                    <a:gd name="T69" fmla="*/ 69 h 350"/>
                    <a:gd name="T70" fmla="*/ 80 w 380"/>
                    <a:gd name="T71" fmla="*/ 67 h 350"/>
                    <a:gd name="T72" fmla="*/ 74 w 380"/>
                    <a:gd name="T73" fmla="*/ 64 h 350"/>
                    <a:gd name="T74" fmla="*/ 74 w 380"/>
                    <a:gd name="T75" fmla="*/ 61 h 35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80"/>
                    <a:gd name="T115" fmla="*/ 0 h 350"/>
                    <a:gd name="T116" fmla="*/ 380 w 380"/>
                    <a:gd name="T117" fmla="*/ 350 h 35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80" h="350">
                      <a:moveTo>
                        <a:pt x="295" y="183"/>
                      </a:moveTo>
                      <a:lnTo>
                        <a:pt x="276" y="122"/>
                      </a:lnTo>
                      <a:lnTo>
                        <a:pt x="258" y="90"/>
                      </a:lnTo>
                      <a:lnTo>
                        <a:pt x="239" y="64"/>
                      </a:lnTo>
                      <a:lnTo>
                        <a:pt x="216" y="37"/>
                      </a:lnTo>
                      <a:lnTo>
                        <a:pt x="191" y="19"/>
                      </a:lnTo>
                      <a:lnTo>
                        <a:pt x="167" y="6"/>
                      </a:lnTo>
                      <a:lnTo>
                        <a:pt x="140" y="0"/>
                      </a:lnTo>
                      <a:lnTo>
                        <a:pt x="108" y="0"/>
                      </a:lnTo>
                      <a:lnTo>
                        <a:pt x="74" y="9"/>
                      </a:lnTo>
                      <a:lnTo>
                        <a:pt x="49" y="24"/>
                      </a:lnTo>
                      <a:lnTo>
                        <a:pt x="27" y="49"/>
                      </a:lnTo>
                      <a:lnTo>
                        <a:pt x="10" y="79"/>
                      </a:lnTo>
                      <a:lnTo>
                        <a:pt x="0" y="114"/>
                      </a:lnTo>
                      <a:lnTo>
                        <a:pt x="0" y="149"/>
                      </a:lnTo>
                      <a:lnTo>
                        <a:pt x="7" y="183"/>
                      </a:lnTo>
                      <a:lnTo>
                        <a:pt x="24" y="230"/>
                      </a:lnTo>
                      <a:lnTo>
                        <a:pt x="49" y="267"/>
                      </a:lnTo>
                      <a:lnTo>
                        <a:pt x="76" y="296"/>
                      </a:lnTo>
                      <a:lnTo>
                        <a:pt x="113" y="322"/>
                      </a:lnTo>
                      <a:lnTo>
                        <a:pt x="144" y="339"/>
                      </a:lnTo>
                      <a:lnTo>
                        <a:pt x="177" y="347"/>
                      </a:lnTo>
                      <a:lnTo>
                        <a:pt x="208" y="350"/>
                      </a:lnTo>
                      <a:lnTo>
                        <a:pt x="231" y="345"/>
                      </a:lnTo>
                      <a:lnTo>
                        <a:pt x="253" y="332"/>
                      </a:lnTo>
                      <a:lnTo>
                        <a:pt x="270" y="317"/>
                      </a:lnTo>
                      <a:lnTo>
                        <a:pt x="279" y="297"/>
                      </a:lnTo>
                      <a:lnTo>
                        <a:pt x="282" y="272"/>
                      </a:lnTo>
                      <a:lnTo>
                        <a:pt x="285" y="239"/>
                      </a:lnTo>
                      <a:lnTo>
                        <a:pt x="326" y="259"/>
                      </a:lnTo>
                      <a:lnTo>
                        <a:pt x="363" y="266"/>
                      </a:lnTo>
                      <a:lnTo>
                        <a:pt x="380" y="257"/>
                      </a:lnTo>
                      <a:lnTo>
                        <a:pt x="378" y="239"/>
                      </a:lnTo>
                      <a:lnTo>
                        <a:pt x="370" y="220"/>
                      </a:lnTo>
                      <a:lnTo>
                        <a:pt x="348" y="207"/>
                      </a:lnTo>
                      <a:lnTo>
                        <a:pt x="319" y="200"/>
                      </a:lnTo>
                      <a:lnTo>
                        <a:pt x="297" y="190"/>
                      </a:lnTo>
                      <a:lnTo>
                        <a:pt x="295" y="1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095" name="Freeform 27"/>
                <p:cNvSpPr>
                  <a:spLocks/>
                </p:cNvSpPr>
                <p:nvPr/>
              </p:nvSpPr>
              <p:spPr bwMode="auto">
                <a:xfrm>
                  <a:off x="5069" y="719"/>
                  <a:ext cx="104" cy="254"/>
                </a:xfrm>
                <a:custGeom>
                  <a:avLst/>
                  <a:gdLst>
                    <a:gd name="T0" fmla="*/ 4 w 415"/>
                    <a:gd name="T1" fmla="*/ 18 h 760"/>
                    <a:gd name="T2" fmla="*/ 8 w 415"/>
                    <a:gd name="T3" fmla="*/ 10 h 760"/>
                    <a:gd name="T4" fmla="*/ 14 w 415"/>
                    <a:gd name="T5" fmla="*/ 4 h 760"/>
                    <a:gd name="T6" fmla="*/ 21 w 415"/>
                    <a:gd name="T7" fmla="*/ 0 h 760"/>
                    <a:gd name="T8" fmla="*/ 30 w 415"/>
                    <a:gd name="T9" fmla="*/ 0 h 760"/>
                    <a:gd name="T10" fmla="*/ 39 w 415"/>
                    <a:gd name="T11" fmla="*/ 0 h 760"/>
                    <a:gd name="T12" fmla="*/ 48 w 415"/>
                    <a:gd name="T13" fmla="*/ 3 h 760"/>
                    <a:gd name="T14" fmla="*/ 57 w 415"/>
                    <a:gd name="T15" fmla="*/ 9 h 760"/>
                    <a:gd name="T16" fmla="*/ 64 w 415"/>
                    <a:gd name="T17" fmla="*/ 18 h 760"/>
                    <a:gd name="T18" fmla="*/ 72 w 415"/>
                    <a:gd name="T19" fmla="*/ 30 h 760"/>
                    <a:gd name="T20" fmla="*/ 79 w 415"/>
                    <a:gd name="T21" fmla="*/ 45 h 760"/>
                    <a:gd name="T22" fmla="*/ 85 w 415"/>
                    <a:gd name="T23" fmla="*/ 59 h 760"/>
                    <a:gd name="T24" fmla="*/ 90 w 415"/>
                    <a:gd name="T25" fmla="*/ 75 h 760"/>
                    <a:gd name="T26" fmla="*/ 94 w 415"/>
                    <a:gd name="T27" fmla="*/ 92 h 760"/>
                    <a:gd name="T28" fmla="*/ 96 w 415"/>
                    <a:gd name="T29" fmla="*/ 106 h 760"/>
                    <a:gd name="T30" fmla="*/ 100 w 415"/>
                    <a:gd name="T31" fmla="*/ 123 h 760"/>
                    <a:gd name="T32" fmla="*/ 102 w 415"/>
                    <a:gd name="T33" fmla="*/ 139 h 760"/>
                    <a:gd name="T34" fmla="*/ 103 w 415"/>
                    <a:gd name="T35" fmla="*/ 156 h 760"/>
                    <a:gd name="T36" fmla="*/ 104 w 415"/>
                    <a:gd name="T37" fmla="*/ 172 h 760"/>
                    <a:gd name="T38" fmla="*/ 104 w 415"/>
                    <a:gd name="T39" fmla="*/ 187 h 760"/>
                    <a:gd name="T40" fmla="*/ 102 w 415"/>
                    <a:gd name="T41" fmla="*/ 202 h 760"/>
                    <a:gd name="T42" fmla="*/ 100 w 415"/>
                    <a:gd name="T43" fmla="*/ 215 h 760"/>
                    <a:gd name="T44" fmla="*/ 96 w 415"/>
                    <a:gd name="T45" fmla="*/ 227 h 760"/>
                    <a:gd name="T46" fmla="*/ 92 w 415"/>
                    <a:gd name="T47" fmla="*/ 235 h 760"/>
                    <a:gd name="T48" fmla="*/ 86 w 415"/>
                    <a:gd name="T49" fmla="*/ 242 h 760"/>
                    <a:gd name="T50" fmla="*/ 80 w 415"/>
                    <a:gd name="T51" fmla="*/ 247 h 760"/>
                    <a:gd name="T52" fmla="*/ 72 w 415"/>
                    <a:gd name="T53" fmla="*/ 251 h 760"/>
                    <a:gd name="T54" fmla="*/ 63 w 415"/>
                    <a:gd name="T55" fmla="*/ 254 h 760"/>
                    <a:gd name="T56" fmla="*/ 55 w 415"/>
                    <a:gd name="T57" fmla="*/ 254 h 760"/>
                    <a:gd name="T58" fmla="*/ 47 w 415"/>
                    <a:gd name="T59" fmla="*/ 253 h 760"/>
                    <a:gd name="T60" fmla="*/ 40 w 415"/>
                    <a:gd name="T61" fmla="*/ 250 h 760"/>
                    <a:gd name="T62" fmla="*/ 35 w 415"/>
                    <a:gd name="T63" fmla="*/ 247 h 760"/>
                    <a:gd name="T64" fmla="*/ 30 w 415"/>
                    <a:gd name="T65" fmla="*/ 241 h 760"/>
                    <a:gd name="T66" fmla="*/ 28 w 415"/>
                    <a:gd name="T67" fmla="*/ 234 h 760"/>
                    <a:gd name="T68" fmla="*/ 26 w 415"/>
                    <a:gd name="T69" fmla="*/ 224 h 760"/>
                    <a:gd name="T70" fmla="*/ 25 w 415"/>
                    <a:gd name="T71" fmla="*/ 215 h 760"/>
                    <a:gd name="T72" fmla="*/ 25 w 415"/>
                    <a:gd name="T73" fmla="*/ 202 h 760"/>
                    <a:gd name="T74" fmla="*/ 27 w 415"/>
                    <a:gd name="T75" fmla="*/ 191 h 760"/>
                    <a:gd name="T76" fmla="*/ 30 w 415"/>
                    <a:gd name="T77" fmla="*/ 181 h 760"/>
                    <a:gd name="T78" fmla="*/ 32 w 415"/>
                    <a:gd name="T79" fmla="*/ 171 h 760"/>
                    <a:gd name="T80" fmla="*/ 33 w 415"/>
                    <a:gd name="T81" fmla="*/ 160 h 760"/>
                    <a:gd name="T82" fmla="*/ 34 w 415"/>
                    <a:gd name="T83" fmla="*/ 147 h 760"/>
                    <a:gd name="T84" fmla="*/ 32 w 415"/>
                    <a:gd name="T85" fmla="*/ 133 h 760"/>
                    <a:gd name="T86" fmla="*/ 26 w 415"/>
                    <a:gd name="T87" fmla="*/ 119 h 760"/>
                    <a:gd name="T88" fmla="*/ 20 w 415"/>
                    <a:gd name="T89" fmla="*/ 105 h 760"/>
                    <a:gd name="T90" fmla="*/ 11 w 415"/>
                    <a:gd name="T91" fmla="*/ 94 h 760"/>
                    <a:gd name="T92" fmla="*/ 6 w 415"/>
                    <a:gd name="T93" fmla="*/ 84 h 760"/>
                    <a:gd name="T94" fmla="*/ 3 w 415"/>
                    <a:gd name="T95" fmla="*/ 71 h 760"/>
                    <a:gd name="T96" fmla="*/ 0 w 415"/>
                    <a:gd name="T97" fmla="*/ 56 h 760"/>
                    <a:gd name="T98" fmla="*/ 0 w 415"/>
                    <a:gd name="T99" fmla="*/ 43 h 760"/>
                    <a:gd name="T100" fmla="*/ 0 w 415"/>
                    <a:gd name="T101" fmla="*/ 30 h 760"/>
                    <a:gd name="T102" fmla="*/ 4 w 415"/>
                    <a:gd name="T103" fmla="*/ 18 h 760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415"/>
                    <a:gd name="T157" fmla="*/ 0 h 760"/>
                    <a:gd name="T158" fmla="*/ 415 w 415"/>
                    <a:gd name="T159" fmla="*/ 760 h 760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415" h="760">
                      <a:moveTo>
                        <a:pt x="15" y="55"/>
                      </a:moveTo>
                      <a:lnTo>
                        <a:pt x="32" y="30"/>
                      </a:lnTo>
                      <a:lnTo>
                        <a:pt x="54" y="12"/>
                      </a:lnTo>
                      <a:lnTo>
                        <a:pt x="82" y="0"/>
                      </a:lnTo>
                      <a:lnTo>
                        <a:pt x="119" y="0"/>
                      </a:lnTo>
                      <a:lnTo>
                        <a:pt x="155" y="0"/>
                      </a:lnTo>
                      <a:lnTo>
                        <a:pt x="191" y="9"/>
                      </a:lnTo>
                      <a:lnTo>
                        <a:pt x="226" y="26"/>
                      </a:lnTo>
                      <a:lnTo>
                        <a:pt x="256" y="53"/>
                      </a:lnTo>
                      <a:lnTo>
                        <a:pt x="289" y="90"/>
                      </a:lnTo>
                      <a:lnTo>
                        <a:pt x="317" y="135"/>
                      </a:lnTo>
                      <a:lnTo>
                        <a:pt x="340" y="178"/>
                      </a:lnTo>
                      <a:lnTo>
                        <a:pt x="361" y="225"/>
                      </a:lnTo>
                      <a:lnTo>
                        <a:pt x="374" y="274"/>
                      </a:lnTo>
                      <a:lnTo>
                        <a:pt x="384" y="318"/>
                      </a:lnTo>
                      <a:lnTo>
                        <a:pt x="398" y="368"/>
                      </a:lnTo>
                      <a:lnTo>
                        <a:pt x="408" y="417"/>
                      </a:lnTo>
                      <a:lnTo>
                        <a:pt x="413" y="467"/>
                      </a:lnTo>
                      <a:lnTo>
                        <a:pt x="415" y="515"/>
                      </a:lnTo>
                      <a:lnTo>
                        <a:pt x="415" y="560"/>
                      </a:lnTo>
                      <a:lnTo>
                        <a:pt x="408" y="604"/>
                      </a:lnTo>
                      <a:lnTo>
                        <a:pt x="400" y="644"/>
                      </a:lnTo>
                      <a:lnTo>
                        <a:pt x="384" y="678"/>
                      </a:lnTo>
                      <a:lnTo>
                        <a:pt x="366" y="703"/>
                      </a:lnTo>
                      <a:lnTo>
                        <a:pt x="344" y="723"/>
                      </a:lnTo>
                      <a:lnTo>
                        <a:pt x="319" y="740"/>
                      </a:lnTo>
                      <a:lnTo>
                        <a:pt x="287" y="751"/>
                      </a:lnTo>
                      <a:lnTo>
                        <a:pt x="253" y="760"/>
                      </a:lnTo>
                      <a:lnTo>
                        <a:pt x="219" y="760"/>
                      </a:lnTo>
                      <a:lnTo>
                        <a:pt x="187" y="756"/>
                      </a:lnTo>
                      <a:lnTo>
                        <a:pt x="158" y="748"/>
                      </a:lnTo>
                      <a:lnTo>
                        <a:pt x="138" y="738"/>
                      </a:lnTo>
                      <a:lnTo>
                        <a:pt x="121" y="721"/>
                      </a:lnTo>
                      <a:lnTo>
                        <a:pt x="112" y="700"/>
                      </a:lnTo>
                      <a:lnTo>
                        <a:pt x="102" y="670"/>
                      </a:lnTo>
                      <a:lnTo>
                        <a:pt x="99" y="644"/>
                      </a:lnTo>
                      <a:lnTo>
                        <a:pt x="101" y="603"/>
                      </a:lnTo>
                      <a:lnTo>
                        <a:pt x="106" y="571"/>
                      </a:lnTo>
                      <a:lnTo>
                        <a:pt x="118" y="541"/>
                      </a:lnTo>
                      <a:lnTo>
                        <a:pt x="129" y="511"/>
                      </a:lnTo>
                      <a:lnTo>
                        <a:pt x="133" y="478"/>
                      </a:lnTo>
                      <a:lnTo>
                        <a:pt x="135" y="440"/>
                      </a:lnTo>
                      <a:lnTo>
                        <a:pt x="126" y="397"/>
                      </a:lnTo>
                      <a:lnTo>
                        <a:pt x="105" y="355"/>
                      </a:lnTo>
                      <a:lnTo>
                        <a:pt x="78" y="315"/>
                      </a:lnTo>
                      <a:lnTo>
                        <a:pt x="44" y="280"/>
                      </a:lnTo>
                      <a:lnTo>
                        <a:pt x="25" y="250"/>
                      </a:lnTo>
                      <a:lnTo>
                        <a:pt x="10" y="212"/>
                      </a:lnTo>
                      <a:lnTo>
                        <a:pt x="1" y="169"/>
                      </a:lnTo>
                      <a:lnTo>
                        <a:pt x="0" y="128"/>
                      </a:lnTo>
                      <a:lnTo>
                        <a:pt x="1" y="89"/>
                      </a:lnTo>
                      <a:lnTo>
                        <a:pt x="15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096" name="Freeform 28"/>
                <p:cNvSpPr>
                  <a:spLocks/>
                </p:cNvSpPr>
                <p:nvPr/>
              </p:nvSpPr>
              <p:spPr bwMode="auto">
                <a:xfrm>
                  <a:off x="5098" y="504"/>
                  <a:ext cx="163" cy="233"/>
                </a:xfrm>
                <a:custGeom>
                  <a:avLst/>
                  <a:gdLst>
                    <a:gd name="T0" fmla="*/ 19 w 653"/>
                    <a:gd name="T1" fmla="*/ 201 h 699"/>
                    <a:gd name="T2" fmla="*/ 60 w 653"/>
                    <a:gd name="T3" fmla="*/ 177 h 699"/>
                    <a:gd name="T4" fmla="*/ 88 w 653"/>
                    <a:gd name="T5" fmla="*/ 167 h 699"/>
                    <a:gd name="T6" fmla="*/ 92 w 653"/>
                    <a:gd name="T7" fmla="*/ 141 h 699"/>
                    <a:gd name="T8" fmla="*/ 98 w 653"/>
                    <a:gd name="T9" fmla="*/ 99 h 699"/>
                    <a:gd name="T10" fmla="*/ 117 w 653"/>
                    <a:gd name="T11" fmla="*/ 62 h 699"/>
                    <a:gd name="T12" fmla="*/ 121 w 653"/>
                    <a:gd name="T13" fmla="*/ 37 h 699"/>
                    <a:gd name="T14" fmla="*/ 121 w 653"/>
                    <a:gd name="T15" fmla="*/ 32 h 699"/>
                    <a:gd name="T16" fmla="*/ 119 w 653"/>
                    <a:gd name="T17" fmla="*/ 27 h 699"/>
                    <a:gd name="T18" fmla="*/ 116 w 653"/>
                    <a:gd name="T19" fmla="*/ 23 h 699"/>
                    <a:gd name="T20" fmla="*/ 112 w 653"/>
                    <a:gd name="T21" fmla="*/ 21 h 699"/>
                    <a:gd name="T22" fmla="*/ 109 w 653"/>
                    <a:gd name="T23" fmla="*/ 17 h 699"/>
                    <a:gd name="T24" fmla="*/ 106 w 653"/>
                    <a:gd name="T25" fmla="*/ 13 h 699"/>
                    <a:gd name="T26" fmla="*/ 106 w 653"/>
                    <a:gd name="T27" fmla="*/ 8 h 699"/>
                    <a:gd name="T28" fmla="*/ 108 w 653"/>
                    <a:gd name="T29" fmla="*/ 3 h 699"/>
                    <a:gd name="T30" fmla="*/ 112 w 653"/>
                    <a:gd name="T31" fmla="*/ 0 h 699"/>
                    <a:gd name="T32" fmla="*/ 116 w 653"/>
                    <a:gd name="T33" fmla="*/ 1 h 699"/>
                    <a:gd name="T34" fmla="*/ 119 w 653"/>
                    <a:gd name="T35" fmla="*/ 3 h 699"/>
                    <a:gd name="T36" fmla="*/ 122 w 653"/>
                    <a:gd name="T37" fmla="*/ 8 h 699"/>
                    <a:gd name="T38" fmla="*/ 124 w 653"/>
                    <a:gd name="T39" fmla="*/ 13 h 699"/>
                    <a:gd name="T40" fmla="*/ 125 w 653"/>
                    <a:gd name="T41" fmla="*/ 18 h 699"/>
                    <a:gd name="T42" fmla="*/ 127 w 653"/>
                    <a:gd name="T43" fmla="*/ 22 h 699"/>
                    <a:gd name="T44" fmla="*/ 131 w 653"/>
                    <a:gd name="T45" fmla="*/ 25 h 699"/>
                    <a:gd name="T46" fmla="*/ 134 w 653"/>
                    <a:gd name="T47" fmla="*/ 21 h 699"/>
                    <a:gd name="T48" fmla="*/ 135 w 653"/>
                    <a:gd name="T49" fmla="*/ 16 h 699"/>
                    <a:gd name="T50" fmla="*/ 137 w 653"/>
                    <a:gd name="T51" fmla="*/ 11 h 699"/>
                    <a:gd name="T52" fmla="*/ 140 w 653"/>
                    <a:gd name="T53" fmla="*/ 6 h 699"/>
                    <a:gd name="T54" fmla="*/ 144 w 653"/>
                    <a:gd name="T55" fmla="*/ 5 h 699"/>
                    <a:gd name="T56" fmla="*/ 148 w 653"/>
                    <a:gd name="T57" fmla="*/ 6 h 699"/>
                    <a:gd name="T58" fmla="*/ 151 w 653"/>
                    <a:gd name="T59" fmla="*/ 10 h 699"/>
                    <a:gd name="T60" fmla="*/ 151 w 653"/>
                    <a:gd name="T61" fmla="*/ 14 h 699"/>
                    <a:gd name="T62" fmla="*/ 149 w 653"/>
                    <a:gd name="T63" fmla="*/ 19 h 699"/>
                    <a:gd name="T64" fmla="*/ 146 w 653"/>
                    <a:gd name="T65" fmla="*/ 23 h 699"/>
                    <a:gd name="T66" fmla="*/ 142 w 653"/>
                    <a:gd name="T67" fmla="*/ 28 h 699"/>
                    <a:gd name="T68" fmla="*/ 140 w 653"/>
                    <a:gd name="T69" fmla="*/ 33 h 699"/>
                    <a:gd name="T70" fmla="*/ 141 w 653"/>
                    <a:gd name="T71" fmla="*/ 37 h 699"/>
                    <a:gd name="T72" fmla="*/ 145 w 653"/>
                    <a:gd name="T73" fmla="*/ 37 h 699"/>
                    <a:gd name="T74" fmla="*/ 150 w 653"/>
                    <a:gd name="T75" fmla="*/ 35 h 699"/>
                    <a:gd name="T76" fmla="*/ 154 w 653"/>
                    <a:gd name="T77" fmla="*/ 34 h 699"/>
                    <a:gd name="T78" fmla="*/ 158 w 653"/>
                    <a:gd name="T79" fmla="*/ 34 h 699"/>
                    <a:gd name="T80" fmla="*/ 162 w 653"/>
                    <a:gd name="T81" fmla="*/ 38 h 699"/>
                    <a:gd name="T82" fmla="*/ 163 w 653"/>
                    <a:gd name="T83" fmla="*/ 43 h 699"/>
                    <a:gd name="T84" fmla="*/ 160 w 653"/>
                    <a:gd name="T85" fmla="*/ 48 h 699"/>
                    <a:gd name="T86" fmla="*/ 156 w 653"/>
                    <a:gd name="T87" fmla="*/ 51 h 699"/>
                    <a:gd name="T88" fmla="*/ 152 w 653"/>
                    <a:gd name="T89" fmla="*/ 52 h 699"/>
                    <a:gd name="T90" fmla="*/ 147 w 653"/>
                    <a:gd name="T91" fmla="*/ 52 h 699"/>
                    <a:gd name="T92" fmla="*/ 144 w 653"/>
                    <a:gd name="T93" fmla="*/ 52 h 699"/>
                    <a:gd name="T94" fmla="*/ 140 w 653"/>
                    <a:gd name="T95" fmla="*/ 51 h 699"/>
                    <a:gd name="T96" fmla="*/ 136 w 653"/>
                    <a:gd name="T97" fmla="*/ 54 h 699"/>
                    <a:gd name="T98" fmla="*/ 127 w 653"/>
                    <a:gd name="T99" fmla="*/ 61 h 699"/>
                    <a:gd name="T100" fmla="*/ 110 w 653"/>
                    <a:gd name="T101" fmla="*/ 106 h 699"/>
                    <a:gd name="T102" fmla="*/ 107 w 653"/>
                    <a:gd name="T103" fmla="*/ 164 h 699"/>
                    <a:gd name="T104" fmla="*/ 101 w 653"/>
                    <a:gd name="T105" fmla="*/ 183 h 699"/>
                    <a:gd name="T106" fmla="*/ 73 w 653"/>
                    <a:gd name="T107" fmla="*/ 200 h 699"/>
                    <a:gd name="T108" fmla="*/ 42 w 653"/>
                    <a:gd name="T109" fmla="*/ 217 h 699"/>
                    <a:gd name="T110" fmla="*/ 15 w 653"/>
                    <a:gd name="T111" fmla="*/ 233 h 699"/>
                    <a:gd name="T112" fmla="*/ 0 w 653"/>
                    <a:gd name="T113" fmla="*/ 227 h 699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653"/>
                    <a:gd name="T172" fmla="*/ 0 h 699"/>
                    <a:gd name="T173" fmla="*/ 653 w 653"/>
                    <a:gd name="T174" fmla="*/ 699 h 699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653" h="699">
                      <a:moveTo>
                        <a:pt x="3" y="666"/>
                      </a:moveTo>
                      <a:lnTo>
                        <a:pt x="40" y="631"/>
                      </a:lnTo>
                      <a:lnTo>
                        <a:pt x="77" y="602"/>
                      </a:lnTo>
                      <a:lnTo>
                        <a:pt x="134" y="569"/>
                      </a:lnTo>
                      <a:lnTo>
                        <a:pt x="192" y="548"/>
                      </a:lnTo>
                      <a:lnTo>
                        <a:pt x="241" y="531"/>
                      </a:lnTo>
                      <a:lnTo>
                        <a:pt x="300" y="516"/>
                      </a:lnTo>
                      <a:lnTo>
                        <a:pt x="333" y="508"/>
                      </a:lnTo>
                      <a:lnTo>
                        <a:pt x="352" y="502"/>
                      </a:lnTo>
                      <a:lnTo>
                        <a:pt x="360" y="489"/>
                      </a:lnTo>
                      <a:lnTo>
                        <a:pt x="364" y="469"/>
                      </a:lnTo>
                      <a:lnTo>
                        <a:pt x="367" y="422"/>
                      </a:lnTo>
                      <a:lnTo>
                        <a:pt x="373" y="378"/>
                      </a:lnTo>
                      <a:lnTo>
                        <a:pt x="384" y="333"/>
                      </a:lnTo>
                      <a:lnTo>
                        <a:pt x="394" y="296"/>
                      </a:lnTo>
                      <a:lnTo>
                        <a:pt x="418" y="253"/>
                      </a:lnTo>
                      <a:lnTo>
                        <a:pt x="438" y="223"/>
                      </a:lnTo>
                      <a:lnTo>
                        <a:pt x="467" y="185"/>
                      </a:lnTo>
                      <a:lnTo>
                        <a:pt x="484" y="155"/>
                      </a:lnTo>
                      <a:lnTo>
                        <a:pt x="485" y="132"/>
                      </a:lnTo>
                      <a:lnTo>
                        <a:pt x="484" y="110"/>
                      </a:lnTo>
                      <a:lnTo>
                        <a:pt x="485" y="105"/>
                      </a:lnTo>
                      <a:lnTo>
                        <a:pt x="485" y="100"/>
                      </a:lnTo>
                      <a:lnTo>
                        <a:pt x="484" y="95"/>
                      </a:lnTo>
                      <a:lnTo>
                        <a:pt x="482" y="90"/>
                      </a:lnTo>
                      <a:lnTo>
                        <a:pt x="478" y="85"/>
                      </a:lnTo>
                      <a:lnTo>
                        <a:pt x="478" y="80"/>
                      </a:lnTo>
                      <a:lnTo>
                        <a:pt x="474" y="77"/>
                      </a:lnTo>
                      <a:lnTo>
                        <a:pt x="468" y="73"/>
                      </a:lnTo>
                      <a:lnTo>
                        <a:pt x="465" y="69"/>
                      </a:lnTo>
                      <a:lnTo>
                        <a:pt x="460" y="67"/>
                      </a:lnTo>
                      <a:lnTo>
                        <a:pt x="455" y="65"/>
                      </a:lnTo>
                      <a:lnTo>
                        <a:pt x="450" y="62"/>
                      </a:lnTo>
                      <a:lnTo>
                        <a:pt x="444" y="60"/>
                      </a:lnTo>
                      <a:lnTo>
                        <a:pt x="440" y="57"/>
                      </a:lnTo>
                      <a:lnTo>
                        <a:pt x="437" y="52"/>
                      </a:lnTo>
                      <a:lnTo>
                        <a:pt x="431" y="49"/>
                      </a:lnTo>
                      <a:lnTo>
                        <a:pt x="424" y="43"/>
                      </a:lnTo>
                      <a:lnTo>
                        <a:pt x="424" y="39"/>
                      </a:lnTo>
                      <a:lnTo>
                        <a:pt x="424" y="33"/>
                      </a:lnTo>
                      <a:lnTo>
                        <a:pt x="424" y="29"/>
                      </a:lnTo>
                      <a:lnTo>
                        <a:pt x="424" y="23"/>
                      </a:lnTo>
                      <a:lnTo>
                        <a:pt x="424" y="19"/>
                      </a:lnTo>
                      <a:lnTo>
                        <a:pt x="428" y="13"/>
                      </a:lnTo>
                      <a:lnTo>
                        <a:pt x="431" y="9"/>
                      </a:lnTo>
                      <a:lnTo>
                        <a:pt x="438" y="6"/>
                      </a:lnTo>
                      <a:lnTo>
                        <a:pt x="443" y="2"/>
                      </a:lnTo>
                      <a:lnTo>
                        <a:pt x="448" y="0"/>
                      </a:lnTo>
                      <a:lnTo>
                        <a:pt x="453" y="0"/>
                      </a:lnTo>
                      <a:lnTo>
                        <a:pt x="458" y="0"/>
                      </a:lnTo>
                      <a:lnTo>
                        <a:pt x="464" y="2"/>
                      </a:lnTo>
                      <a:lnTo>
                        <a:pt x="468" y="3"/>
                      </a:lnTo>
                      <a:lnTo>
                        <a:pt x="474" y="7"/>
                      </a:lnTo>
                      <a:lnTo>
                        <a:pt x="478" y="10"/>
                      </a:lnTo>
                      <a:lnTo>
                        <a:pt x="482" y="16"/>
                      </a:lnTo>
                      <a:lnTo>
                        <a:pt x="487" y="19"/>
                      </a:lnTo>
                      <a:lnTo>
                        <a:pt x="488" y="23"/>
                      </a:lnTo>
                      <a:lnTo>
                        <a:pt x="492" y="29"/>
                      </a:lnTo>
                      <a:lnTo>
                        <a:pt x="494" y="33"/>
                      </a:lnTo>
                      <a:lnTo>
                        <a:pt x="495" y="39"/>
                      </a:lnTo>
                      <a:lnTo>
                        <a:pt x="498" y="43"/>
                      </a:lnTo>
                      <a:lnTo>
                        <a:pt x="501" y="49"/>
                      </a:lnTo>
                      <a:lnTo>
                        <a:pt x="502" y="53"/>
                      </a:lnTo>
                      <a:lnTo>
                        <a:pt x="502" y="59"/>
                      </a:lnTo>
                      <a:lnTo>
                        <a:pt x="504" y="63"/>
                      </a:lnTo>
                      <a:lnTo>
                        <a:pt x="508" y="67"/>
                      </a:lnTo>
                      <a:lnTo>
                        <a:pt x="514" y="70"/>
                      </a:lnTo>
                      <a:lnTo>
                        <a:pt x="519" y="73"/>
                      </a:lnTo>
                      <a:lnTo>
                        <a:pt x="524" y="75"/>
                      </a:lnTo>
                      <a:lnTo>
                        <a:pt x="529" y="72"/>
                      </a:lnTo>
                      <a:lnTo>
                        <a:pt x="534" y="70"/>
                      </a:lnTo>
                      <a:lnTo>
                        <a:pt x="538" y="63"/>
                      </a:lnTo>
                      <a:lnTo>
                        <a:pt x="541" y="59"/>
                      </a:lnTo>
                      <a:lnTo>
                        <a:pt x="542" y="53"/>
                      </a:lnTo>
                      <a:lnTo>
                        <a:pt x="542" y="49"/>
                      </a:lnTo>
                      <a:lnTo>
                        <a:pt x="544" y="43"/>
                      </a:lnTo>
                      <a:lnTo>
                        <a:pt x="546" y="39"/>
                      </a:lnTo>
                      <a:lnTo>
                        <a:pt x="548" y="33"/>
                      </a:lnTo>
                      <a:lnTo>
                        <a:pt x="551" y="29"/>
                      </a:lnTo>
                      <a:lnTo>
                        <a:pt x="556" y="23"/>
                      </a:lnTo>
                      <a:lnTo>
                        <a:pt x="561" y="19"/>
                      </a:lnTo>
                      <a:lnTo>
                        <a:pt x="566" y="17"/>
                      </a:lnTo>
                      <a:lnTo>
                        <a:pt x="571" y="16"/>
                      </a:lnTo>
                      <a:lnTo>
                        <a:pt x="578" y="16"/>
                      </a:lnTo>
                      <a:lnTo>
                        <a:pt x="583" y="16"/>
                      </a:lnTo>
                      <a:lnTo>
                        <a:pt x="588" y="16"/>
                      </a:lnTo>
                      <a:lnTo>
                        <a:pt x="593" y="17"/>
                      </a:lnTo>
                      <a:lnTo>
                        <a:pt x="598" y="19"/>
                      </a:lnTo>
                      <a:lnTo>
                        <a:pt x="603" y="23"/>
                      </a:lnTo>
                      <a:lnTo>
                        <a:pt x="605" y="29"/>
                      </a:lnTo>
                      <a:lnTo>
                        <a:pt x="605" y="33"/>
                      </a:lnTo>
                      <a:lnTo>
                        <a:pt x="606" y="39"/>
                      </a:lnTo>
                      <a:lnTo>
                        <a:pt x="606" y="43"/>
                      </a:lnTo>
                      <a:lnTo>
                        <a:pt x="605" y="49"/>
                      </a:lnTo>
                      <a:lnTo>
                        <a:pt x="602" y="53"/>
                      </a:lnTo>
                      <a:lnTo>
                        <a:pt x="596" y="57"/>
                      </a:lnTo>
                      <a:lnTo>
                        <a:pt x="592" y="62"/>
                      </a:lnTo>
                      <a:lnTo>
                        <a:pt x="586" y="65"/>
                      </a:lnTo>
                      <a:lnTo>
                        <a:pt x="583" y="70"/>
                      </a:lnTo>
                      <a:lnTo>
                        <a:pt x="578" y="75"/>
                      </a:lnTo>
                      <a:lnTo>
                        <a:pt x="573" y="80"/>
                      </a:lnTo>
                      <a:lnTo>
                        <a:pt x="568" y="83"/>
                      </a:lnTo>
                      <a:lnTo>
                        <a:pt x="566" y="89"/>
                      </a:lnTo>
                      <a:lnTo>
                        <a:pt x="562" y="93"/>
                      </a:lnTo>
                      <a:lnTo>
                        <a:pt x="559" y="99"/>
                      </a:lnTo>
                      <a:lnTo>
                        <a:pt x="559" y="103"/>
                      </a:lnTo>
                      <a:lnTo>
                        <a:pt x="559" y="109"/>
                      </a:lnTo>
                      <a:lnTo>
                        <a:pt x="565" y="110"/>
                      </a:lnTo>
                      <a:lnTo>
                        <a:pt x="569" y="112"/>
                      </a:lnTo>
                      <a:lnTo>
                        <a:pt x="576" y="110"/>
                      </a:lnTo>
                      <a:lnTo>
                        <a:pt x="582" y="110"/>
                      </a:lnTo>
                      <a:lnTo>
                        <a:pt x="586" y="109"/>
                      </a:lnTo>
                      <a:lnTo>
                        <a:pt x="593" y="107"/>
                      </a:lnTo>
                      <a:lnTo>
                        <a:pt x="599" y="105"/>
                      </a:lnTo>
                      <a:lnTo>
                        <a:pt x="605" y="103"/>
                      </a:lnTo>
                      <a:lnTo>
                        <a:pt x="610" y="102"/>
                      </a:lnTo>
                      <a:lnTo>
                        <a:pt x="616" y="102"/>
                      </a:lnTo>
                      <a:lnTo>
                        <a:pt x="622" y="102"/>
                      </a:lnTo>
                      <a:lnTo>
                        <a:pt x="626" y="102"/>
                      </a:lnTo>
                      <a:lnTo>
                        <a:pt x="633" y="103"/>
                      </a:lnTo>
                      <a:lnTo>
                        <a:pt x="642" y="105"/>
                      </a:lnTo>
                      <a:lnTo>
                        <a:pt x="646" y="110"/>
                      </a:lnTo>
                      <a:lnTo>
                        <a:pt x="650" y="113"/>
                      </a:lnTo>
                      <a:lnTo>
                        <a:pt x="652" y="119"/>
                      </a:lnTo>
                      <a:lnTo>
                        <a:pt x="653" y="125"/>
                      </a:lnTo>
                      <a:lnTo>
                        <a:pt x="652" y="130"/>
                      </a:lnTo>
                      <a:lnTo>
                        <a:pt x="650" y="135"/>
                      </a:lnTo>
                      <a:lnTo>
                        <a:pt x="646" y="140"/>
                      </a:lnTo>
                      <a:lnTo>
                        <a:pt x="642" y="145"/>
                      </a:lnTo>
                      <a:lnTo>
                        <a:pt x="637" y="145"/>
                      </a:lnTo>
                      <a:lnTo>
                        <a:pt x="630" y="150"/>
                      </a:lnTo>
                      <a:lnTo>
                        <a:pt x="625" y="152"/>
                      </a:lnTo>
                      <a:lnTo>
                        <a:pt x="620" y="153"/>
                      </a:lnTo>
                      <a:lnTo>
                        <a:pt x="615" y="155"/>
                      </a:lnTo>
                      <a:lnTo>
                        <a:pt x="610" y="155"/>
                      </a:lnTo>
                      <a:lnTo>
                        <a:pt x="603" y="155"/>
                      </a:lnTo>
                      <a:lnTo>
                        <a:pt x="596" y="156"/>
                      </a:lnTo>
                      <a:lnTo>
                        <a:pt x="589" y="156"/>
                      </a:lnTo>
                      <a:lnTo>
                        <a:pt x="585" y="156"/>
                      </a:lnTo>
                      <a:lnTo>
                        <a:pt x="579" y="156"/>
                      </a:lnTo>
                      <a:lnTo>
                        <a:pt x="575" y="155"/>
                      </a:lnTo>
                      <a:lnTo>
                        <a:pt x="569" y="155"/>
                      </a:lnTo>
                      <a:lnTo>
                        <a:pt x="565" y="155"/>
                      </a:lnTo>
                      <a:lnTo>
                        <a:pt x="559" y="153"/>
                      </a:lnTo>
                      <a:lnTo>
                        <a:pt x="555" y="156"/>
                      </a:lnTo>
                      <a:lnTo>
                        <a:pt x="549" y="159"/>
                      </a:lnTo>
                      <a:lnTo>
                        <a:pt x="544" y="162"/>
                      </a:lnTo>
                      <a:lnTo>
                        <a:pt x="539" y="165"/>
                      </a:lnTo>
                      <a:lnTo>
                        <a:pt x="535" y="170"/>
                      </a:lnTo>
                      <a:lnTo>
                        <a:pt x="508" y="183"/>
                      </a:lnTo>
                      <a:lnTo>
                        <a:pt x="482" y="220"/>
                      </a:lnTo>
                      <a:lnTo>
                        <a:pt x="460" y="259"/>
                      </a:lnTo>
                      <a:lnTo>
                        <a:pt x="440" y="318"/>
                      </a:lnTo>
                      <a:lnTo>
                        <a:pt x="433" y="373"/>
                      </a:lnTo>
                      <a:lnTo>
                        <a:pt x="430" y="448"/>
                      </a:lnTo>
                      <a:lnTo>
                        <a:pt x="428" y="493"/>
                      </a:lnTo>
                      <a:lnTo>
                        <a:pt x="424" y="516"/>
                      </a:lnTo>
                      <a:lnTo>
                        <a:pt x="414" y="536"/>
                      </a:lnTo>
                      <a:lnTo>
                        <a:pt x="403" y="549"/>
                      </a:lnTo>
                      <a:lnTo>
                        <a:pt x="380" y="565"/>
                      </a:lnTo>
                      <a:lnTo>
                        <a:pt x="339" y="585"/>
                      </a:lnTo>
                      <a:lnTo>
                        <a:pt x="293" y="601"/>
                      </a:lnTo>
                      <a:lnTo>
                        <a:pt x="252" y="618"/>
                      </a:lnTo>
                      <a:lnTo>
                        <a:pt x="218" y="631"/>
                      </a:lnTo>
                      <a:lnTo>
                        <a:pt x="170" y="651"/>
                      </a:lnTo>
                      <a:lnTo>
                        <a:pt x="131" y="668"/>
                      </a:lnTo>
                      <a:lnTo>
                        <a:pt x="97" y="688"/>
                      </a:lnTo>
                      <a:lnTo>
                        <a:pt x="60" y="699"/>
                      </a:lnTo>
                      <a:lnTo>
                        <a:pt x="31" y="698"/>
                      </a:lnTo>
                      <a:lnTo>
                        <a:pt x="11" y="691"/>
                      </a:lnTo>
                      <a:lnTo>
                        <a:pt x="0" y="682"/>
                      </a:lnTo>
                      <a:lnTo>
                        <a:pt x="3" y="6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097" name="Freeform 29"/>
                <p:cNvSpPr>
                  <a:spLocks/>
                </p:cNvSpPr>
                <p:nvPr/>
              </p:nvSpPr>
              <p:spPr bwMode="auto">
                <a:xfrm>
                  <a:off x="4869" y="640"/>
                  <a:ext cx="222" cy="129"/>
                </a:xfrm>
                <a:custGeom>
                  <a:avLst/>
                  <a:gdLst>
                    <a:gd name="T0" fmla="*/ 215 w 891"/>
                    <a:gd name="T1" fmla="*/ 86 h 387"/>
                    <a:gd name="T2" fmla="*/ 213 w 891"/>
                    <a:gd name="T3" fmla="*/ 113 h 387"/>
                    <a:gd name="T4" fmla="*/ 162 w 891"/>
                    <a:gd name="T5" fmla="*/ 122 h 387"/>
                    <a:gd name="T6" fmla="*/ 126 w 891"/>
                    <a:gd name="T7" fmla="*/ 129 h 387"/>
                    <a:gd name="T8" fmla="*/ 106 w 891"/>
                    <a:gd name="T9" fmla="*/ 96 h 387"/>
                    <a:gd name="T10" fmla="*/ 72 w 891"/>
                    <a:gd name="T11" fmla="*/ 67 h 387"/>
                    <a:gd name="T12" fmla="*/ 48 w 891"/>
                    <a:gd name="T13" fmla="*/ 62 h 387"/>
                    <a:gd name="T14" fmla="*/ 42 w 891"/>
                    <a:gd name="T15" fmla="*/ 64 h 387"/>
                    <a:gd name="T16" fmla="*/ 36 w 891"/>
                    <a:gd name="T17" fmla="*/ 70 h 387"/>
                    <a:gd name="T18" fmla="*/ 32 w 891"/>
                    <a:gd name="T19" fmla="*/ 77 h 387"/>
                    <a:gd name="T20" fmla="*/ 27 w 891"/>
                    <a:gd name="T21" fmla="*/ 83 h 387"/>
                    <a:gd name="T22" fmla="*/ 20 w 891"/>
                    <a:gd name="T23" fmla="*/ 85 h 387"/>
                    <a:gd name="T24" fmla="*/ 15 w 891"/>
                    <a:gd name="T25" fmla="*/ 82 h 387"/>
                    <a:gd name="T26" fmla="*/ 12 w 891"/>
                    <a:gd name="T27" fmla="*/ 76 h 387"/>
                    <a:gd name="T28" fmla="*/ 15 w 891"/>
                    <a:gd name="T29" fmla="*/ 70 h 387"/>
                    <a:gd name="T30" fmla="*/ 22 w 891"/>
                    <a:gd name="T31" fmla="*/ 66 h 387"/>
                    <a:gd name="T32" fmla="*/ 27 w 891"/>
                    <a:gd name="T33" fmla="*/ 62 h 387"/>
                    <a:gd name="T34" fmla="*/ 32 w 891"/>
                    <a:gd name="T35" fmla="*/ 59 h 387"/>
                    <a:gd name="T36" fmla="*/ 31 w 891"/>
                    <a:gd name="T37" fmla="*/ 53 h 387"/>
                    <a:gd name="T38" fmla="*/ 26 w 891"/>
                    <a:gd name="T39" fmla="*/ 52 h 387"/>
                    <a:gd name="T40" fmla="*/ 20 w 891"/>
                    <a:gd name="T41" fmla="*/ 52 h 387"/>
                    <a:gd name="T42" fmla="*/ 15 w 891"/>
                    <a:gd name="T43" fmla="*/ 52 h 387"/>
                    <a:gd name="T44" fmla="*/ 9 w 891"/>
                    <a:gd name="T45" fmla="*/ 52 h 387"/>
                    <a:gd name="T46" fmla="*/ 3 w 891"/>
                    <a:gd name="T47" fmla="*/ 50 h 387"/>
                    <a:gd name="T48" fmla="*/ 0 w 891"/>
                    <a:gd name="T49" fmla="*/ 44 h 387"/>
                    <a:gd name="T50" fmla="*/ 1 w 891"/>
                    <a:gd name="T51" fmla="*/ 37 h 387"/>
                    <a:gd name="T52" fmla="*/ 8 w 891"/>
                    <a:gd name="T53" fmla="*/ 33 h 387"/>
                    <a:gd name="T54" fmla="*/ 14 w 891"/>
                    <a:gd name="T55" fmla="*/ 32 h 387"/>
                    <a:gd name="T56" fmla="*/ 20 w 891"/>
                    <a:gd name="T57" fmla="*/ 32 h 387"/>
                    <a:gd name="T58" fmla="*/ 25 w 891"/>
                    <a:gd name="T59" fmla="*/ 34 h 387"/>
                    <a:gd name="T60" fmla="*/ 31 w 891"/>
                    <a:gd name="T61" fmla="*/ 38 h 387"/>
                    <a:gd name="T62" fmla="*/ 36 w 891"/>
                    <a:gd name="T63" fmla="*/ 41 h 387"/>
                    <a:gd name="T64" fmla="*/ 41 w 891"/>
                    <a:gd name="T65" fmla="*/ 41 h 387"/>
                    <a:gd name="T66" fmla="*/ 44 w 891"/>
                    <a:gd name="T67" fmla="*/ 35 h 387"/>
                    <a:gd name="T68" fmla="*/ 43 w 891"/>
                    <a:gd name="T69" fmla="*/ 28 h 387"/>
                    <a:gd name="T70" fmla="*/ 41 w 891"/>
                    <a:gd name="T71" fmla="*/ 20 h 387"/>
                    <a:gd name="T72" fmla="*/ 41 w 891"/>
                    <a:gd name="T73" fmla="*/ 13 h 387"/>
                    <a:gd name="T74" fmla="*/ 44 w 891"/>
                    <a:gd name="T75" fmla="*/ 5 h 387"/>
                    <a:gd name="T76" fmla="*/ 48 w 891"/>
                    <a:gd name="T77" fmla="*/ 1 h 387"/>
                    <a:gd name="T78" fmla="*/ 53 w 891"/>
                    <a:gd name="T79" fmla="*/ 0 h 387"/>
                    <a:gd name="T80" fmla="*/ 58 w 891"/>
                    <a:gd name="T81" fmla="*/ 3 h 387"/>
                    <a:gd name="T82" fmla="*/ 60 w 891"/>
                    <a:gd name="T83" fmla="*/ 11 h 387"/>
                    <a:gd name="T84" fmla="*/ 60 w 891"/>
                    <a:gd name="T85" fmla="*/ 18 h 387"/>
                    <a:gd name="T86" fmla="*/ 59 w 891"/>
                    <a:gd name="T87" fmla="*/ 25 h 387"/>
                    <a:gd name="T88" fmla="*/ 57 w 891"/>
                    <a:gd name="T89" fmla="*/ 32 h 387"/>
                    <a:gd name="T90" fmla="*/ 55 w 891"/>
                    <a:gd name="T91" fmla="*/ 39 h 387"/>
                    <a:gd name="T92" fmla="*/ 57 w 891"/>
                    <a:gd name="T93" fmla="*/ 46 h 387"/>
                    <a:gd name="T94" fmla="*/ 90 w 891"/>
                    <a:gd name="T95" fmla="*/ 60 h 387"/>
                    <a:gd name="T96" fmla="*/ 130 w 891"/>
                    <a:gd name="T97" fmla="*/ 99 h 387"/>
                    <a:gd name="T98" fmla="*/ 160 w 891"/>
                    <a:gd name="T99" fmla="*/ 106 h 387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891"/>
                    <a:gd name="T151" fmla="*/ 0 h 387"/>
                    <a:gd name="T152" fmla="*/ 891 w 891"/>
                    <a:gd name="T153" fmla="*/ 387 h 387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891" h="387">
                      <a:moveTo>
                        <a:pt x="719" y="292"/>
                      </a:moveTo>
                      <a:lnTo>
                        <a:pt x="775" y="270"/>
                      </a:lnTo>
                      <a:lnTo>
                        <a:pt x="829" y="259"/>
                      </a:lnTo>
                      <a:lnTo>
                        <a:pt x="864" y="257"/>
                      </a:lnTo>
                      <a:lnTo>
                        <a:pt x="881" y="269"/>
                      </a:lnTo>
                      <a:lnTo>
                        <a:pt x="891" y="292"/>
                      </a:lnTo>
                      <a:lnTo>
                        <a:pt x="884" y="317"/>
                      </a:lnTo>
                      <a:lnTo>
                        <a:pt x="854" y="339"/>
                      </a:lnTo>
                      <a:lnTo>
                        <a:pt x="817" y="349"/>
                      </a:lnTo>
                      <a:lnTo>
                        <a:pt x="772" y="355"/>
                      </a:lnTo>
                      <a:lnTo>
                        <a:pt x="716" y="359"/>
                      </a:lnTo>
                      <a:lnTo>
                        <a:pt x="650" y="367"/>
                      </a:lnTo>
                      <a:lnTo>
                        <a:pt x="594" y="373"/>
                      </a:lnTo>
                      <a:lnTo>
                        <a:pt x="544" y="383"/>
                      </a:lnTo>
                      <a:lnTo>
                        <a:pt x="510" y="385"/>
                      </a:lnTo>
                      <a:lnTo>
                        <a:pt x="506" y="387"/>
                      </a:lnTo>
                      <a:lnTo>
                        <a:pt x="483" y="377"/>
                      </a:lnTo>
                      <a:lnTo>
                        <a:pt x="470" y="357"/>
                      </a:lnTo>
                      <a:lnTo>
                        <a:pt x="453" y="330"/>
                      </a:lnTo>
                      <a:lnTo>
                        <a:pt x="426" y="289"/>
                      </a:lnTo>
                      <a:lnTo>
                        <a:pt x="396" y="262"/>
                      </a:lnTo>
                      <a:lnTo>
                        <a:pt x="364" y="236"/>
                      </a:lnTo>
                      <a:lnTo>
                        <a:pt x="321" y="216"/>
                      </a:lnTo>
                      <a:lnTo>
                        <a:pt x="288" y="202"/>
                      </a:lnTo>
                      <a:lnTo>
                        <a:pt x="283" y="202"/>
                      </a:lnTo>
                      <a:lnTo>
                        <a:pt x="230" y="187"/>
                      </a:lnTo>
                      <a:lnTo>
                        <a:pt x="197" y="183"/>
                      </a:lnTo>
                      <a:lnTo>
                        <a:pt x="192" y="187"/>
                      </a:lnTo>
                      <a:lnTo>
                        <a:pt x="187" y="187"/>
                      </a:lnTo>
                      <a:lnTo>
                        <a:pt x="180" y="187"/>
                      </a:lnTo>
                      <a:lnTo>
                        <a:pt x="173" y="189"/>
                      </a:lnTo>
                      <a:lnTo>
                        <a:pt x="169" y="193"/>
                      </a:lnTo>
                      <a:lnTo>
                        <a:pt x="163" y="197"/>
                      </a:lnTo>
                      <a:lnTo>
                        <a:pt x="159" y="202"/>
                      </a:lnTo>
                      <a:lnTo>
                        <a:pt x="152" y="209"/>
                      </a:lnTo>
                      <a:lnTo>
                        <a:pt x="146" y="210"/>
                      </a:lnTo>
                      <a:lnTo>
                        <a:pt x="143" y="216"/>
                      </a:lnTo>
                      <a:lnTo>
                        <a:pt x="139" y="220"/>
                      </a:lnTo>
                      <a:lnTo>
                        <a:pt x="133" y="223"/>
                      </a:lnTo>
                      <a:lnTo>
                        <a:pt x="128" y="230"/>
                      </a:lnTo>
                      <a:lnTo>
                        <a:pt x="123" y="236"/>
                      </a:lnTo>
                      <a:lnTo>
                        <a:pt x="118" y="240"/>
                      </a:lnTo>
                      <a:lnTo>
                        <a:pt x="115" y="246"/>
                      </a:lnTo>
                      <a:lnTo>
                        <a:pt x="108" y="249"/>
                      </a:lnTo>
                      <a:lnTo>
                        <a:pt x="101" y="252"/>
                      </a:lnTo>
                      <a:lnTo>
                        <a:pt x="96" y="253"/>
                      </a:lnTo>
                      <a:lnTo>
                        <a:pt x="89" y="253"/>
                      </a:lnTo>
                      <a:lnTo>
                        <a:pt x="82" y="256"/>
                      </a:lnTo>
                      <a:lnTo>
                        <a:pt x="78" y="256"/>
                      </a:lnTo>
                      <a:lnTo>
                        <a:pt x="71" y="253"/>
                      </a:lnTo>
                      <a:lnTo>
                        <a:pt x="62" y="252"/>
                      </a:lnTo>
                      <a:lnTo>
                        <a:pt x="59" y="247"/>
                      </a:lnTo>
                      <a:lnTo>
                        <a:pt x="52" y="242"/>
                      </a:lnTo>
                      <a:lnTo>
                        <a:pt x="48" y="237"/>
                      </a:lnTo>
                      <a:lnTo>
                        <a:pt x="47" y="232"/>
                      </a:lnTo>
                      <a:lnTo>
                        <a:pt x="47" y="227"/>
                      </a:lnTo>
                      <a:lnTo>
                        <a:pt x="48" y="222"/>
                      </a:lnTo>
                      <a:lnTo>
                        <a:pt x="52" y="217"/>
                      </a:lnTo>
                      <a:lnTo>
                        <a:pt x="57" y="216"/>
                      </a:lnTo>
                      <a:lnTo>
                        <a:pt x="62" y="209"/>
                      </a:lnTo>
                      <a:lnTo>
                        <a:pt x="71" y="203"/>
                      </a:lnTo>
                      <a:lnTo>
                        <a:pt x="75" y="203"/>
                      </a:lnTo>
                      <a:lnTo>
                        <a:pt x="81" y="202"/>
                      </a:lnTo>
                      <a:lnTo>
                        <a:pt x="88" y="199"/>
                      </a:lnTo>
                      <a:lnTo>
                        <a:pt x="92" y="196"/>
                      </a:lnTo>
                      <a:lnTo>
                        <a:pt x="98" y="193"/>
                      </a:lnTo>
                      <a:lnTo>
                        <a:pt x="102" y="190"/>
                      </a:lnTo>
                      <a:lnTo>
                        <a:pt x="109" y="187"/>
                      </a:lnTo>
                      <a:lnTo>
                        <a:pt x="115" y="186"/>
                      </a:lnTo>
                      <a:lnTo>
                        <a:pt x="119" y="182"/>
                      </a:lnTo>
                      <a:lnTo>
                        <a:pt x="125" y="179"/>
                      </a:lnTo>
                      <a:lnTo>
                        <a:pt x="129" y="177"/>
                      </a:lnTo>
                      <a:lnTo>
                        <a:pt x="133" y="172"/>
                      </a:lnTo>
                      <a:lnTo>
                        <a:pt x="133" y="167"/>
                      </a:lnTo>
                      <a:lnTo>
                        <a:pt x="129" y="162"/>
                      </a:lnTo>
                      <a:lnTo>
                        <a:pt x="125" y="159"/>
                      </a:lnTo>
                      <a:lnTo>
                        <a:pt x="119" y="157"/>
                      </a:lnTo>
                      <a:lnTo>
                        <a:pt x="115" y="156"/>
                      </a:lnTo>
                      <a:lnTo>
                        <a:pt x="109" y="156"/>
                      </a:lnTo>
                      <a:lnTo>
                        <a:pt x="105" y="156"/>
                      </a:lnTo>
                      <a:lnTo>
                        <a:pt x="99" y="156"/>
                      </a:lnTo>
                      <a:lnTo>
                        <a:pt x="94" y="156"/>
                      </a:lnTo>
                      <a:lnTo>
                        <a:pt x="89" y="156"/>
                      </a:lnTo>
                      <a:lnTo>
                        <a:pt x="82" y="156"/>
                      </a:lnTo>
                      <a:lnTo>
                        <a:pt x="78" y="156"/>
                      </a:lnTo>
                      <a:lnTo>
                        <a:pt x="72" y="156"/>
                      </a:lnTo>
                      <a:lnTo>
                        <a:pt x="68" y="156"/>
                      </a:lnTo>
                      <a:lnTo>
                        <a:pt x="62" y="156"/>
                      </a:lnTo>
                      <a:lnTo>
                        <a:pt x="55" y="156"/>
                      </a:lnTo>
                      <a:lnTo>
                        <a:pt x="48" y="156"/>
                      </a:lnTo>
                      <a:lnTo>
                        <a:pt x="42" y="156"/>
                      </a:lnTo>
                      <a:lnTo>
                        <a:pt x="37" y="156"/>
                      </a:lnTo>
                      <a:lnTo>
                        <a:pt x="32" y="156"/>
                      </a:lnTo>
                      <a:lnTo>
                        <a:pt x="27" y="156"/>
                      </a:lnTo>
                      <a:lnTo>
                        <a:pt x="18" y="152"/>
                      </a:lnTo>
                      <a:lnTo>
                        <a:pt x="14" y="150"/>
                      </a:lnTo>
                      <a:lnTo>
                        <a:pt x="8" y="149"/>
                      </a:lnTo>
                      <a:lnTo>
                        <a:pt x="7" y="144"/>
                      </a:lnTo>
                      <a:lnTo>
                        <a:pt x="1" y="137"/>
                      </a:lnTo>
                      <a:lnTo>
                        <a:pt x="0" y="132"/>
                      </a:lnTo>
                      <a:lnTo>
                        <a:pt x="0" y="127"/>
                      </a:lnTo>
                      <a:lnTo>
                        <a:pt x="1" y="120"/>
                      </a:lnTo>
                      <a:lnTo>
                        <a:pt x="4" y="116"/>
                      </a:lnTo>
                      <a:lnTo>
                        <a:pt x="5" y="110"/>
                      </a:lnTo>
                      <a:lnTo>
                        <a:pt x="10" y="107"/>
                      </a:lnTo>
                      <a:lnTo>
                        <a:pt x="15" y="104"/>
                      </a:lnTo>
                      <a:lnTo>
                        <a:pt x="21" y="102"/>
                      </a:lnTo>
                      <a:lnTo>
                        <a:pt x="32" y="99"/>
                      </a:lnTo>
                      <a:lnTo>
                        <a:pt x="38" y="99"/>
                      </a:lnTo>
                      <a:lnTo>
                        <a:pt x="44" y="97"/>
                      </a:lnTo>
                      <a:lnTo>
                        <a:pt x="48" y="96"/>
                      </a:lnTo>
                      <a:lnTo>
                        <a:pt x="55" y="96"/>
                      </a:lnTo>
                      <a:lnTo>
                        <a:pt x="62" y="96"/>
                      </a:lnTo>
                      <a:lnTo>
                        <a:pt x="69" y="96"/>
                      </a:lnTo>
                      <a:lnTo>
                        <a:pt x="75" y="96"/>
                      </a:lnTo>
                      <a:lnTo>
                        <a:pt x="81" y="96"/>
                      </a:lnTo>
                      <a:lnTo>
                        <a:pt x="85" y="96"/>
                      </a:lnTo>
                      <a:lnTo>
                        <a:pt x="92" y="99"/>
                      </a:lnTo>
                      <a:lnTo>
                        <a:pt x="98" y="100"/>
                      </a:lnTo>
                      <a:lnTo>
                        <a:pt x="102" y="102"/>
                      </a:lnTo>
                      <a:lnTo>
                        <a:pt x="109" y="106"/>
                      </a:lnTo>
                      <a:lnTo>
                        <a:pt x="115" y="107"/>
                      </a:lnTo>
                      <a:lnTo>
                        <a:pt x="119" y="110"/>
                      </a:lnTo>
                      <a:lnTo>
                        <a:pt x="125" y="114"/>
                      </a:lnTo>
                      <a:lnTo>
                        <a:pt x="129" y="116"/>
                      </a:lnTo>
                      <a:lnTo>
                        <a:pt x="135" y="119"/>
                      </a:lnTo>
                      <a:lnTo>
                        <a:pt x="139" y="120"/>
                      </a:lnTo>
                      <a:lnTo>
                        <a:pt x="146" y="122"/>
                      </a:lnTo>
                      <a:lnTo>
                        <a:pt x="152" y="126"/>
                      </a:lnTo>
                      <a:lnTo>
                        <a:pt x="156" y="126"/>
                      </a:lnTo>
                      <a:lnTo>
                        <a:pt x="162" y="126"/>
                      </a:lnTo>
                      <a:lnTo>
                        <a:pt x="166" y="122"/>
                      </a:lnTo>
                      <a:lnTo>
                        <a:pt x="172" y="119"/>
                      </a:lnTo>
                      <a:lnTo>
                        <a:pt x="175" y="114"/>
                      </a:lnTo>
                      <a:lnTo>
                        <a:pt x="176" y="109"/>
                      </a:lnTo>
                      <a:lnTo>
                        <a:pt x="176" y="104"/>
                      </a:lnTo>
                      <a:lnTo>
                        <a:pt x="176" y="99"/>
                      </a:lnTo>
                      <a:lnTo>
                        <a:pt x="176" y="93"/>
                      </a:lnTo>
                      <a:lnTo>
                        <a:pt x="176" y="87"/>
                      </a:lnTo>
                      <a:lnTo>
                        <a:pt x="173" y="83"/>
                      </a:lnTo>
                      <a:lnTo>
                        <a:pt x="170" y="76"/>
                      </a:lnTo>
                      <a:lnTo>
                        <a:pt x="170" y="70"/>
                      </a:lnTo>
                      <a:lnTo>
                        <a:pt x="169" y="66"/>
                      </a:lnTo>
                      <a:lnTo>
                        <a:pt x="166" y="60"/>
                      </a:lnTo>
                      <a:lnTo>
                        <a:pt x="165" y="56"/>
                      </a:lnTo>
                      <a:lnTo>
                        <a:pt x="165" y="49"/>
                      </a:lnTo>
                      <a:lnTo>
                        <a:pt x="165" y="44"/>
                      </a:lnTo>
                      <a:lnTo>
                        <a:pt x="165" y="39"/>
                      </a:lnTo>
                      <a:lnTo>
                        <a:pt x="166" y="34"/>
                      </a:lnTo>
                      <a:lnTo>
                        <a:pt x="169" y="27"/>
                      </a:lnTo>
                      <a:lnTo>
                        <a:pt x="170" y="20"/>
                      </a:lnTo>
                      <a:lnTo>
                        <a:pt x="175" y="16"/>
                      </a:lnTo>
                      <a:lnTo>
                        <a:pt x="180" y="14"/>
                      </a:lnTo>
                      <a:lnTo>
                        <a:pt x="183" y="9"/>
                      </a:lnTo>
                      <a:lnTo>
                        <a:pt x="189" y="6"/>
                      </a:lnTo>
                      <a:lnTo>
                        <a:pt x="193" y="3"/>
                      </a:lnTo>
                      <a:lnTo>
                        <a:pt x="199" y="0"/>
                      </a:lnTo>
                      <a:lnTo>
                        <a:pt x="203" y="0"/>
                      </a:lnTo>
                      <a:lnTo>
                        <a:pt x="209" y="0"/>
                      </a:lnTo>
                      <a:lnTo>
                        <a:pt x="214" y="0"/>
                      </a:lnTo>
                      <a:lnTo>
                        <a:pt x="219" y="4"/>
                      </a:lnTo>
                      <a:lnTo>
                        <a:pt x="224" y="6"/>
                      </a:lnTo>
                      <a:lnTo>
                        <a:pt x="229" y="9"/>
                      </a:lnTo>
                      <a:lnTo>
                        <a:pt x="234" y="10"/>
                      </a:lnTo>
                      <a:lnTo>
                        <a:pt x="234" y="16"/>
                      </a:lnTo>
                      <a:lnTo>
                        <a:pt x="237" y="20"/>
                      </a:lnTo>
                      <a:lnTo>
                        <a:pt x="239" y="27"/>
                      </a:lnTo>
                      <a:lnTo>
                        <a:pt x="241" y="33"/>
                      </a:lnTo>
                      <a:lnTo>
                        <a:pt x="241" y="39"/>
                      </a:lnTo>
                      <a:lnTo>
                        <a:pt x="241" y="44"/>
                      </a:lnTo>
                      <a:lnTo>
                        <a:pt x="241" y="49"/>
                      </a:lnTo>
                      <a:lnTo>
                        <a:pt x="241" y="54"/>
                      </a:lnTo>
                      <a:lnTo>
                        <a:pt x="241" y="59"/>
                      </a:lnTo>
                      <a:lnTo>
                        <a:pt x="241" y="64"/>
                      </a:lnTo>
                      <a:lnTo>
                        <a:pt x="239" y="70"/>
                      </a:lnTo>
                      <a:lnTo>
                        <a:pt x="237" y="76"/>
                      </a:lnTo>
                      <a:lnTo>
                        <a:pt x="236" y="80"/>
                      </a:lnTo>
                      <a:lnTo>
                        <a:pt x="233" y="86"/>
                      </a:lnTo>
                      <a:lnTo>
                        <a:pt x="230" y="90"/>
                      </a:lnTo>
                      <a:lnTo>
                        <a:pt x="227" y="96"/>
                      </a:lnTo>
                      <a:lnTo>
                        <a:pt x="224" y="102"/>
                      </a:lnTo>
                      <a:lnTo>
                        <a:pt x="220" y="107"/>
                      </a:lnTo>
                      <a:lnTo>
                        <a:pt x="220" y="112"/>
                      </a:lnTo>
                      <a:lnTo>
                        <a:pt x="220" y="117"/>
                      </a:lnTo>
                      <a:lnTo>
                        <a:pt x="220" y="122"/>
                      </a:lnTo>
                      <a:lnTo>
                        <a:pt x="220" y="127"/>
                      </a:lnTo>
                      <a:lnTo>
                        <a:pt x="226" y="132"/>
                      </a:lnTo>
                      <a:lnTo>
                        <a:pt x="230" y="137"/>
                      </a:lnTo>
                      <a:lnTo>
                        <a:pt x="236" y="140"/>
                      </a:lnTo>
                      <a:lnTo>
                        <a:pt x="264" y="152"/>
                      </a:lnTo>
                      <a:lnTo>
                        <a:pt x="318" y="164"/>
                      </a:lnTo>
                      <a:lnTo>
                        <a:pt x="361" y="180"/>
                      </a:lnTo>
                      <a:lnTo>
                        <a:pt x="402" y="203"/>
                      </a:lnTo>
                      <a:lnTo>
                        <a:pt x="443" y="233"/>
                      </a:lnTo>
                      <a:lnTo>
                        <a:pt x="482" y="263"/>
                      </a:lnTo>
                      <a:lnTo>
                        <a:pt x="520" y="296"/>
                      </a:lnTo>
                      <a:lnTo>
                        <a:pt x="547" y="312"/>
                      </a:lnTo>
                      <a:lnTo>
                        <a:pt x="570" y="322"/>
                      </a:lnTo>
                      <a:lnTo>
                        <a:pt x="593" y="323"/>
                      </a:lnTo>
                      <a:lnTo>
                        <a:pt x="641" y="319"/>
                      </a:lnTo>
                      <a:lnTo>
                        <a:pt x="682" y="309"/>
                      </a:lnTo>
                      <a:lnTo>
                        <a:pt x="719" y="2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098" name="Freeform 30"/>
                <p:cNvSpPr>
                  <a:spLocks/>
                </p:cNvSpPr>
                <p:nvPr/>
              </p:nvSpPr>
              <p:spPr bwMode="auto">
                <a:xfrm>
                  <a:off x="5008" y="934"/>
                  <a:ext cx="124" cy="162"/>
                </a:xfrm>
                <a:custGeom>
                  <a:avLst/>
                  <a:gdLst>
                    <a:gd name="T0" fmla="*/ 93 w 497"/>
                    <a:gd name="T1" fmla="*/ 25 h 485"/>
                    <a:gd name="T2" fmla="*/ 97 w 497"/>
                    <a:gd name="T3" fmla="*/ 5 h 485"/>
                    <a:gd name="T4" fmla="*/ 111 w 497"/>
                    <a:gd name="T5" fmla="*/ 0 h 485"/>
                    <a:gd name="T6" fmla="*/ 121 w 497"/>
                    <a:gd name="T7" fmla="*/ 6 h 485"/>
                    <a:gd name="T8" fmla="*/ 124 w 497"/>
                    <a:gd name="T9" fmla="*/ 32 h 485"/>
                    <a:gd name="T10" fmla="*/ 121 w 497"/>
                    <a:gd name="T11" fmla="*/ 73 h 485"/>
                    <a:gd name="T12" fmla="*/ 116 w 497"/>
                    <a:gd name="T13" fmla="*/ 112 h 485"/>
                    <a:gd name="T14" fmla="*/ 110 w 497"/>
                    <a:gd name="T15" fmla="*/ 140 h 485"/>
                    <a:gd name="T16" fmla="*/ 98 w 497"/>
                    <a:gd name="T17" fmla="*/ 158 h 485"/>
                    <a:gd name="T18" fmla="*/ 86 w 497"/>
                    <a:gd name="T19" fmla="*/ 162 h 485"/>
                    <a:gd name="T20" fmla="*/ 71 w 497"/>
                    <a:gd name="T21" fmla="*/ 156 h 485"/>
                    <a:gd name="T22" fmla="*/ 58 w 497"/>
                    <a:gd name="T23" fmla="*/ 135 h 485"/>
                    <a:gd name="T24" fmla="*/ 47 w 497"/>
                    <a:gd name="T25" fmla="*/ 110 h 485"/>
                    <a:gd name="T26" fmla="*/ 37 w 497"/>
                    <a:gd name="T27" fmla="*/ 81 h 485"/>
                    <a:gd name="T28" fmla="*/ 25 w 497"/>
                    <a:gd name="T29" fmla="*/ 62 h 485"/>
                    <a:gd name="T30" fmla="*/ 18 w 497"/>
                    <a:gd name="T31" fmla="*/ 60 h 485"/>
                    <a:gd name="T32" fmla="*/ 22 w 497"/>
                    <a:gd name="T33" fmla="*/ 92 h 485"/>
                    <a:gd name="T34" fmla="*/ 27 w 497"/>
                    <a:gd name="T35" fmla="*/ 104 h 485"/>
                    <a:gd name="T36" fmla="*/ 17 w 497"/>
                    <a:gd name="T37" fmla="*/ 115 h 485"/>
                    <a:gd name="T38" fmla="*/ 2 w 497"/>
                    <a:gd name="T39" fmla="*/ 113 h 485"/>
                    <a:gd name="T40" fmla="*/ 0 w 497"/>
                    <a:gd name="T41" fmla="*/ 90 h 485"/>
                    <a:gd name="T42" fmla="*/ 4 w 497"/>
                    <a:gd name="T43" fmla="*/ 56 h 485"/>
                    <a:gd name="T44" fmla="*/ 3 w 497"/>
                    <a:gd name="T45" fmla="*/ 26 h 485"/>
                    <a:gd name="T46" fmla="*/ 14 w 497"/>
                    <a:gd name="T47" fmla="*/ 16 h 485"/>
                    <a:gd name="T48" fmla="*/ 22 w 497"/>
                    <a:gd name="T49" fmla="*/ 23 h 485"/>
                    <a:gd name="T50" fmla="*/ 30 w 497"/>
                    <a:gd name="T51" fmla="*/ 42 h 485"/>
                    <a:gd name="T52" fmla="*/ 44 w 497"/>
                    <a:gd name="T53" fmla="*/ 61 h 485"/>
                    <a:gd name="T54" fmla="*/ 56 w 497"/>
                    <a:gd name="T55" fmla="*/ 83 h 485"/>
                    <a:gd name="T56" fmla="*/ 70 w 497"/>
                    <a:gd name="T57" fmla="*/ 108 h 485"/>
                    <a:gd name="T58" fmla="*/ 81 w 497"/>
                    <a:gd name="T59" fmla="*/ 126 h 485"/>
                    <a:gd name="T60" fmla="*/ 89 w 497"/>
                    <a:gd name="T61" fmla="*/ 129 h 485"/>
                    <a:gd name="T62" fmla="*/ 95 w 497"/>
                    <a:gd name="T63" fmla="*/ 115 h 485"/>
                    <a:gd name="T64" fmla="*/ 95 w 497"/>
                    <a:gd name="T65" fmla="*/ 85 h 485"/>
                    <a:gd name="T66" fmla="*/ 95 w 497"/>
                    <a:gd name="T67" fmla="*/ 62 h 48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97"/>
                    <a:gd name="T103" fmla="*/ 0 h 485"/>
                    <a:gd name="T104" fmla="*/ 497 w 497"/>
                    <a:gd name="T105" fmla="*/ 485 h 48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97" h="485">
                      <a:moveTo>
                        <a:pt x="381" y="186"/>
                      </a:moveTo>
                      <a:lnTo>
                        <a:pt x="374" y="74"/>
                      </a:lnTo>
                      <a:lnTo>
                        <a:pt x="377" y="39"/>
                      </a:lnTo>
                      <a:lnTo>
                        <a:pt x="388" y="16"/>
                      </a:lnTo>
                      <a:lnTo>
                        <a:pt x="411" y="3"/>
                      </a:lnTo>
                      <a:lnTo>
                        <a:pt x="444" y="0"/>
                      </a:lnTo>
                      <a:lnTo>
                        <a:pt x="470" y="6"/>
                      </a:lnTo>
                      <a:lnTo>
                        <a:pt x="484" y="19"/>
                      </a:lnTo>
                      <a:lnTo>
                        <a:pt x="497" y="50"/>
                      </a:lnTo>
                      <a:lnTo>
                        <a:pt x="497" y="96"/>
                      </a:lnTo>
                      <a:lnTo>
                        <a:pt x="491" y="153"/>
                      </a:lnTo>
                      <a:lnTo>
                        <a:pt x="484" y="219"/>
                      </a:lnTo>
                      <a:lnTo>
                        <a:pt x="473" y="277"/>
                      </a:lnTo>
                      <a:lnTo>
                        <a:pt x="464" y="335"/>
                      </a:lnTo>
                      <a:lnTo>
                        <a:pt x="454" y="380"/>
                      </a:lnTo>
                      <a:lnTo>
                        <a:pt x="439" y="419"/>
                      </a:lnTo>
                      <a:lnTo>
                        <a:pt x="418" y="446"/>
                      </a:lnTo>
                      <a:lnTo>
                        <a:pt x="393" y="472"/>
                      </a:lnTo>
                      <a:lnTo>
                        <a:pt x="371" y="480"/>
                      </a:lnTo>
                      <a:lnTo>
                        <a:pt x="344" y="485"/>
                      </a:lnTo>
                      <a:lnTo>
                        <a:pt x="314" y="482"/>
                      </a:lnTo>
                      <a:lnTo>
                        <a:pt x="283" y="466"/>
                      </a:lnTo>
                      <a:lnTo>
                        <a:pt x="256" y="439"/>
                      </a:lnTo>
                      <a:lnTo>
                        <a:pt x="232" y="403"/>
                      </a:lnTo>
                      <a:lnTo>
                        <a:pt x="209" y="370"/>
                      </a:lnTo>
                      <a:lnTo>
                        <a:pt x="189" y="329"/>
                      </a:lnTo>
                      <a:lnTo>
                        <a:pt x="169" y="277"/>
                      </a:lnTo>
                      <a:lnTo>
                        <a:pt x="149" y="243"/>
                      </a:lnTo>
                      <a:lnTo>
                        <a:pt x="131" y="213"/>
                      </a:lnTo>
                      <a:lnTo>
                        <a:pt x="101" y="186"/>
                      </a:lnTo>
                      <a:lnTo>
                        <a:pt x="81" y="173"/>
                      </a:lnTo>
                      <a:lnTo>
                        <a:pt x="73" y="179"/>
                      </a:lnTo>
                      <a:lnTo>
                        <a:pt x="78" y="233"/>
                      </a:lnTo>
                      <a:lnTo>
                        <a:pt x="90" y="276"/>
                      </a:lnTo>
                      <a:lnTo>
                        <a:pt x="107" y="296"/>
                      </a:lnTo>
                      <a:lnTo>
                        <a:pt x="110" y="310"/>
                      </a:lnTo>
                      <a:lnTo>
                        <a:pt x="104" y="327"/>
                      </a:lnTo>
                      <a:lnTo>
                        <a:pt x="68" y="343"/>
                      </a:lnTo>
                      <a:lnTo>
                        <a:pt x="40" y="345"/>
                      </a:lnTo>
                      <a:lnTo>
                        <a:pt x="10" y="339"/>
                      </a:lnTo>
                      <a:lnTo>
                        <a:pt x="0" y="315"/>
                      </a:lnTo>
                      <a:lnTo>
                        <a:pt x="2" y="270"/>
                      </a:lnTo>
                      <a:lnTo>
                        <a:pt x="14" y="212"/>
                      </a:lnTo>
                      <a:lnTo>
                        <a:pt x="17" y="167"/>
                      </a:lnTo>
                      <a:lnTo>
                        <a:pt x="16" y="122"/>
                      </a:lnTo>
                      <a:lnTo>
                        <a:pt x="14" y="77"/>
                      </a:lnTo>
                      <a:lnTo>
                        <a:pt x="29" y="54"/>
                      </a:lnTo>
                      <a:lnTo>
                        <a:pt x="56" y="47"/>
                      </a:lnTo>
                      <a:lnTo>
                        <a:pt x="78" y="54"/>
                      </a:lnTo>
                      <a:lnTo>
                        <a:pt x="90" y="70"/>
                      </a:lnTo>
                      <a:lnTo>
                        <a:pt x="107" y="104"/>
                      </a:lnTo>
                      <a:lnTo>
                        <a:pt x="122" y="126"/>
                      </a:lnTo>
                      <a:lnTo>
                        <a:pt x="147" y="157"/>
                      </a:lnTo>
                      <a:lnTo>
                        <a:pt x="175" y="183"/>
                      </a:lnTo>
                      <a:lnTo>
                        <a:pt x="199" y="213"/>
                      </a:lnTo>
                      <a:lnTo>
                        <a:pt x="223" y="247"/>
                      </a:lnTo>
                      <a:lnTo>
                        <a:pt x="252" y="289"/>
                      </a:lnTo>
                      <a:lnTo>
                        <a:pt x="279" y="322"/>
                      </a:lnTo>
                      <a:lnTo>
                        <a:pt x="304" y="355"/>
                      </a:lnTo>
                      <a:lnTo>
                        <a:pt x="326" y="377"/>
                      </a:lnTo>
                      <a:lnTo>
                        <a:pt x="346" y="386"/>
                      </a:lnTo>
                      <a:lnTo>
                        <a:pt x="357" y="386"/>
                      </a:lnTo>
                      <a:lnTo>
                        <a:pt x="373" y="375"/>
                      </a:lnTo>
                      <a:lnTo>
                        <a:pt x="381" y="345"/>
                      </a:lnTo>
                      <a:lnTo>
                        <a:pt x="383" y="297"/>
                      </a:lnTo>
                      <a:lnTo>
                        <a:pt x="381" y="253"/>
                      </a:lnTo>
                      <a:lnTo>
                        <a:pt x="381" y="212"/>
                      </a:lnTo>
                      <a:lnTo>
                        <a:pt x="381" y="18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099" name="Freeform 31"/>
                <p:cNvSpPr>
                  <a:spLocks/>
                </p:cNvSpPr>
                <p:nvPr/>
              </p:nvSpPr>
              <p:spPr bwMode="auto">
                <a:xfrm>
                  <a:off x="5118" y="933"/>
                  <a:ext cx="107" cy="243"/>
                </a:xfrm>
                <a:custGeom>
                  <a:avLst/>
                  <a:gdLst>
                    <a:gd name="T0" fmla="*/ 24 w 424"/>
                    <a:gd name="T1" fmla="*/ 2 h 728"/>
                    <a:gd name="T2" fmla="*/ 37 w 424"/>
                    <a:gd name="T3" fmla="*/ 4 h 728"/>
                    <a:gd name="T4" fmla="*/ 59 w 424"/>
                    <a:gd name="T5" fmla="*/ 10 h 728"/>
                    <a:gd name="T6" fmla="*/ 76 w 424"/>
                    <a:gd name="T7" fmla="*/ 16 h 728"/>
                    <a:gd name="T8" fmla="*/ 90 w 424"/>
                    <a:gd name="T9" fmla="*/ 22 h 728"/>
                    <a:gd name="T10" fmla="*/ 101 w 424"/>
                    <a:gd name="T11" fmla="*/ 31 h 728"/>
                    <a:gd name="T12" fmla="*/ 104 w 424"/>
                    <a:gd name="T13" fmla="*/ 37 h 728"/>
                    <a:gd name="T14" fmla="*/ 106 w 424"/>
                    <a:gd name="T15" fmla="*/ 43 h 728"/>
                    <a:gd name="T16" fmla="*/ 107 w 424"/>
                    <a:gd name="T17" fmla="*/ 51 h 728"/>
                    <a:gd name="T18" fmla="*/ 105 w 424"/>
                    <a:gd name="T19" fmla="*/ 60 h 728"/>
                    <a:gd name="T20" fmla="*/ 101 w 424"/>
                    <a:gd name="T21" fmla="*/ 69 h 728"/>
                    <a:gd name="T22" fmla="*/ 95 w 424"/>
                    <a:gd name="T23" fmla="*/ 80 h 728"/>
                    <a:gd name="T24" fmla="*/ 87 w 424"/>
                    <a:gd name="T25" fmla="*/ 95 h 728"/>
                    <a:gd name="T26" fmla="*/ 78 w 424"/>
                    <a:gd name="T27" fmla="*/ 109 h 728"/>
                    <a:gd name="T28" fmla="*/ 74 w 424"/>
                    <a:gd name="T29" fmla="*/ 122 h 728"/>
                    <a:gd name="T30" fmla="*/ 69 w 424"/>
                    <a:gd name="T31" fmla="*/ 138 h 728"/>
                    <a:gd name="T32" fmla="*/ 65 w 424"/>
                    <a:gd name="T33" fmla="*/ 153 h 728"/>
                    <a:gd name="T34" fmla="*/ 64 w 424"/>
                    <a:gd name="T35" fmla="*/ 168 h 728"/>
                    <a:gd name="T36" fmla="*/ 64 w 424"/>
                    <a:gd name="T37" fmla="*/ 180 h 728"/>
                    <a:gd name="T38" fmla="*/ 65 w 424"/>
                    <a:gd name="T39" fmla="*/ 186 h 728"/>
                    <a:gd name="T40" fmla="*/ 72 w 424"/>
                    <a:gd name="T41" fmla="*/ 192 h 728"/>
                    <a:gd name="T42" fmla="*/ 82 w 424"/>
                    <a:gd name="T43" fmla="*/ 197 h 728"/>
                    <a:gd name="T44" fmla="*/ 91 w 424"/>
                    <a:gd name="T45" fmla="*/ 205 h 728"/>
                    <a:gd name="T46" fmla="*/ 98 w 424"/>
                    <a:gd name="T47" fmla="*/ 215 h 728"/>
                    <a:gd name="T48" fmla="*/ 100 w 424"/>
                    <a:gd name="T49" fmla="*/ 224 h 728"/>
                    <a:gd name="T50" fmla="*/ 99 w 424"/>
                    <a:gd name="T51" fmla="*/ 230 h 728"/>
                    <a:gd name="T52" fmla="*/ 95 w 424"/>
                    <a:gd name="T53" fmla="*/ 234 h 728"/>
                    <a:gd name="T54" fmla="*/ 85 w 424"/>
                    <a:gd name="T55" fmla="*/ 243 h 728"/>
                    <a:gd name="T56" fmla="*/ 80 w 424"/>
                    <a:gd name="T57" fmla="*/ 242 h 728"/>
                    <a:gd name="T58" fmla="*/ 78 w 424"/>
                    <a:gd name="T59" fmla="*/ 235 h 728"/>
                    <a:gd name="T60" fmla="*/ 77 w 424"/>
                    <a:gd name="T61" fmla="*/ 226 h 728"/>
                    <a:gd name="T62" fmla="*/ 71 w 424"/>
                    <a:gd name="T63" fmla="*/ 215 h 728"/>
                    <a:gd name="T64" fmla="*/ 63 w 424"/>
                    <a:gd name="T65" fmla="*/ 207 h 728"/>
                    <a:gd name="T66" fmla="*/ 56 w 424"/>
                    <a:gd name="T67" fmla="*/ 202 h 728"/>
                    <a:gd name="T68" fmla="*/ 47 w 424"/>
                    <a:gd name="T69" fmla="*/ 201 h 728"/>
                    <a:gd name="T70" fmla="*/ 42 w 424"/>
                    <a:gd name="T71" fmla="*/ 195 h 728"/>
                    <a:gd name="T72" fmla="*/ 40 w 424"/>
                    <a:gd name="T73" fmla="*/ 189 h 728"/>
                    <a:gd name="T74" fmla="*/ 41 w 424"/>
                    <a:gd name="T75" fmla="*/ 180 h 728"/>
                    <a:gd name="T76" fmla="*/ 45 w 424"/>
                    <a:gd name="T77" fmla="*/ 172 h 728"/>
                    <a:gd name="T78" fmla="*/ 49 w 424"/>
                    <a:gd name="T79" fmla="*/ 163 h 728"/>
                    <a:gd name="T80" fmla="*/ 53 w 424"/>
                    <a:gd name="T81" fmla="*/ 151 h 728"/>
                    <a:gd name="T82" fmla="*/ 56 w 424"/>
                    <a:gd name="T83" fmla="*/ 134 h 728"/>
                    <a:gd name="T84" fmla="*/ 57 w 424"/>
                    <a:gd name="T85" fmla="*/ 116 h 728"/>
                    <a:gd name="T86" fmla="*/ 60 w 424"/>
                    <a:gd name="T87" fmla="*/ 101 h 728"/>
                    <a:gd name="T88" fmla="*/ 63 w 424"/>
                    <a:gd name="T89" fmla="*/ 86 h 728"/>
                    <a:gd name="T90" fmla="*/ 67 w 424"/>
                    <a:gd name="T91" fmla="*/ 74 h 728"/>
                    <a:gd name="T92" fmla="*/ 73 w 424"/>
                    <a:gd name="T93" fmla="*/ 62 h 728"/>
                    <a:gd name="T94" fmla="*/ 78 w 424"/>
                    <a:gd name="T95" fmla="*/ 53 h 728"/>
                    <a:gd name="T96" fmla="*/ 78 w 424"/>
                    <a:gd name="T97" fmla="*/ 49 h 728"/>
                    <a:gd name="T98" fmla="*/ 73 w 424"/>
                    <a:gd name="T99" fmla="*/ 44 h 728"/>
                    <a:gd name="T100" fmla="*/ 56 w 424"/>
                    <a:gd name="T101" fmla="*/ 44 h 728"/>
                    <a:gd name="T102" fmla="*/ 39 w 424"/>
                    <a:gd name="T103" fmla="*/ 40 h 728"/>
                    <a:gd name="T104" fmla="*/ 25 w 424"/>
                    <a:gd name="T105" fmla="*/ 37 h 728"/>
                    <a:gd name="T106" fmla="*/ 14 w 424"/>
                    <a:gd name="T107" fmla="*/ 33 h 728"/>
                    <a:gd name="T108" fmla="*/ 5 w 424"/>
                    <a:gd name="T109" fmla="*/ 28 h 728"/>
                    <a:gd name="T110" fmla="*/ 0 w 424"/>
                    <a:gd name="T111" fmla="*/ 20 h 728"/>
                    <a:gd name="T112" fmla="*/ 0 w 424"/>
                    <a:gd name="T113" fmla="*/ 10 h 728"/>
                    <a:gd name="T114" fmla="*/ 4 w 424"/>
                    <a:gd name="T115" fmla="*/ 1 h 728"/>
                    <a:gd name="T116" fmla="*/ 11 w 424"/>
                    <a:gd name="T117" fmla="*/ 0 h 728"/>
                    <a:gd name="T118" fmla="*/ 24 w 424"/>
                    <a:gd name="T119" fmla="*/ 2 h 728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424"/>
                    <a:gd name="T181" fmla="*/ 0 h 728"/>
                    <a:gd name="T182" fmla="*/ 424 w 424"/>
                    <a:gd name="T183" fmla="*/ 728 h 728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424" h="728">
                      <a:moveTo>
                        <a:pt x="95" y="6"/>
                      </a:moveTo>
                      <a:lnTo>
                        <a:pt x="148" y="13"/>
                      </a:lnTo>
                      <a:lnTo>
                        <a:pt x="233" y="29"/>
                      </a:lnTo>
                      <a:lnTo>
                        <a:pt x="301" y="47"/>
                      </a:lnTo>
                      <a:lnTo>
                        <a:pt x="355" y="67"/>
                      </a:lnTo>
                      <a:lnTo>
                        <a:pt x="399" y="93"/>
                      </a:lnTo>
                      <a:lnTo>
                        <a:pt x="414" y="110"/>
                      </a:lnTo>
                      <a:lnTo>
                        <a:pt x="422" y="129"/>
                      </a:lnTo>
                      <a:lnTo>
                        <a:pt x="424" y="152"/>
                      </a:lnTo>
                      <a:lnTo>
                        <a:pt x="418" y="179"/>
                      </a:lnTo>
                      <a:lnTo>
                        <a:pt x="402" y="206"/>
                      </a:lnTo>
                      <a:lnTo>
                        <a:pt x="377" y="239"/>
                      </a:lnTo>
                      <a:lnTo>
                        <a:pt x="344" y="285"/>
                      </a:lnTo>
                      <a:lnTo>
                        <a:pt x="311" y="326"/>
                      </a:lnTo>
                      <a:lnTo>
                        <a:pt x="294" y="365"/>
                      </a:lnTo>
                      <a:lnTo>
                        <a:pt x="274" y="412"/>
                      </a:lnTo>
                      <a:lnTo>
                        <a:pt x="259" y="459"/>
                      </a:lnTo>
                      <a:lnTo>
                        <a:pt x="254" y="503"/>
                      </a:lnTo>
                      <a:lnTo>
                        <a:pt x="253" y="538"/>
                      </a:lnTo>
                      <a:lnTo>
                        <a:pt x="259" y="556"/>
                      </a:lnTo>
                      <a:lnTo>
                        <a:pt x="284" y="575"/>
                      </a:lnTo>
                      <a:lnTo>
                        <a:pt x="324" y="591"/>
                      </a:lnTo>
                      <a:lnTo>
                        <a:pt x="360" y="613"/>
                      </a:lnTo>
                      <a:lnTo>
                        <a:pt x="387" y="645"/>
                      </a:lnTo>
                      <a:lnTo>
                        <a:pt x="395" y="671"/>
                      </a:lnTo>
                      <a:lnTo>
                        <a:pt x="392" y="688"/>
                      </a:lnTo>
                      <a:lnTo>
                        <a:pt x="377" y="702"/>
                      </a:lnTo>
                      <a:lnTo>
                        <a:pt x="338" y="728"/>
                      </a:lnTo>
                      <a:lnTo>
                        <a:pt x="318" y="725"/>
                      </a:lnTo>
                      <a:lnTo>
                        <a:pt x="308" y="705"/>
                      </a:lnTo>
                      <a:lnTo>
                        <a:pt x="304" y="678"/>
                      </a:lnTo>
                      <a:lnTo>
                        <a:pt x="283" y="645"/>
                      </a:lnTo>
                      <a:lnTo>
                        <a:pt x="250" y="619"/>
                      </a:lnTo>
                      <a:lnTo>
                        <a:pt x="222" y="606"/>
                      </a:lnTo>
                      <a:lnTo>
                        <a:pt x="186" y="601"/>
                      </a:lnTo>
                      <a:lnTo>
                        <a:pt x="166" y="585"/>
                      </a:lnTo>
                      <a:lnTo>
                        <a:pt x="159" y="565"/>
                      </a:lnTo>
                      <a:lnTo>
                        <a:pt x="162" y="539"/>
                      </a:lnTo>
                      <a:lnTo>
                        <a:pt x="180" y="515"/>
                      </a:lnTo>
                      <a:lnTo>
                        <a:pt x="196" y="489"/>
                      </a:lnTo>
                      <a:lnTo>
                        <a:pt x="210" y="452"/>
                      </a:lnTo>
                      <a:lnTo>
                        <a:pt x="220" y="402"/>
                      </a:lnTo>
                      <a:lnTo>
                        <a:pt x="227" y="348"/>
                      </a:lnTo>
                      <a:lnTo>
                        <a:pt x="237" y="302"/>
                      </a:lnTo>
                      <a:lnTo>
                        <a:pt x="250" y="259"/>
                      </a:lnTo>
                      <a:lnTo>
                        <a:pt x="267" y="223"/>
                      </a:lnTo>
                      <a:lnTo>
                        <a:pt x="291" y="185"/>
                      </a:lnTo>
                      <a:lnTo>
                        <a:pt x="308" y="160"/>
                      </a:lnTo>
                      <a:lnTo>
                        <a:pt x="308" y="147"/>
                      </a:lnTo>
                      <a:lnTo>
                        <a:pt x="291" y="133"/>
                      </a:lnTo>
                      <a:lnTo>
                        <a:pt x="220" y="132"/>
                      </a:lnTo>
                      <a:lnTo>
                        <a:pt x="153" y="120"/>
                      </a:lnTo>
                      <a:lnTo>
                        <a:pt x="101" y="110"/>
                      </a:lnTo>
                      <a:lnTo>
                        <a:pt x="55" y="100"/>
                      </a:lnTo>
                      <a:lnTo>
                        <a:pt x="21" y="85"/>
                      </a:lnTo>
                      <a:lnTo>
                        <a:pt x="1" y="60"/>
                      </a:lnTo>
                      <a:lnTo>
                        <a:pt x="0" y="29"/>
                      </a:lnTo>
                      <a:lnTo>
                        <a:pt x="14" y="3"/>
                      </a:lnTo>
                      <a:lnTo>
                        <a:pt x="45" y="0"/>
                      </a:lnTo>
                      <a:lnTo>
                        <a:pt x="95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</p:grpSp>
          <p:grpSp>
            <p:nvGrpSpPr>
              <p:cNvPr id="2089" name="Group 32"/>
              <p:cNvGrpSpPr>
                <a:grpSpLocks/>
              </p:cNvGrpSpPr>
              <p:nvPr/>
            </p:nvGrpSpPr>
            <p:grpSpPr bwMode="auto">
              <a:xfrm>
                <a:off x="4752" y="632"/>
                <a:ext cx="618" cy="243"/>
                <a:chOff x="4752" y="632"/>
                <a:chExt cx="618" cy="243"/>
              </a:xfrm>
            </p:grpSpPr>
            <p:sp>
              <p:nvSpPr>
                <p:cNvPr id="2090" name="Freeform 33"/>
                <p:cNvSpPr>
                  <a:spLocks/>
                </p:cNvSpPr>
                <p:nvPr/>
              </p:nvSpPr>
              <p:spPr bwMode="auto">
                <a:xfrm>
                  <a:off x="4752" y="719"/>
                  <a:ext cx="82" cy="20"/>
                </a:xfrm>
                <a:custGeom>
                  <a:avLst/>
                  <a:gdLst>
                    <a:gd name="T0" fmla="*/ 82 w 328"/>
                    <a:gd name="T1" fmla="*/ 8 h 62"/>
                    <a:gd name="T2" fmla="*/ 15 w 328"/>
                    <a:gd name="T3" fmla="*/ 0 h 62"/>
                    <a:gd name="T4" fmla="*/ 13 w 328"/>
                    <a:gd name="T5" fmla="*/ 1 h 62"/>
                    <a:gd name="T6" fmla="*/ 12 w 328"/>
                    <a:gd name="T7" fmla="*/ 1 h 62"/>
                    <a:gd name="T8" fmla="*/ 10 w 328"/>
                    <a:gd name="T9" fmla="*/ 1 h 62"/>
                    <a:gd name="T10" fmla="*/ 9 w 328"/>
                    <a:gd name="T11" fmla="*/ 1 h 62"/>
                    <a:gd name="T12" fmla="*/ 7 w 328"/>
                    <a:gd name="T13" fmla="*/ 2 h 62"/>
                    <a:gd name="T14" fmla="*/ 5 w 328"/>
                    <a:gd name="T15" fmla="*/ 4 h 62"/>
                    <a:gd name="T16" fmla="*/ 3 w 328"/>
                    <a:gd name="T17" fmla="*/ 4 h 62"/>
                    <a:gd name="T18" fmla="*/ 3 w 328"/>
                    <a:gd name="T19" fmla="*/ 6 h 62"/>
                    <a:gd name="T20" fmla="*/ 1 w 328"/>
                    <a:gd name="T21" fmla="*/ 8 h 62"/>
                    <a:gd name="T22" fmla="*/ 0 w 328"/>
                    <a:gd name="T23" fmla="*/ 10 h 62"/>
                    <a:gd name="T24" fmla="*/ 0 w 328"/>
                    <a:gd name="T25" fmla="*/ 12 h 62"/>
                    <a:gd name="T26" fmla="*/ 1 w 328"/>
                    <a:gd name="T27" fmla="*/ 14 h 62"/>
                    <a:gd name="T28" fmla="*/ 2 w 328"/>
                    <a:gd name="T29" fmla="*/ 15 h 62"/>
                    <a:gd name="T30" fmla="*/ 4 w 328"/>
                    <a:gd name="T31" fmla="*/ 18 h 62"/>
                    <a:gd name="T32" fmla="*/ 5 w 328"/>
                    <a:gd name="T33" fmla="*/ 18 h 62"/>
                    <a:gd name="T34" fmla="*/ 7 w 328"/>
                    <a:gd name="T35" fmla="*/ 19 h 62"/>
                    <a:gd name="T36" fmla="*/ 10 w 328"/>
                    <a:gd name="T37" fmla="*/ 19 h 62"/>
                    <a:gd name="T38" fmla="*/ 11 w 328"/>
                    <a:gd name="T39" fmla="*/ 20 h 62"/>
                    <a:gd name="T40" fmla="*/ 13 w 328"/>
                    <a:gd name="T41" fmla="*/ 20 h 62"/>
                    <a:gd name="T42" fmla="*/ 80 w 328"/>
                    <a:gd name="T43" fmla="*/ 13 h 62"/>
                    <a:gd name="T44" fmla="*/ 82 w 328"/>
                    <a:gd name="T45" fmla="*/ 8 h 6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28"/>
                    <a:gd name="T70" fmla="*/ 0 h 62"/>
                    <a:gd name="T71" fmla="*/ 328 w 328"/>
                    <a:gd name="T72" fmla="*/ 62 h 62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28" h="62">
                      <a:moveTo>
                        <a:pt x="328" y="24"/>
                      </a:moveTo>
                      <a:lnTo>
                        <a:pt x="61" y="0"/>
                      </a:lnTo>
                      <a:lnTo>
                        <a:pt x="54" y="2"/>
                      </a:lnTo>
                      <a:lnTo>
                        <a:pt x="47" y="2"/>
                      </a:lnTo>
                      <a:lnTo>
                        <a:pt x="40" y="4"/>
                      </a:lnTo>
                      <a:lnTo>
                        <a:pt x="34" y="4"/>
                      </a:lnTo>
                      <a:lnTo>
                        <a:pt x="27" y="6"/>
                      </a:lnTo>
                      <a:lnTo>
                        <a:pt x="20" y="11"/>
                      </a:lnTo>
                      <a:lnTo>
                        <a:pt x="13" y="13"/>
                      </a:lnTo>
                      <a:lnTo>
                        <a:pt x="11" y="19"/>
                      </a:lnTo>
                      <a:lnTo>
                        <a:pt x="4" y="24"/>
                      </a:lnTo>
                      <a:lnTo>
                        <a:pt x="0" y="31"/>
                      </a:lnTo>
                      <a:lnTo>
                        <a:pt x="0" y="37"/>
                      </a:lnTo>
                      <a:lnTo>
                        <a:pt x="2" y="44"/>
                      </a:lnTo>
                      <a:lnTo>
                        <a:pt x="9" y="48"/>
                      </a:lnTo>
                      <a:lnTo>
                        <a:pt x="16" y="55"/>
                      </a:lnTo>
                      <a:lnTo>
                        <a:pt x="22" y="57"/>
                      </a:lnTo>
                      <a:lnTo>
                        <a:pt x="29" y="59"/>
                      </a:lnTo>
                      <a:lnTo>
                        <a:pt x="38" y="59"/>
                      </a:lnTo>
                      <a:lnTo>
                        <a:pt x="45" y="62"/>
                      </a:lnTo>
                      <a:lnTo>
                        <a:pt x="54" y="62"/>
                      </a:lnTo>
                      <a:lnTo>
                        <a:pt x="321" y="39"/>
                      </a:lnTo>
                      <a:lnTo>
                        <a:pt x="328" y="24"/>
                      </a:lnTo>
                      <a:close/>
                    </a:path>
                  </a:pathLst>
                </a:custGeom>
                <a:blipFill dpi="0" rotWithShape="0">
                  <a:blip r:embed="rId11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091" name="Freeform 34"/>
                <p:cNvSpPr>
                  <a:spLocks/>
                </p:cNvSpPr>
                <p:nvPr/>
              </p:nvSpPr>
              <p:spPr bwMode="auto">
                <a:xfrm>
                  <a:off x="4778" y="829"/>
                  <a:ext cx="77" cy="46"/>
                </a:xfrm>
                <a:custGeom>
                  <a:avLst/>
                  <a:gdLst>
                    <a:gd name="T0" fmla="*/ 77 w 305"/>
                    <a:gd name="T1" fmla="*/ 0 h 136"/>
                    <a:gd name="T2" fmla="*/ 12 w 305"/>
                    <a:gd name="T3" fmla="*/ 23 h 136"/>
                    <a:gd name="T4" fmla="*/ 10 w 305"/>
                    <a:gd name="T5" fmla="*/ 24 h 136"/>
                    <a:gd name="T6" fmla="*/ 8 w 305"/>
                    <a:gd name="T7" fmla="*/ 25 h 136"/>
                    <a:gd name="T8" fmla="*/ 7 w 305"/>
                    <a:gd name="T9" fmla="*/ 27 h 136"/>
                    <a:gd name="T10" fmla="*/ 6 w 305"/>
                    <a:gd name="T11" fmla="*/ 27 h 136"/>
                    <a:gd name="T12" fmla="*/ 4 w 305"/>
                    <a:gd name="T13" fmla="*/ 29 h 136"/>
                    <a:gd name="T14" fmla="*/ 3 w 305"/>
                    <a:gd name="T15" fmla="*/ 31 h 136"/>
                    <a:gd name="T16" fmla="*/ 2 w 305"/>
                    <a:gd name="T17" fmla="*/ 33 h 136"/>
                    <a:gd name="T18" fmla="*/ 2 w 305"/>
                    <a:gd name="T19" fmla="*/ 35 h 136"/>
                    <a:gd name="T20" fmla="*/ 1 w 305"/>
                    <a:gd name="T21" fmla="*/ 37 h 136"/>
                    <a:gd name="T22" fmla="*/ 0 w 305"/>
                    <a:gd name="T23" fmla="*/ 40 h 136"/>
                    <a:gd name="T24" fmla="*/ 1 w 305"/>
                    <a:gd name="T25" fmla="*/ 42 h 136"/>
                    <a:gd name="T26" fmla="*/ 2 w 305"/>
                    <a:gd name="T27" fmla="*/ 44 h 136"/>
                    <a:gd name="T28" fmla="*/ 4 w 305"/>
                    <a:gd name="T29" fmla="*/ 44 h 136"/>
                    <a:gd name="T30" fmla="*/ 6 w 305"/>
                    <a:gd name="T31" fmla="*/ 46 h 136"/>
                    <a:gd name="T32" fmla="*/ 8 w 305"/>
                    <a:gd name="T33" fmla="*/ 46 h 136"/>
                    <a:gd name="T34" fmla="*/ 9 w 305"/>
                    <a:gd name="T35" fmla="*/ 46 h 136"/>
                    <a:gd name="T36" fmla="*/ 12 w 305"/>
                    <a:gd name="T37" fmla="*/ 45 h 136"/>
                    <a:gd name="T38" fmla="*/ 13 w 305"/>
                    <a:gd name="T39" fmla="*/ 45 h 136"/>
                    <a:gd name="T40" fmla="*/ 15 w 305"/>
                    <a:gd name="T41" fmla="*/ 44 h 136"/>
                    <a:gd name="T42" fmla="*/ 77 w 305"/>
                    <a:gd name="T43" fmla="*/ 6 h 136"/>
                    <a:gd name="T44" fmla="*/ 77 w 305"/>
                    <a:gd name="T45" fmla="*/ 0 h 1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05"/>
                    <a:gd name="T70" fmla="*/ 0 h 136"/>
                    <a:gd name="T71" fmla="*/ 305 w 305"/>
                    <a:gd name="T72" fmla="*/ 136 h 1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05" h="136">
                      <a:moveTo>
                        <a:pt x="305" y="0"/>
                      </a:moveTo>
                      <a:lnTo>
                        <a:pt x="46" y="68"/>
                      </a:lnTo>
                      <a:lnTo>
                        <a:pt x="40" y="72"/>
                      </a:lnTo>
                      <a:lnTo>
                        <a:pt x="33" y="75"/>
                      </a:lnTo>
                      <a:lnTo>
                        <a:pt x="28" y="79"/>
                      </a:lnTo>
                      <a:lnTo>
                        <a:pt x="22" y="81"/>
                      </a:lnTo>
                      <a:lnTo>
                        <a:pt x="16" y="86"/>
                      </a:lnTo>
                      <a:lnTo>
                        <a:pt x="12" y="92"/>
                      </a:lnTo>
                      <a:lnTo>
                        <a:pt x="6" y="97"/>
                      </a:lnTo>
                      <a:lnTo>
                        <a:pt x="6" y="104"/>
                      </a:lnTo>
                      <a:lnTo>
                        <a:pt x="2" y="110"/>
                      </a:lnTo>
                      <a:lnTo>
                        <a:pt x="0" y="118"/>
                      </a:lnTo>
                      <a:lnTo>
                        <a:pt x="2" y="125"/>
                      </a:lnTo>
                      <a:lnTo>
                        <a:pt x="6" y="130"/>
                      </a:lnTo>
                      <a:lnTo>
                        <a:pt x="14" y="131"/>
                      </a:lnTo>
                      <a:lnTo>
                        <a:pt x="22" y="136"/>
                      </a:lnTo>
                      <a:lnTo>
                        <a:pt x="30" y="136"/>
                      </a:lnTo>
                      <a:lnTo>
                        <a:pt x="37" y="135"/>
                      </a:lnTo>
                      <a:lnTo>
                        <a:pt x="46" y="132"/>
                      </a:lnTo>
                      <a:lnTo>
                        <a:pt x="52" y="132"/>
                      </a:lnTo>
                      <a:lnTo>
                        <a:pt x="60" y="129"/>
                      </a:lnTo>
                      <a:lnTo>
                        <a:pt x="304" y="18"/>
                      </a:lnTo>
                      <a:lnTo>
                        <a:pt x="305" y="0"/>
                      </a:lnTo>
                      <a:close/>
                    </a:path>
                  </a:pathLst>
                </a:custGeom>
                <a:blipFill dpi="0" rotWithShape="0">
                  <a:blip r:embed="rId11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092" name="Freeform 35"/>
                <p:cNvSpPr>
                  <a:spLocks/>
                </p:cNvSpPr>
                <p:nvPr/>
              </p:nvSpPr>
              <p:spPr bwMode="auto">
                <a:xfrm>
                  <a:off x="5288" y="632"/>
                  <a:ext cx="79" cy="41"/>
                </a:xfrm>
                <a:custGeom>
                  <a:avLst/>
                  <a:gdLst>
                    <a:gd name="T0" fmla="*/ 0 w 317"/>
                    <a:gd name="T1" fmla="*/ 37 h 122"/>
                    <a:gd name="T2" fmla="*/ 62 w 317"/>
                    <a:gd name="T3" fmla="*/ 1 h 122"/>
                    <a:gd name="T4" fmla="*/ 63 w 317"/>
                    <a:gd name="T5" fmla="*/ 1 h 122"/>
                    <a:gd name="T6" fmla="*/ 65 w 317"/>
                    <a:gd name="T7" fmla="*/ 1 h 122"/>
                    <a:gd name="T8" fmla="*/ 67 w 317"/>
                    <a:gd name="T9" fmla="*/ 1 h 122"/>
                    <a:gd name="T10" fmla="*/ 68 w 317"/>
                    <a:gd name="T11" fmla="*/ 0 h 122"/>
                    <a:gd name="T12" fmla="*/ 70 w 317"/>
                    <a:gd name="T13" fmla="*/ 0 h 122"/>
                    <a:gd name="T14" fmla="*/ 72 w 317"/>
                    <a:gd name="T15" fmla="*/ 1 h 122"/>
                    <a:gd name="T16" fmla="*/ 74 w 317"/>
                    <a:gd name="T17" fmla="*/ 1 h 122"/>
                    <a:gd name="T18" fmla="*/ 75 w 317"/>
                    <a:gd name="T19" fmla="*/ 3 h 122"/>
                    <a:gd name="T20" fmla="*/ 77 w 317"/>
                    <a:gd name="T21" fmla="*/ 3 h 122"/>
                    <a:gd name="T22" fmla="*/ 79 w 317"/>
                    <a:gd name="T23" fmla="*/ 5 h 122"/>
                    <a:gd name="T24" fmla="*/ 79 w 317"/>
                    <a:gd name="T25" fmla="*/ 7 h 122"/>
                    <a:gd name="T26" fmla="*/ 79 w 317"/>
                    <a:gd name="T27" fmla="*/ 10 h 122"/>
                    <a:gd name="T28" fmla="*/ 78 w 317"/>
                    <a:gd name="T29" fmla="*/ 12 h 122"/>
                    <a:gd name="T30" fmla="*/ 77 w 317"/>
                    <a:gd name="T31" fmla="*/ 14 h 122"/>
                    <a:gd name="T32" fmla="*/ 75 w 317"/>
                    <a:gd name="T33" fmla="*/ 16 h 122"/>
                    <a:gd name="T34" fmla="*/ 74 w 317"/>
                    <a:gd name="T35" fmla="*/ 17 h 122"/>
                    <a:gd name="T36" fmla="*/ 72 w 317"/>
                    <a:gd name="T37" fmla="*/ 18 h 122"/>
                    <a:gd name="T38" fmla="*/ 70 w 317"/>
                    <a:gd name="T39" fmla="*/ 20 h 122"/>
                    <a:gd name="T40" fmla="*/ 68 w 317"/>
                    <a:gd name="T41" fmla="*/ 21 h 122"/>
                    <a:gd name="T42" fmla="*/ 3 w 317"/>
                    <a:gd name="T43" fmla="*/ 41 h 122"/>
                    <a:gd name="T44" fmla="*/ 0 w 317"/>
                    <a:gd name="T45" fmla="*/ 37 h 12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17"/>
                    <a:gd name="T70" fmla="*/ 0 h 122"/>
                    <a:gd name="T71" fmla="*/ 317 w 317"/>
                    <a:gd name="T72" fmla="*/ 122 h 122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17" h="122">
                      <a:moveTo>
                        <a:pt x="0" y="109"/>
                      </a:moveTo>
                      <a:lnTo>
                        <a:pt x="247" y="4"/>
                      </a:lnTo>
                      <a:lnTo>
                        <a:pt x="254" y="4"/>
                      </a:lnTo>
                      <a:lnTo>
                        <a:pt x="261" y="2"/>
                      </a:lnTo>
                      <a:lnTo>
                        <a:pt x="267" y="2"/>
                      </a:lnTo>
                      <a:lnTo>
                        <a:pt x="274" y="0"/>
                      </a:lnTo>
                      <a:lnTo>
                        <a:pt x="281" y="0"/>
                      </a:lnTo>
                      <a:lnTo>
                        <a:pt x="289" y="2"/>
                      </a:lnTo>
                      <a:lnTo>
                        <a:pt x="296" y="2"/>
                      </a:lnTo>
                      <a:lnTo>
                        <a:pt x="300" y="8"/>
                      </a:lnTo>
                      <a:lnTo>
                        <a:pt x="308" y="10"/>
                      </a:lnTo>
                      <a:lnTo>
                        <a:pt x="315" y="15"/>
                      </a:lnTo>
                      <a:lnTo>
                        <a:pt x="317" y="22"/>
                      </a:lnTo>
                      <a:lnTo>
                        <a:pt x="317" y="29"/>
                      </a:lnTo>
                      <a:lnTo>
                        <a:pt x="311" y="35"/>
                      </a:lnTo>
                      <a:lnTo>
                        <a:pt x="307" y="43"/>
                      </a:lnTo>
                      <a:lnTo>
                        <a:pt x="301" y="48"/>
                      </a:lnTo>
                      <a:lnTo>
                        <a:pt x="296" y="52"/>
                      </a:lnTo>
                      <a:lnTo>
                        <a:pt x="288" y="54"/>
                      </a:lnTo>
                      <a:lnTo>
                        <a:pt x="281" y="59"/>
                      </a:lnTo>
                      <a:lnTo>
                        <a:pt x="273" y="61"/>
                      </a:lnTo>
                      <a:lnTo>
                        <a:pt x="11" y="122"/>
                      </a:lnTo>
                      <a:lnTo>
                        <a:pt x="0" y="109"/>
                      </a:lnTo>
                      <a:close/>
                    </a:path>
                  </a:pathLst>
                </a:custGeom>
                <a:blipFill dpi="0" rotWithShape="0">
                  <a:blip r:embed="rId11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093" name="Freeform 36"/>
                <p:cNvSpPr>
                  <a:spLocks/>
                </p:cNvSpPr>
                <p:nvPr/>
              </p:nvSpPr>
              <p:spPr bwMode="auto">
                <a:xfrm>
                  <a:off x="5293" y="767"/>
                  <a:ext cx="77" cy="45"/>
                </a:xfrm>
                <a:custGeom>
                  <a:avLst/>
                  <a:gdLst>
                    <a:gd name="T0" fmla="*/ 0 w 305"/>
                    <a:gd name="T1" fmla="*/ 0 h 135"/>
                    <a:gd name="T2" fmla="*/ 65 w 305"/>
                    <a:gd name="T3" fmla="*/ 22 h 135"/>
                    <a:gd name="T4" fmla="*/ 67 w 305"/>
                    <a:gd name="T5" fmla="*/ 24 h 135"/>
                    <a:gd name="T6" fmla="*/ 68 w 305"/>
                    <a:gd name="T7" fmla="*/ 25 h 135"/>
                    <a:gd name="T8" fmla="*/ 70 w 305"/>
                    <a:gd name="T9" fmla="*/ 26 h 135"/>
                    <a:gd name="T10" fmla="*/ 71 w 305"/>
                    <a:gd name="T11" fmla="*/ 27 h 135"/>
                    <a:gd name="T12" fmla="*/ 73 w 305"/>
                    <a:gd name="T13" fmla="*/ 28 h 135"/>
                    <a:gd name="T14" fmla="*/ 74 w 305"/>
                    <a:gd name="T15" fmla="*/ 31 h 135"/>
                    <a:gd name="T16" fmla="*/ 75 w 305"/>
                    <a:gd name="T17" fmla="*/ 32 h 135"/>
                    <a:gd name="T18" fmla="*/ 75 w 305"/>
                    <a:gd name="T19" fmla="*/ 34 h 135"/>
                    <a:gd name="T20" fmla="*/ 76 w 305"/>
                    <a:gd name="T21" fmla="*/ 37 h 135"/>
                    <a:gd name="T22" fmla="*/ 77 w 305"/>
                    <a:gd name="T23" fmla="*/ 39 h 135"/>
                    <a:gd name="T24" fmla="*/ 76 w 305"/>
                    <a:gd name="T25" fmla="*/ 41 h 135"/>
                    <a:gd name="T26" fmla="*/ 75 w 305"/>
                    <a:gd name="T27" fmla="*/ 43 h 135"/>
                    <a:gd name="T28" fmla="*/ 73 w 305"/>
                    <a:gd name="T29" fmla="*/ 44 h 135"/>
                    <a:gd name="T30" fmla="*/ 71 w 305"/>
                    <a:gd name="T31" fmla="*/ 45 h 135"/>
                    <a:gd name="T32" fmla="*/ 69 w 305"/>
                    <a:gd name="T33" fmla="*/ 45 h 135"/>
                    <a:gd name="T34" fmla="*/ 68 w 305"/>
                    <a:gd name="T35" fmla="*/ 45 h 135"/>
                    <a:gd name="T36" fmla="*/ 65 w 305"/>
                    <a:gd name="T37" fmla="*/ 44 h 135"/>
                    <a:gd name="T38" fmla="*/ 64 w 305"/>
                    <a:gd name="T39" fmla="*/ 44 h 135"/>
                    <a:gd name="T40" fmla="*/ 62 w 305"/>
                    <a:gd name="T41" fmla="*/ 43 h 135"/>
                    <a:gd name="T42" fmla="*/ 0 w 305"/>
                    <a:gd name="T43" fmla="*/ 6 h 135"/>
                    <a:gd name="T44" fmla="*/ 0 w 305"/>
                    <a:gd name="T45" fmla="*/ 0 h 135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05"/>
                    <a:gd name="T70" fmla="*/ 0 h 135"/>
                    <a:gd name="T71" fmla="*/ 305 w 305"/>
                    <a:gd name="T72" fmla="*/ 135 h 135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05" h="135">
                      <a:moveTo>
                        <a:pt x="0" y="0"/>
                      </a:moveTo>
                      <a:lnTo>
                        <a:pt x="259" y="67"/>
                      </a:lnTo>
                      <a:lnTo>
                        <a:pt x="265" y="72"/>
                      </a:lnTo>
                      <a:lnTo>
                        <a:pt x="271" y="74"/>
                      </a:lnTo>
                      <a:lnTo>
                        <a:pt x="277" y="79"/>
                      </a:lnTo>
                      <a:lnTo>
                        <a:pt x="283" y="81"/>
                      </a:lnTo>
                      <a:lnTo>
                        <a:pt x="288" y="85"/>
                      </a:lnTo>
                      <a:lnTo>
                        <a:pt x="293" y="92"/>
                      </a:lnTo>
                      <a:lnTo>
                        <a:pt x="298" y="96"/>
                      </a:lnTo>
                      <a:lnTo>
                        <a:pt x="298" y="103"/>
                      </a:lnTo>
                      <a:lnTo>
                        <a:pt x="303" y="110"/>
                      </a:lnTo>
                      <a:lnTo>
                        <a:pt x="305" y="117"/>
                      </a:lnTo>
                      <a:lnTo>
                        <a:pt x="303" y="124"/>
                      </a:lnTo>
                      <a:lnTo>
                        <a:pt x="298" y="130"/>
                      </a:lnTo>
                      <a:lnTo>
                        <a:pt x="290" y="131"/>
                      </a:lnTo>
                      <a:lnTo>
                        <a:pt x="283" y="135"/>
                      </a:lnTo>
                      <a:lnTo>
                        <a:pt x="275" y="135"/>
                      </a:lnTo>
                      <a:lnTo>
                        <a:pt x="268" y="134"/>
                      </a:lnTo>
                      <a:lnTo>
                        <a:pt x="259" y="132"/>
                      </a:lnTo>
                      <a:lnTo>
                        <a:pt x="252" y="132"/>
                      </a:lnTo>
                      <a:lnTo>
                        <a:pt x="244" y="128"/>
                      </a:lnTo>
                      <a:lnTo>
                        <a:pt x="1" y="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11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</p:grpSp>
        </p:grpSp>
        <p:sp>
          <p:nvSpPr>
            <p:cNvPr id="2086" name="Text Box 37"/>
            <p:cNvSpPr txBox="1">
              <a:spLocks noChangeArrowheads="1"/>
            </p:cNvSpPr>
            <p:nvPr/>
          </p:nvSpPr>
          <p:spPr bwMode="auto">
            <a:xfrm>
              <a:off x="4874" y="1231"/>
              <a:ext cx="50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>
                  <a:latin typeface="Georgia" panose="02040502050405020303" pitchFamily="18" charset="0"/>
                </a:rPr>
                <a:t>Tujuan </a:t>
              </a:r>
            </a:p>
            <a:p>
              <a:pPr algn="ctr" eaLnBrk="1" hangingPunct="1"/>
              <a:r>
                <a:rPr lang="en-US" altLang="en-US" sz="1400" b="1">
                  <a:latin typeface="Georgia" panose="02040502050405020303" pitchFamily="18" charset="0"/>
                </a:rPr>
                <a:t>tercapai</a:t>
              </a:r>
              <a:endParaRPr lang="en-US" altLang="en-US">
                <a:latin typeface="Georgia" panose="02040502050405020303" pitchFamily="18" charset="0"/>
              </a:endParaRPr>
            </a:p>
          </p:txBody>
        </p:sp>
      </p:grpSp>
      <p:grpSp>
        <p:nvGrpSpPr>
          <p:cNvPr id="2067" name="Group 38"/>
          <p:cNvGrpSpPr>
            <a:grpSpLocks/>
          </p:cNvGrpSpPr>
          <p:nvPr/>
        </p:nvGrpSpPr>
        <p:grpSpPr bwMode="auto">
          <a:xfrm>
            <a:off x="4445000" y="635000"/>
            <a:ext cx="1154113" cy="1963738"/>
            <a:chOff x="2800" y="400"/>
            <a:chExt cx="727" cy="1237"/>
          </a:xfrm>
        </p:grpSpPr>
        <p:graphicFrame>
          <p:nvGraphicFramePr>
            <p:cNvPr id="2055" name="Object 7"/>
            <p:cNvGraphicFramePr>
              <a:graphicFrameLocks noChangeAspect="1"/>
            </p:cNvGraphicFramePr>
            <p:nvPr/>
          </p:nvGraphicFramePr>
          <p:xfrm>
            <a:off x="2800" y="400"/>
            <a:ext cx="727" cy="8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672" name="Clip" r:id="rId12" imgW="2209320" imgH="2628720" progId="MS_ClipArt_Gallery.2">
                    <p:embed/>
                  </p:oleObj>
                </mc:Choice>
                <mc:Fallback>
                  <p:oleObj name="Clip" r:id="rId12" imgW="2209320" imgH="262872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0" y="400"/>
                          <a:ext cx="727" cy="8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84" name="Text Box 40"/>
            <p:cNvSpPr txBox="1">
              <a:spLocks noChangeArrowheads="1"/>
            </p:cNvSpPr>
            <p:nvPr/>
          </p:nvSpPr>
          <p:spPr bwMode="auto">
            <a:xfrm>
              <a:off x="2933" y="1311"/>
              <a:ext cx="533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>
                  <a:latin typeface="Georgia" panose="02040502050405020303" pitchFamily="18" charset="0"/>
                </a:rPr>
                <a:t>Susun</a:t>
              </a:r>
            </a:p>
            <a:p>
              <a:pPr algn="ctr" eaLnBrk="1" hangingPunct="1"/>
              <a:r>
                <a:rPr lang="en-US" altLang="en-US" sz="1400" b="1">
                  <a:latin typeface="Georgia" panose="02040502050405020303" pitchFamily="18" charset="0"/>
                </a:rPr>
                <a:t>Rencana</a:t>
              </a:r>
              <a:endParaRPr lang="en-US" altLang="en-US">
                <a:latin typeface="Georgia" panose="02040502050405020303" pitchFamily="18" charset="0"/>
              </a:endParaRPr>
            </a:p>
          </p:txBody>
        </p:sp>
      </p:grpSp>
      <p:sp>
        <p:nvSpPr>
          <p:cNvPr id="2068" name="Rectangle 41"/>
          <p:cNvSpPr>
            <a:spLocks noChangeArrowheads="1"/>
          </p:cNvSpPr>
          <p:nvPr/>
        </p:nvSpPr>
        <p:spPr bwMode="auto">
          <a:xfrm>
            <a:off x="2441575" y="704850"/>
            <a:ext cx="1155700" cy="2181225"/>
          </a:xfrm>
          <a:prstGeom prst="rect">
            <a:avLst/>
          </a:prstGeom>
          <a:noFill/>
          <a:ln w="19050">
            <a:solidFill>
              <a:srgbClr val="CC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Georgia" panose="02040502050405020303" pitchFamily="18" charset="0"/>
            </a:endParaRPr>
          </a:p>
        </p:txBody>
      </p:sp>
      <p:grpSp>
        <p:nvGrpSpPr>
          <p:cNvPr id="13" name="Group 42"/>
          <p:cNvGrpSpPr>
            <a:grpSpLocks/>
          </p:cNvGrpSpPr>
          <p:nvPr/>
        </p:nvGrpSpPr>
        <p:grpSpPr bwMode="auto">
          <a:xfrm>
            <a:off x="449263" y="4110038"/>
            <a:ext cx="1295400" cy="1895475"/>
            <a:chOff x="283" y="2589"/>
            <a:chExt cx="816" cy="1194"/>
          </a:xfrm>
        </p:grpSpPr>
        <p:graphicFrame>
          <p:nvGraphicFramePr>
            <p:cNvPr id="2054" name="Object 6"/>
            <p:cNvGraphicFramePr>
              <a:graphicFrameLocks noChangeAspect="1"/>
            </p:cNvGraphicFramePr>
            <p:nvPr/>
          </p:nvGraphicFramePr>
          <p:xfrm>
            <a:off x="283" y="2589"/>
            <a:ext cx="816" cy="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673" name="Clip" r:id="rId14" imgW="3762000" imgH="3514320" progId="MS_ClipArt_Gallery.2">
                    <p:embed/>
                  </p:oleObj>
                </mc:Choice>
                <mc:Fallback>
                  <p:oleObj name="Clip" r:id="rId14" imgW="3762000" imgH="351432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" y="2589"/>
                          <a:ext cx="816" cy="7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83" name="Text Box 44"/>
            <p:cNvSpPr txBox="1">
              <a:spLocks noChangeArrowheads="1"/>
            </p:cNvSpPr>
            <p:nvPr/>
          </p:nvSpPr>
          <p:spPr bwMode="auto">
            <a:xfrm>
              <a:off x="300" y="3457"/>
              <a:ext cx="78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>
                  <a:latin typeface="Georgia" panose="02040502050405020303" pitchFamily="18" charset="0"/>
                </a:rPr>
                <a:t>Pengumpulan</a:t>
              </a:r>
            </a:p>
            <a:p>
              <a:pPr algn="ctr" eaLnBrk="1" hangingPunct="1"/>
              <a:r>
                <a:rPr lang="en-US" altLang="en-US" sz="1400" b="1">
                  <a:latin typeface="Georgia" panose="02040502050405020303" pitchFamily="18" charset="0"/>
                </a:rPr>
                <a:t>Data</a:t>
              </a:r>
              <a:endParaRPr lang="en-US" altLang="en-US" sz="1600">
                <a:latin typeface="Georgia" panose="02040502050405020303" pitchFamily="18" charset="0"/>
              </a:endParaRPr>
            </a:p>
          </p:txBody>
        </p:sp>
      </p:grpSp>
      <p:grpSp>
        <p:nvGrpSpPr>
          <p:cNvPr id="14" name="Group 45"/>
          <p:cNvGrpSpPr>
            <a:grpSpLocks/>
          </p:cNvGrpSpPr>
          <p:nvPr/>
        </p:nvGrpSpPr>
        <p:grpSpPr bwMode="auto">
          <a:xfrm>
            <a:off x="1857375" y="4040188"/>
            <a:ext cx="2587625" cy="2019300"/>
            <a:chOff x="1170" y="2545"/>
            <a:chExt cx="1630" cy="1272"/>
          </a:xfrm>
        </p:grpSpPr>
        <p:grpSp>
          <p:nvGrpSpPr>
            <p:cNvPr id="2079" name="Group 46"/>
            <p:cNvGrpSpPr>
              <a:grpSpLocks/>
            </p:cNvGrpSpPr>
            <p:nvPr/>
          </p:nvGrpSpPr>
          <p:grpSpPr bwMode="auto">
            <a:xfrm>
              <a:off x="1407" y="2545"/>
              <a:ext cx="1393" cy="1272"/>
              <a:chOff x="1563" y="2539"/>
              <a:chExt cx="1393" cy="1272"/>
            </a:xfrm>
          </p:grpSpPr>
          <p:grpSp>
            <p:nvGrpSpPr>
              <p:cNvPr id="2081" name="Group 47"/>
              <p:cNvGrpSpPr>
                <a:grpSpLocks/>
              </p:cNvGrpSpPr>
              <p:nvPr/>
            </p:nvGrpSpPr>
            <p:grpSpPr bwMode="auto">
              <a:xfrm>
                <a:off x="1563" y="2539"/>
                <a:ext cx="1393" cy="974"/>
                <a:chOff x="1857" y="2581"/>
                <a:chExt cx="1393" cy="974"/>
              </a:xfrm>
            </p:grpSpPr>
            <p:graphicFrame>
              <p:nvGraphicFramePr>
                <p:cNvPr id="2052" name="Object 4"/>
                <p:cNvGraphicFramePr>
                  <a:graphicFrameLocks noChangeAspect="1"/>
                </p:cNvGraphicFramePr>
                <p:nvPr/>
              </p:nvGraphicFramePr>
              <p:xfrm>
                <a:off x="2465" y="2581"/>
                <a:ext cx="785" cy="84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0674" name="Clip" r:id="rId16" imgW="4251240" imgH="4570200" progId="MS_ClipArt_Gallery.2">
                        <p:embed/>
                      </p:oleObj>
                    </mc:Choice>
                    <mc:Fallback>
                      <p:oleObj name="Clip" r:id="rId16" imgW="4251240" imgH="4570200" progId="MS_ClipArt_Gallery.2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465" y="2581"/>
                              <a:ext cx="785" cy="84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53" name="Object 5"/>
                <p:cNvGraphicFramePr>
                  <a:graphicFrameLocks noChangeAspect="1"/>
                </p:cNvGraphicFramePr>
                <p:nvPr/>
              </p:nvGraphicFramePr>
              <p:xfrm>
                <a:off x="1857" y="2901"/>
                <a:ext cx="777" cy="65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0675" name="Clip" r:id="rId18" imgW="4674960" imgH="3934080" progId="MS_ClipArt_Gallery.2">
                        <p:embed/>
                      </p:oleObj>
                    </mc:Choice>
                    <mc:Fallback>
                      <p:oleObj name="Clip" r:id="rId18" imgW="4674960" imgH="3934080" progId="MS_ClipArt_Gallery.2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857" y="2901"/>
                              <a:ext cx="777" cy="65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2082" name="Text Box 50"/>
              <p:cNvSpPr txBox="1">
                <a:spLocks noChangeArrowheads="1"/>
              </p:cNvSpPr>
              <p:nvPr/>
            </p:nvSpPr>
            <p:spPr bwMode="auto">
              <a:xfrm>
                <a:off x="1793" y="3619"/>
                <a:ext cx="933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400" b="1">
                    <a:latin typeface="Georgia" panose="02040502050405020303" pitchFamily="18" charset="0"/>
                  </a:rPr>
                  <a:t>Pengolahan Data</a:t>
                </a:r>
                <a:endParaRPr lang="en-US" altLang="en-US" sz="1600">
                  <a:latin typeface="Georgia" panose="02040502050405020303" pitchFamily="18" charset="0"/>
                </a:endParaRPr>
              </a:p>
            </p:txBody>
          </p:sp>
        </p:grpSp>
        <p:sp>
          <p:nvSpPr>
            <p:cNvPr id="153651" name="AutoShape 51"/>
            <p:cNvSpPr>
              <a:spLocks noChangeArrowheads="1"/>
            </p:cNvSpPr>
            <p:nvPr/>
          </p:nvSpPr>
          <p:spPr bwMode="auto">
            <a:xfrm>
              <a:off x="1170" y="3012"/>
              <a:ext cx="180" cy="210"/>
            </a:xfrm>
            <a:prstGeom prst="rightArrow">
              <a:avLst>
                <a:gd name="adj1" fmla="val 55241"/>
                <a:gd name="adj2" fmla="val 51667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grpSp>
        <p:nvGrpSpPr>
          <p:cNvPr id="17" name="Group 52"/>
          <p:cNvGrpSpPr>
            <a:grpSpLocks/>
          </p:cNvGrpSpPr>
          <p:nvPr/>
        </p:nvGrpSpPr>
        <p:grpSpPr bwMode="auto">
          <a:xfrm>
            <a:off x="4610100" y="4291013"/>
            <a:ext cx="1389063" cy="1724025"/>
            <a:chOff x="2904" y="2703"/>
            <a:chExt cx="875" cy="1086"/>
          </a:xfrm>
        </p:grpSpPr>
        <p:grpSp>
          <p:nvGrpSpPr>
            <p:cNvPr id="2076" name="Group 53"/>
            <p:cNvGrpSpPr>
              <a:grpSpLocks/>
            </p:cNvGrpSpPr>
            <p:nvPr/>
          </p:nvGrpSpPr>
          <p:grpSpPr bwMode="auto">
            <a:xfrm>
              <a:off x="3153" y="2703"/>
              <a:ext cx="626" cy="1086"/>
              <a:chOff x="3381" y="2763"/>
              <a:chExt cx="626" cy="1086"/>
            </a:xfrm>
          </p:grpSpPr>
          <p:graphicFrame>
            <p:nvGraphicFramePr>
              <p:cNvPr id="2051" name="Object 3"/>
              <p:cNvGraphicFramePr>
                <a:graphicFrameLocks noChangeAspect="1"/>
              </p:cNvGraphicFramePr>
              <p:nvPr/>
            </p:nvGraphicFramePr>
            <p:xfrm>
              <a:off x="3381" y="2763"/>
              <a:ext cx="626" cy="66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676" name="Clip" r:id="rId20" imgW="2409480" imgH="2562120" progId="MS_ClipArt_Gallery.2">
                      <p:embed/>
                    </p:oleObj>
                  </mc:Choice>
                  <mc:Fallback>
                    <p:oleObj name="Clip" r:id="rId20" imgW="2409480" imgH="256212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81" y="2763"/>
                            <a:ext cx="626" cy="66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078" name="Text Box 55"/>
              <p:cNvSpPr txBox="1">
                <a:spLocks noChangeArrowheads="1"/>
              </p:cNvSpPr>
              <p:nvPr/>
            </p:nvSpPr>
            <p:spPr bwMode="auto">
              <a:xfrm>
                <a:off x="3456" y="3523"/>
                <a:ext cx="477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 b="1">
                    <a:latin typeface="Georgia" panose="02040502050405020303" pitchFamily="18" charset="0"/>
                  </a:rPr>
                  <a:t>Analisa</a:t>
                </a:r>
              </a:p>
              <a:p>
                <a:pPr algn="ctr" eaLnBrk="1" hangingPunct="1"/>
                <a:r>
                  <a:rPr lang="en-US" altLang="en-US" sz="1400" b="1">
                    <a:latin typeface="Georgia" panose="02040502050405020303" pitchFamily="18" charset="0"/>
                  </a:rPr>
                  <a:t>Data</a:t>
                </a:r>
                <a:endParaRPr lang="en-US" altLang="en-US" sz="1600">
                  <a:latin typeface="Georgia" panose="02040502050405020303" pitchFamily="18" charset="0"/>
                </a:endParaRPr>
              </a:p>
            </p:txBody>
          </p:sp>
        </p:grpSp>
        <p:sp>
          <p:nvSpPr>
            <p:cNvPr id="153656" name="AutoShape 56"/>
            <p:cNvSpPr>
              <a:spLocks noChangeArrowheads="1"/>
            </p:cNvSpPr>
            <p:nvPr/>
          </p:nvSpPr>
          <p:spPr bwMode="auto">
            <a:xfrm>
              <a:off x="2904" y="3012"/>
              <a:ext cx="180" cy="210"/>
            </a:xfrm>
            <a:prstGeom prst="rightArrow">
              <a:avLst>
                <a:gd name="adj1" fmla="val 55241"/>
                <a:gd name="adj2" fmla="val 51667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grpSp>
        <p:nvGrpSpPr>
          <p:cNvPr id="19" name="Group 57"/>
          <p:cNvGrpSpPr>
            <a:grpSpLocks/>
          </p:cNvGrpSpPr>
          <p:nvPr/>
        </p:nvGrpSpPr>
        <p:grpSpPr bwMode="auto">
          <a:xfrm>
            <a:off x="6172200" y="4352925"/>
            <a:ext cx="1752600" cy="1766888"/>
            <a:chOff x="3888" y="2742"/>
            <a:chExt cx="1104" cy="1113"/>
          </a:xfrm>
        </p:grpSpPr>
        <p:grpSp>
          <p:nvGrpSpPr>
            <p:cNvPr id="2073" name="Group 58"/>
            <p:cNvGrpSpPr>
              <a:grpSpLocks/>
            </p:cNvGrpSpPr>
            <p:nvPr/>
          </p:nvGrpSpPr>
          <p:grpSpPr bwMode="auto">
            <a:xfrm>
              <a:off x="4170" y="2742"/>
              <a:ext cx="822" cy="1113"/>
              <a:chOff x="4506" y="2742"/>
              <a:chExt cx="822" cy="1113"/>
            </a:xfrm>
          </p:grpSpPr>
          <p:graphicFrame>
            <p:nvGraphicFramePr>
              <p:cNvPr id="2050" name="Object 2"/>
              <p:cNvGraphicFramePr>
                <a:graphicFrameLocks noChangeAspect="1"/>
              </p:cNvGraphicFramePr>
              <p:nvPr/>
            </p:nvGraphicFramePr>
            <p:xfrm>
              <a:off x="4506" y="2742"/>
              <a:ext cx="790" cy="6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677" name="Clip" r:id="rId22" imgW="4171680" imgH="3561840" progId="MS_ClipArt_Gallery.2">
                      <p:embed/>
                    </p:oleObj>
                  </mc:Choice>
                  <mc:Fallback>
                    <p:oleObj name="Clip" r:id="rId22" imgW="4171680" imgH="35618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06" y="2742"/>
                            <a:ext cx="790" cy="6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075" name="Text Box 60"/>
              <p:cNvSpPr txBox="1">
                <a:spLocks noChangeArrowheads="1"/>
              </p:cNvSpPr>
              <p:nvPr/>
            </p:nvSpPr>
            <p:spPr bwMode="auto">
              <a:xfrm>
                <a:off x="4628" y="3529"/>
                <a:ext cx="700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 b="1">
                    <a:latin typeface="Georgia" panose="02040502050405020303" pitchFamily="18" charset="0"/>
                  </a:rPr>
                  <a:t>Penyusunan</a:t>
                </a:r>
              </a:p>
              <a:p>
                <a:pPr algn="ctr" eaLnBrk="1" hangingPunct="1"/>
                <a:r>
                  <a:rPr lang="en-US" altLang="en-US" sz="1400" b="1">
                    <a:latin typeface="Georgia" panose="02040502050405020303" pitchFamily="18" charset="0"/>
                  </a:rPr>
                  <a:t>Laporan</a:t>
                </a:r>
                <a:endParaRPr lang="en-US" altLang="en-US" sz="1600">
                  <a:latin typeface="Georgia" panose="02040502050405020303" pitchFamily="18" charset="0"/>
                </a:endParaRPr>
              </a:p>
            </p:txBody>
          </p:sp>
        </p:grpSp>
        <p:sp>
          <p:nvSpPr>
            <p:cNvPr id="153661" name="AutoShape 61"/>
            <p:cNvSpPr>
              <a:spLocks noChangeArrowheads="1"/>
            </p:cNvSpPr>
            <p:nvPr/>
          </p:nvSpPr>
          <p:spPr bwMode="auto">
            <a:xfrm>
              <a:off x="3888" y="3012"/>
              <a:ext cx="180" cy="210"/>
            </a:xfrm>
            <a:prstGeom prst="rightArrow">
              <a:avLst>
                <a:gd name="adj1" fmla="val 55241"/>
                <a:gd name="adj2" fmla="val 51667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56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id-ID" b="1" dirty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b="1" dirty="0"/>
              <a:t>Pendahuluan: </a:t>
            </a:r>
            <a:r>
              <a:rPr lang="fi-FI" b="1" dirty="0"/>
              <a:t>Perkembangan Terkini Akreditasi</a:t>
            </a:r>
            <a:r>
              <a:rPr lang="id-ID" b="1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id-ID" b="1" dirty="0"/>
              <a:t>Penyusunan Laporan Kinerja Program Studi</a:t>
            </a: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id-ID" b="1" dirty="0"/>
              <a:t>Penyusunan Laporan Evaluasi Diri Program Studi.</a:t>
            </a:r>
            <a:r>
              <a:rPr lang="id-ID" b="1" dirty="0">
                <a:solidFill>
                  <a:srgbClr val="0000FF"/>
                </a:solidFill>
              </a:rPr>
              <a:t> </a:t>
            </a:r>
            <a:endParaRPr lang="en-US" b="1">
              <a:solidFill>
                <a:srgbClr val="0000F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id-ID" b="1">
                <a:solidFill>
                  <a:srgbClr val="0000FF"/>
                </a:solidFill>
              </a:rPr>
              <a:t>Proses </a:t>
            </a:r>
            <a:r>
              <a:rPr lang="id-ID" b="1" dirty="0">
                <a:solidFill>
                  <a:srgbClr val="0000FF"/>
                </a:solidFill>
              </a:rPr>
              <a:t>Penyusunan Laporan Evaluasi Diri.</a:t>
            </a:r>
            <a:endParaRPr lang="en-US" b="1" dirty="0">
              <a:solidFill>
                <a:srgbClr val="0000FF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1364601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43038" y="2876550"/>
            <a:ext cx="5776912" cy="3581400"/>
            <a:chOff x="909" y="1812"/>
            <a:chExt cx="3639" cy="2256"/>
          </a:xfrm>
        </p:grpSpPr>
        <p:sp>
          <p:nvSpPr>
            <p:cNvPr id="3174" name="Freeform 3"/>
            <p:cNvSpPr>
              <a:spLocks/>
            </p:cNvSpPr>
            <p:nvPr/>
          </p:nvSpPr>
          <p:spPr bwMode="auto">
            <a:xfrm>
              <a:off x="909" y="1812"/>
              <a:ext cx="3639" cy="660"/>
            </a:xfrm>
            <a:custGeom>
              <a:avLst/>
              <a:gdLst>
                <a:gd name="T0" fmla="*/ 1851 w 3639"/>
                <a:gd name="T1" fmla="*/ 0 h 660"/>
                <a:gd name="T2" fmla="*/ 3639 w 3639"/>
                <a:gd name="T3" fmla="*/ 660 h 660"/>
                <a:gd name="T4" fmla="*/ 0 w 3639"/>
                <a:gd name="T5" fmla="*/ 657 h 660"/>
                <a:gd name="T6" fmla="*/ 1359 w 3639"/>
                <a:gd name="T7" fmla="*/ 0 h 660"/>
                <a:gd name="T8" fmla="*/ 1851 w 3639"/>
                <a:gd name="T9" fmla="*/ 0 h 6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39"/>
                <a:gd name="T16" fmla="*/ 0 h 660"/>
                <a:gd name="T17" fmla="*/ 3639 w 3639"/>
                <a:gd name="T18" fmla="*/ 660 h 6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39" h="660">
                  <a:moveTo>
                    <a:pt x="1851" y="0"/>
                  </a:moveTo>
                  <a:lnTo>
                    <a:pt x="3639" y="660"/>
                  </a:lnTo>
                  <a:lnTo>
                    <a:pt x="0" y="657"/>
                  </a:lnTo>
                  <a:lnTo>
                    <a:pt x="1359" y="0"/>
                  </a:lnTo>
                  <a:lnTo>
                    <a:pt x="1851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Georgia" panose="02040502050405020303" pitchFamily="18" charset="0"/>
              </a:endParaRPr>
            </a:p>
          </p:txBody>
        </p:sp>
        <p:sp>
          <p:nvSpPr>
            <p:cNvPr id="3175" name="Rectangle 4"/>
            <p:cNvSpPr>
              <a:spLocks noChangeArrowheads="1"/>
            </p:cNvSpPr>
            <p:nvPr/>
          </p:nvSpPr>
          <p:spPr bwMode="auto">
            <a:xfrm>
              <a:off x="912" y="2472"/>
              <a:ext cx="3636" cy="1596"/>
            </a:xfrm>
            <a:prstGeom prst="rect">
              <a:avLst/>
            </a:prstGeom>
            <a:noFill/>
            <a:ln w="19050">
              <a:solidFill>
                <a:srgbClr val="CC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Georgia" panose="02040502050405020303" pitchFamily="18" charset="0"/>
              </a:endParaRPr>
            </a:p>
          </p:txBody>
        </p:sp>
        <p:sp>
          <p:nvSpPr>
            <p:cNvPr id="3176" name="AutoShape 5"/>
            <p:cNvSpPr>
              <a:spLocks noChangeArrowheads="1"/>
            </p:cNvSpPr>
            <p:nvPr/>
          </p:nvSpPr>
          <p:spPr bwMode="auto">
            <a:xfrm>
              <a:off x="2290" y="1982"/>
              <a:ext cx="498" cy="342"/>
            </a:xfrm>
            <a:prstGeom prst="downArrow">
              <a:avLst>
                <a:gd name="adj1" fmla="val 55130"/>
                <a:gd name="adj2" fmla="val 5922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Georgia" panose="02040502050405020303" pitchFamily="18" charset="0"/>
              </a:endParaRPr>
            </a:p>
          </p:txBody>
        </p:sp>
      </p:grpSp>
      <p:sp>
        <p:nvSpPr>
          <p:cNvPr id="3080" name="AutoShape 6"/>
          <p:cNvSpPr>
            <a:spLocks noChangeArrowheads="1"/>
          </p:cNvSpPr>
          <p:nvPr/>
        </p:nvSpPr>
        <p:spPr bwMode="auto">
          <a:xfrm>
            <a:off x="2286000" y="838200"/>
            <a:ext cx="5105400" cy="1600200"/>
          </a:xfrm>
          <a:prstGeom prst="rightArrow">
            <a:avLst>
              <a:gd name="adj1" fmla="val 50000"/>
              <a:gd name="adj2" fmla="val 79762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Georgia" panose="02040502050405020303" pitchFamily="18" charset="0"/>
            </a:endParaRPr>
          </a:p>
        </p:txBody>
      </p:sp>
      <p:grpSp>
        <p:nvGrpSpPr>
          <p:cNvPr id="3081" name="Group 7"/>
          <p:cNvGrpSpPr>
            <a:grpSpLocks/>
          </p:cNvGrpSpPr>
          <p:nvPr/>
        </p:nvGrpSpPr>
        <p:grpSpPr bwMode="auto">
          <a:xfrm>
            <a:off x="1446213" y="982663"/>
            <a:ext cx="1042987" cy="1949450"/>
            <a:chOff x="911" y="619"/>
            <a:chExt cx="657" cy="1228"/>
          </a:xfrm>
        </p:grpSpPr>
        <p:graphicFrame>
          <p:nvGraphicFramePr>
            <p:cNvPr id="3078" name="Object 6"/>
            <p:cNvGraphicFramePr>
              <a:graphicFrameLocks noChangeAspect="1"/>
            </p:cNvGraphicFramePr>
            <p:nvPr/>
          </p:nvGraphicFramePr>
          <p:xfrm>
            <a:off x="1091" y="619"/>
            <a:ext cx="297" cy="7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07" name="Clip" r:id="rId3" imgW="1621800" imgH="3934080" progId="MS_ClipArt_Gallery.2">
                    <p:embed/>
                  </p:oleObj>
                </mc:Choice>
                <mc:Fallback>
                  <p:oleObj name="Clip" r:id="rId3" imgW="1621800" imgH="393408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1" y="619"/>
                          <a:ext cx="297" cy="7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73" name="Text Box 9"/>
            <p:cNvSpPr txBox="1">
              <a:spLocks noChangeArrowheads="1"/>
            </p:cNvSpPr>
            <p:nvPr/>
          </p:nvSpPr>
          <p:spPr bwMode="auto">
            <a:xfrm>
              <a:off x="911" y="1387"/>
              <a:ext cx="657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>
                  <a:latin typeface="Georgia" panose="02040502050405020303" pitchFamily="18" charset="0"/>
                </a:rPr>
                <a:t>Bagaimana</a:t>
              </a:r>
            </a:p>
            <a:p>
              <a:pPr algn="ctr" eaLnBrk="1" hangingPunct="1"/>
              <a:r>
                <a:rPr lang="en-US" altLang="en-US" sz="1400" b="1">
                  <a:latin typeface="Georgia" panose="02040502050405020303" pitchFamily="18" charset="0"/>
                </a:rPr>
                <a:t>mencapai</a:t>
              </a:r>
            </a:p>
            <a:p>
              <a:pPr algn="ctr" eaLnBrk="1" hangingPunct="1"/>
              <a:r>
                <a:rPr lang="en-US" altLang="en-US" sz="1400" b="1">
                  <a:latin typeface="Georgia" panose="02040502050405020303" pitchFamily="18" charset="0"/>
                </a:rPr>
                <a:t>tujuan ?</a:t>
              </a:r>
              <a:endParaRPr lang="en-US" altLang="en-US">
                <a:latin typeface="Georgia" panose="02040502050405020303" pitchFamily="18" charset="0"/>
              </a:endParaRPr>
            </a:p>
          </p:txBody>
        </p:sp>
      </p:grp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2476500" y="838200"/>
            <a:ext cx="1055688" cy="1787525"/>
            <a:chOff x="1560" y="528"/>
            <a:chExt cx="665" cy="1126"/>
          </a:xfrm>
        </p:grpSpPr>
        <p:graphicFrame>
          <p:nvGraphicFramePr>
            <p:cNvPr id="3077" name="Object 5"/>
            <p:cNvGraphicFramePr>
              <a:graphicFrameLocks noChangeAspect="1"/>
            </p:cNvGraphicFramePr>
            <p:nvPr/>
          </p:nvGraphicFramePr>
          <p:xfrm>
            <a:off x="1560" y="528"/>
            <a:ext cx="665" cy="8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08" name="Clip" r:id="rId5" imgW="3216960" imgH="3951360" progId="MS_ClipArt_Gallery.2">
                    <p:embed/>
                  </p:oleObj>
                </mc:Choice>
                <mc:Fallback>
                  <p:oleObj name="Clip" r:id="rId5" imgW="3216960" imgH="39513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60" y="528"/>
                          <a:ext cx="665" cy="8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72" name="Text Box 12"/>
            <p:cNvSpPr txBox="1">
              <a:spLocks noChangeArrowheads="1"/>
            </p:cNvSpPr>
            <p:nvPr/>
          </p:nvSpPr>
          <p:spPr bwMode="auto">
            <a:xfrm>
              <a:off x="1613" y="1328"/>
              <a:ext cx="527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>
                  <a:latin typeface="Georgia" panose="02040502050405020303" pitchFamily="18" charset="0"/>
                </a:rPr>
                <a:t>Evaluasi</a:t>
              </a:r>
            </a:p>
            <a:p>
              <a:pPr algn="ctr" eaLnBrk="1" hangingPunct="1"/>
              <a:r>
                <a:rPr lang="en-US" altLang="en-US" sz="1400" b="1">
                  <a:latin typeface="Georgia" panose="02040502050405020303" pitchFamily="18" charset="0"/>
                </a:rPr>
                <a:t>Diri</a:t>
              </a:r>
              <a:endParaRPr lang="en-US" altLang="en-US">
                <a:latin typeface="Georgia" panose="02040502050405020303" pitchFamily="18" charset="0"/>
              </a:endParaRPr>
            </a:p>
          </p:txBody>
        </p:sp>
      </p:grpSp>
      <p:grpSp>
        <p:nvGrpSpPr>
          <p:cNvPr id="3083" name="Group 13"/>
          <p:cNvGrpSpPr>
            <a:grpSpLocks/>
          </p:cNvGrpSpPr>
          <p:nvPr/>
        </p:nvGrpSpPr>
        <p:grpSpPr bwMode="auto">
          <a:xfrm>
            <a:off x="3635375" y="774700"/>
            <a:ext cx="785813" cy="1825625"/>
            <a:chOff x="2290" y="488"/>
            <a:chExt cx="495" cy="1150"/>
          </a:xfrm>
        </p:grpSpPr>
        <p:graphicFrame>
          <p:nvGraphicFramePr>
            <p:cNvPr id="3076" name="Object 4"/>
            <p:cNvGraphicFramePr>
              <a:graphicFrameLocks noChangeAspect="1"/>
            </p:cNvGraphicFramePr>
            <p:nvPr/>
          </p:nvGraphicFramePr>
          <p:xfrm>
            <a:off x="2376" y="488"/>
            <a:ext cx="269" cy="8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09" name="Clip" r:id="rId7" imgW="1295640" imgH="3934080" progId="MS_ClipArt_Gallery.2">
                    <p:embed/>
                  </p:oleObj>
                </mc:Choice>
                <mc:Fallback>
                  <p:oleObj name="Clip" r:id="rId7" imgW="1295640" imgH="393408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76" y="488"/>
                          <a:ext cx="269" cy="8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71" name="Text Box 15"/>
            <p:cNvSpPr txBox="1">
              <a:spLocks noChangeArrowheads="1"/>
            </p:cNvSpPr>
            <p:nvPr/>
          </p:nvSpPr>
          <p:spPr bwMode="auto">
            <a:xfrm>
              <a:off x="2290" y="1312"/>
              <a:ext cx="495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>
                  <a:latin typeface="Georgia" panose="02040502050405020303" pitchFamily="18" charset="0"/>
                </a:rPr>
                <a:t>Cari</a:t>
              </a:r>
            </a:p>
            <a:p>
              <a:pPr algn="ctr" eaLnBrk="1" hangingPunct="1"/>
              <a:r>
                <a:rPr lang="en-US" altLang="en-US" sz="1400" b="1">
                  <a:latin typeface="Georgia" panose="02040502050405020303" pitchFamily="18" charset="0"/>
                </a:rPr>
                <a:t>Strategi</a:t>
              </a:r>
              <a:endParaRPr lang="en-US" altLang="en-US">
                <a:latin typeface="Georgia" panose="02040502050405020303" pitchFamily="18" charset="0"/>
              </a:endParaRPr>
            </a:p>
          </p:txBody>
        </p:sp>
      </p:grpSp>
      <p:grpSp>
        <p:nvGrpSpPr>
          <p:cNvPr id="3084" name="Group 16"/>
          <p:cNvGrpSpPr>
            <a:grpSpLocks/>
          </p:cNvGrpSpPr>
          <p:nvPr/>
        </p:nvGrpSpPr>
        <p:grpSpPr bwMode="auto">
          <a:xfrm>
            <a:off x="5786438" y="1054100"/>
            <a:ext cx="1122362" cy="1584325"/>
            <a:chOff x="3429" y="1344"/>
            <a:chExt cx="707" cy="998"/>
          </a:xfrm>
        </p:grpSpPr>
        <p:graphicFrame>
          <p:nvGraphicFramePr>
            <p:cNvPr id="3075" name="Object 3"/>
            <p:cNvGraphicFramePr>
              <a:graphicFrameLocks noChangeAspect="1"/>
            </p:cNvGraphicFramePr>
            <p:nvPr/>
          </p:nvGraphicFramePr>
          <p:xfrm>
            <a:off x="3550" y="1344"/>
            <a:ext cx="463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10" name="Clip" r:id="rId9" imgW="3162240" imgH="3928680" progId="MS_ClipArt_Gallery.2">
                    <p:embed/>
                  </p:oleObj>
                </mc:Choice>
                <mc:Fallback>
                  <p:oleObj name="Clip" r:id="rId9" imgW="3162240" imgH="392868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0" y="1344"/>
                          <a:ext cx="463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70" name="Text Box 18"/>
            <p:cNvSpPr txBox="1">
              <a:spLocks noChangeArrowheads="1"/>
            </p:cNvSpPr>
            <p:nvPr/>
          </p:nvSpPr>
          <p:spPr bwMode="auto">
            <a:xfrm>
              <a:off x="3429" y="2016"/>
              <a:ext cx="707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>
                  <a:latin typeface="Georgia" panose="02040502050405020303" pitchFamily="18" charset="0"/>
                </a:rPr>
                <a:t>Laksanakan</a:t>
              </a:r>
            </a:p>
            <a:p>
              <a:pPr algn="ctr" eaLnBrk="1" hangingPunct="1"/>
              <a:r>
                <a:rPr lang="en-US" altLang="en-US" sz="1400" b="1">
                  <a:latin typeface="Georgia" panose="02040502050405020303" pitchFamily="18" charset="0"/>
                </a:rPr>
                <a:t>Rencana</a:t>
              </a:r>
            </a:p>
          </p:txBody>
        </p:sp>
      </p:grpSp>
      <p:grpSp>
        <p:nvGrpSpPr>
          <p:cNvPr id="3085" name="Group 19"/>
          <p:cNvGrpSpPr>
            <a:grpSpLocks/>
          </p:cNvGrpSpPr>
          <p:nvPr/>
        </p:nvGrpSpPr>
        <p:grpSpPr bwMode="auto">
          <a:xfrm>
            <a:off x="7543800" y="800100"/>
            <a:ext cx="1219200" cy="1671638"/>
            <a:chOff x="4752" y="504"/>
            <a:chExt cx="768" cy="1053"/>
          </a:xfrm>
        </p:grpSpPr>
        <p:grpSp>
          <p:nvGrpSpPr>
            <p:cNvPr id="3152" name="Group 20"/>
            <p:cNvGrpSpPr>
              <a:grpSpLocks/>
            </p:cNvGrpSpPr>
            <p:nvPr/>
          </p:nvGrpSpPr>
          <p:grpSpPr bwMode="auto">
            <a:xfrm>
              <a:off x="4752" y="504"/>
              <a:ext cx="768" cy="672"/>
              <a:chOff x="4752" y="504"/>
              <a:chExt cx="768" cy="672"/>
            </a:xfrm>
          </p:grpSpPr>
          <p:grpSp>
            <p:nvGrpSpPr>
              <p:cNvPr id="3154" name="Group 21"/>
              <p:cNvGrpSpPr>
                <a:grpSpLocks/>
              </p:cNvGrpSpPr>
              <p:nvPr/>
            </p:nvGrpSpPr>
            <p:grpSpPr bwMode="auto">
              <a:xfrm>
                <a:off x="4757" y="834"/>
                <a:ext cx="763" cy="152"/>
                <a:chOff x="4757" y="834"/>
                <a:chExt cx="763" cy="152"/>
              </a:xfrm>
            </p:grpSpPr>
            <p:sp>
              <p:nvSpPr>
                <p:cNvPr id="3167" name="Freeform 22"/>
                <p:cNvSpPr>
                  <a:spLocks/>
                </p:cNvSpPr>
                <p:nvPr/>
              </p:nvSpPr>
              <p:spPr bwMode="auto">
                <a:xfrm>
                  <a:off x="4771" y="837"/>
                  <a:ext cx="740" cy="146"/>
                </a:xfrm>
                <a:custGeom>
                  <a:avLst/>
                  <a:gdLst>
                    <a:gd name="T0" fmla="*/ 487 w 2961"/>
                    <a:gd name="T1" fmla="*/ 39 h 436"/>
                    <a:gd name="T2" fmla="*/ 530 w 2961"/>
                    <a:gd name="T3" fmla="*/ 57 h 436"/>
                    <a:gd name="T4" fmla="*/ 584 w 2961"/>
                    <a:gd name="T5" fmla="*/ 55 h 436"/>
                    <a:gd name="T6" fmla="*/ 625 w 2961"/>
                    <a:gd name="T7" fmla="*/ 44 h 436"/>
                    <a:gd name="T8" fmla="*/ 669 w 2961"/>
                    <a:gd name="T9" fmla="*/ 28 h 436"/>
                    <a:gd name="T10" fmla="*/ 702 w 2961"/>
                    <a:gd name="T11" fmla="*/ 29 h 436"/>
                    <a:gd name="T12" fmla="*/ 740 w 2961"/>
                    <a:gd name="T13" fmla="*/ 50 h 436"/>
                    <a:gd name="T14" fmla="*/ 716 w 2961"/>
                    <a:gd name="T15" fmla="*/ 53 h 436"/>
                    <a:gd name="T16" fmla="*/ 671 w 2961"/>
                    <a:gd name="T17" fmla="*/ 55 h 436"/>
                    <a:gd name="T18" fmla="*/ 617 w 2961"/>
                    <a:gd name="T19" fmla="*/ 75 h 436"/>
                    <a:gd name="T20" fmla="*/ 576 w 2961"/>
                    <a:gd name="T21" fmla="*/ 91 h 436"/>
                    <a:gd name="T22" fmla="*/ 519 w 2961"/>
                    <a:gd name="T23" fmla="*/ 94 h 436"/>
                    <a:gd name="T24" fmla="*/ 474 w 2961"/>
                    <a:gd name="T25" fmla="*/ 88 h 436"/>
                    <a:gd name="T26" fmla="*/ 434 w 2961"/>
                    <a:gd name="T27" fmla="*/ 70 h 436"/>
                    <a:gd name="T28" fmla="*/ 391 w 2961"/>
                    <a:gd name="T29" fmla="*/ 56 h 436"/>
                    <a:gd name="T30" fmla="*/ 341 w 2961"/>
                    <a:gd name="T31" fmla="*/ 51 h 436"/>
                    <a:gd name="T32" fmla="*/ 296 w 2961"/>
                    <a:gd name="T33" fmla="*/ 51 h 436"/>
                    <a:gd name="T34" fmla="*/ 252 w 2961"/>
                    <a:gd name="T35" fmla="*/ 63 h 436"/>
                    <a:gd name="T36" fmla="*/ 211 w 2961"/>
                    <a:gd name="T37" fmla="*/ 81 h 436"/>
                    <a:gd name="T38" fmla="*/ 157 w 2961"/>
                    <a:gd name="T39" fmla="*/ 105 h 436"/>
                    <a:gd name="T40" fmla="*/ 118 w 2961"/>
                    <a:gd name="T41" fmla="*/ 133 h 436"/>
                    <a:gd name="T42" fmla="*/ 103 w 2961"/>
                    <a:gd name="T43" fmla="*/ 141 h 436"/>
                    <a:gd name="T44" fmla="*/ 87 w 2961"/>
                    <a:gd name="T45" fmla="*/ 145 h 436"/>
                    <a:gd name="T46" fmla="*/ 47 w 2961"/>
                    <a:gd name="T47" fmla="*/ 145 h 436"/>
                    <a:gd name="T48" fmla="*/ 18 w 2961"/>
                    <a:gd name="T49" fmla="*/ 139 h 436"/>
                    <a:gd name="T50" fmla="*/ 5 w 2961"/>
                    <a:gd name="T51" fmla="*/ 131 h 436"/>
                    <a:gd name="T52" fmla="*/ 17 w 2961"/>
                    <a:gd name="T53" fmla="*/ 125 h 436"/>
                    <a:gd name="T54" fmla="*/ 59 w 2961"/>
                    <a:gd name="T55" fmla="*/ 114 h 436"/>
                    <a:gd name="T56" fmla="*/ 95 w 2961"/>
                    <a:gd name="T57" fmla="*/ 98 h 436"/>
                    <a:gd name="T58" fmla="*/ 143 w 2961"/>
                    <a:gd name="T59" fmla="*/ 69 h 436"/>
                    <a:gd name="T60" fmla="*/ 180 w 2961"/>
                    <a:gd name="T61" fmla="*/ 48 h 436"/>
                    <a:gd name="T62" fmla="*/ 231 w 2961"/>
                    <a:gd name="T63" fmla="*/ 27 h 436"/>
                    <a:gd name="T64" fmla="*/ 271 w 2961"/>
                    <a:gd name="T65" fmla="*/ 12 h 436"/>
                    <a:gd name="T66" fmla="*/ 318 w 2961"/>
                    <a:gd name="T67" fmla="*/ 4 h 436"/>
                    <a:gd name="T68" fmla="*/ 360 w 2961"/>
                    <a:gd name="T69" fmla="*/ 0 h 436"/>
                    <a:gd name="T70" fmla="*/ 401 w 2961"/>
                    <a:gd name="T71" fmla="*/ 3 h 436"/>
                    <a:gd name="T72" fmla="*/ 437 w 2961"/>
                    <a:gd name="T73" fmla="*/ 11 h 4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961"/>
                    <a:gd name="T112" fmla="*/ 0 h 436"/>
                    <a:gd name="T113" fmla="*/ 2961 w 2961"/>
                    <a:gd name="T114" fmla="*/ 436 h 4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961" h="436">
                      <a:moveTo>
                        <a:pt x="1809" y="54"/>
                      </a:moveTo>
                      <a:lnTo>
                        <a:pt x="1947" y="116"/>
                      </a:lnTo>
                      <a:lnTo>
                        <a:pt x="2048" y="157"/>
                      </a:lnTo>
                      <a:lnTo>
                        <a:pt x="2119" y="171"/>
                      </a:lnTo>
                      <a:lnTo>
                        <a:pt x="2223" y="174"/>
                      </a:lnTo>
                      <a:lnTo>
                        <a:pt x="2335" y="164"/>
                      </a:lnTo>
                      <a:lnTo>
                        <a:pt x="2420" y="146"/>
                      </a:lnTo>
                      <a:lnTo>
                        <a:pt x="2499" y="131"/>
                      </a:lnTo>
                      <a:lnTo>
                        <a:pt x="2590" y="107"/>
                      </a:lnTo>
                      <a:lnTo>
                        <a:pt x="2675" y="84"/>
                      </a:lnTo>
                      <a:lnTo>
                        <a:pt x="2740" y="80"/>
                      </a:lnTo>
                      <a:lnTo>
                        <a:pt x="2809" y="86"/>
                      </a:lnTo>
                      <a:lnTo>
                        <a:pt x="2885" y="113"/>
                      </a:lnTo>
                      <a:lnTo>
                        <a:pt x="2961" y="149"/>
                      </a:lnTo>
                      <a:lnTo>
                        <a:pt x="2939" y="161"/>
                      </a:lnTo>
                      <a:lnTo>
                        <a:pt x="2863" y="157"/>
                      </a:lnTo>
                      <a:lnTo>
                        <a:pt x="2757" y="153"/>
                      </a:lnTo>
                      <a:lnTo>
                        <a:pt x="2686" y="163"/>
                      </a:lnTo>
                      <a:lnTo>
                        <a:pt x="2584" y="189"/>
                      </a:lnTo>
                      <a:lnTo>
                        <a:pt x="2469" y="223"/>
                      </a:lnTo>
                      <a:lnTo>
                        <a:pt x="2385" y="250"/>
                      </a:lnTo>
                      <a:lnTo>
                        <a:pt x="2304" y="273"/>
                      </a:lnTo>
                      <a:lnTo>
                        <a:pt x="2211" y="277"/>
                      </a:lnTo>
                      <a:lnTo>
                        <a:pt x="2076" y="280"/>
                      </a:lnTo>
                      <a:lnTo>
                        <a:pt x="1980" y="274"/>
                      </a:lnTo>
                      <a:lnTo>
                        <a:pt x="1896" y="263"/>
                      </a:lnTo>
                      <a:lnTo>
                        <a:pt x="1813" y="240"/>
                      </a:lnTo>
                      <a:lnTo>
                        <a:pt x="1736" y="209"/>
                      </a:lnTo>
                      <a:lnTo>
                        <a:pt x="1655" y="186"/>
                      </a:lnTo>
                      <a:lnTo>
                        <a:pt x="1563" y="167"/>
                      </a:lnTo>
                      <a:lnTo>
                        <a:pt x="1475" y="156"/>
                      </a:lnTo>
                      <a:lnTo>
                        <a:pt x="1366" y="151"/>
                      </a:lnTo>
                      <a:lnTo>
                        <a:pt x="1264" y="153"/>
                      </a:lnTo>
                      <a:lnTo>
                        <a:pt x="1186" y="153"/>
                      </a:lnTo>
                      <a:lnTo>
                        <a:pt x="1099" y="167"/>
                      </a:lnTo>
                      <a:lnTo>
                        <a:pt x="1008" y="189"/>
                      </a:lnTo>
                      <a:lnTo>
                        <a:pt x="913" y="216"/>
                      </a:lnTo>
                      <a:lnTo>
                        <a:pt x="843" y="243"/>
                      </a:lnTo>
                      <a:lnTo>
                        <a:pt x="728" y="276"/>
                      </a:lnTo>
                      <a:lnTo>
                        <a:pt x="627" y="313"/>
                      </a:lnTo>
                      <a:lnTo>
                        <a:pt x="539" y="359"/>
                      </a:lnTo>
                      <a:lnTo>
                        <a:pt x="472" y="397"/>
                      </a:lnTo>
                      <a:lnTo>
                        <a:pt x="418" y="420"/>
                      </a:lnTo>
                      <a:lnTo>
                        <a:pt x="412" y="422"/>
                      </a:lnTo>
                      <a:lnTo>
                        <a:pt x="354" y="432"/>
                      </a:lnTo>
                      <a:lnTo>
                        <a:pt x="348" y="434"/>
                      </a:lnTo>
                      <a:lnTo>
                        <a:pt x="270" y="436"/>
                      </a:lnTo>
                      <a:lnTo>
                        <a:pt x="190" y="434"/>
                      </a:lnTo>
                      <a:lnTo>
                        <a:pt x="123" y="427"/>
                      </a:lnTo>
                      <a:lnTo>
                        <a:pt x="74" y="416"/>
                      </a:lnTo>
                      <a:lnTo>
                        <a:pt x="27" y="392"/>
                      </a:lnTo>
                      <a:lnTo>
                        <a:pt x="22" y="392"/>
                      </a:lnTo>
                      <a:lnTo>
                        <a:pt x="0" y="374"/>
                      </a:lnTo>
                      <a:lnTo>
                        <a:pt x="69" y="374"/>
                      </a:lnTo>
                      <a:lnTo>
                        <a:pt x="156" y="360"/>
                      </a:lnTo>
                      <a:lnTo>
                        <a:pt x="237" y="340"/>
                      </a:lnTo>
                      <a:lnTo>
                        <a:pt x="301" y="320"/>
                      </a:lnTo>
                      <a:lnTo>
                        <a:pt x="379" y="294"/>
                      </a:lnTo>
                      <a:lnTo>
                        <a:pt x="469" y="256"/>
                      </a:lnTo>
                      <a:lnTo>
                        <a:pt x="571" y="206"/>
                      </a:lnTo>
                      <a:lnTo>
                        <a:pt x="645" y="173"/>
                      </a:lnTo>
                      <a:lnTo>
                        <a:pt x="722" y="143"/>
                      </a:lnTo>
                      <a:lnTo>
                        <a:pt x="816" y="113"/>
                      </a:lnTo>
                      <a:lnTo>
                        <a:pt x="925" y="80"/>
                      </a:lnTo>
                      <a:lnTo>
                        <a:pt x="1015" y="54"/>
                      </a:lnTo>
                      <a:lnTo>
                        <a:pt x="1083" y="37"/>
                      </a:lnTo>
                      <a:lnTo>
                        <a:pt x="1171" y="21"/>
                      </a:lnTo>
                      <a:lnTo>
                        <a:pt x="1274" y="11"/>
                      </a:lnTo>
                      <a:lnTo>
                        <a:pt x="1345" y="1"/>
                      </a:lnTo>
                      <a:lnTo>
                        <a:pt x="1442" y="0"/>
                      </a:lnTo>
                      <a:lnTo>
                        <a:pt x="1537" y="1"/>
                      </a:lnTo>
                      <a:lnTo>
                        <a:pt x="1604" y="10"/>
                      </a:lnTo>
                      <a:lnTo>
                        <a:pt x="1684" y="20"/>
                      </a:lnTo>
                      <a:lnTo>
                        <a:pt x="1749" y="34"/>
                      </a:lnTo>
                      <a:lnTo>
                        <a:pt x="1809" y="54"/>
                      </a:lnTo>
                      <a:close/>
                    </a:path>
                  </a:pathLst>
                </a:custGeom>
                <a:solidFill>
                  <a:srgbClr val="FF00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3168" name="Freeform 23"/>
                <p:cNvSpPr>
                  <a:spLocks/>
                </p:cNvSpPr>
                <p:nvPr/>
              </p:nvSpPr>
              <p:spPr bwMode="auto">
                <a:xfrm>
                  <a:off x="4757" y="834"/>
                  <a:ext cx="763" cy="135"/>
                </a:xfrm>
                <a:custGeom>
                  <a:avLst/>
                  <a:gdLst>
                    <a:gd name="T0" fmla="*/ 713 w 3050"/>
                    <a:gd name="T1" fmla="*/ 35 h 406"/>
                    <a:gd name="T2" fmla="*/ 678 w 3050"/>
                    <a:gd name="T3" fmla="*/ 37 h 406"/>
                    <a:gd name="T4" fmla="*/ 640 w 3050"/>
                    <a:gd name="T5" fmla="*/ 50 h 406"/>
                    <a:gd name="T6" fmla="*/ 609 w 3050"/>
                    <a:gd name="T7" fmla="*/ 59 h 406"/>
                    <a:gd name="T8" fmla="*/ 578 w 3050"/>
                    <a:gd name="T9" fmla="*/ 66 h 406"/>
                    <a:gd name="T10" fmla="*/ 551 w 3050"/>
                    <a:gd name="T11" fmla="*/ 66 h 406"/>
                    <a:gd name="T12" fmla="*/ 524 w 3050"/>
                    <a:gd name="T13" fmla="*/ 61 h 406"/>
                    <a:gd name="T14" fmla="*/ 496 w 3050"/>
                    <a:gd name="T15" fmla="*/ 43 h 406"/>
                    <a:gd name="T16" fmla="*/ 466 w 3050"/>
                    <a:gd name="T17" fmla="*/ 27 h 406"/>
                    <a:gd name="T18" fmla="*/ 426 w 3050"/>
                    <a:gd name="T19" fmla="*/ 12 h 406"/>
                    <a:gd name="T20" fmla="*/ 384 w 3050"/>
                    <a:gd name="T21" fmla="*/ 7 h 406"/>
                    <a:gd name="T22" fmla="*/ 339 w 3050"/>
                    <a:gd name="T23" fmla="*/ 9 h 406"/>
                    <a:gd name="T24" fmla="*/ 296 w 3050"/>
                    <a:gd name="T25" fmla="*/ 18 h 406"/>
                    <a:gd name="T26" fmla="*/ 236 w 3050"/>
                    <a:gd name="T27" fmla="*/ 38 h 406"/>
                    <a:gd name="T28" fmla="*/ 177 w 3050"/>
                    <a:gd name="T29" fmla="*/ 64 h 406"/>
                    <a:gd name="T30" fmla="*/ 154 w 3050"/>
                    <a:gd name="T31" fmla="*/ 77 h 406"/>
                    <a:gd name="T32" fmla="*/ 121 w 3050"/>
                    <a:gd name="T33" fmla="*/ 99 h 406"/>
                    <a:gd name="T34" fmla="*/ 89 w 3050"/>
                    <a:gd name="T35" fmla="*/ 116 h 406"/>
                    <a:gd name="T36" fmla="*/ 70 w 3050"/>
                    <a:gd name="T37" fmla="*/ 123 h 406"/>
                    <a:gd name="T38" fmla="*/ 54 w 3050"/>
                    <a:gd name="T39" fmla="*/ 129 h 406"/>
                    <a:gd name="T40" fmla="*/ 23 w 3050"/>
                    <a:gd name="T41" fmla="*/ 134 h 406"/>
                    <a:gd name="T42" fmla="*/ 16 w 3050"/>
                    <a:gd name="T43" fmla="*/ 134 h 406"/>
                    <a:gd name="T44" fmla="*/ 0 w 3050"/>
                    <a:gd name="T45" fmla="*/ 125 h 406"/>
                    <a:gd name="T46" fmla="*/ 6 w 3050"/>
                    <a:gd name="T47" fmla="*/ 122 h 406"/>
                    <a:gd name="T48" fmla="*/ 35 w 3050"/>
                    <a:gd name="T49" fmla="*/ 123 h 406"/>
                    <a:gd name="T50" fmla="*/ 63 w 3050"/>
                    <a:gd name="T51" fmla="*/ 115 h 406"/>
                    <a:gd name="T52" fmla="*/ 97 w 3050"/>
                    <a:gd name="T53" fmla="*/ 102 h 406"/>
                    <a:gd name="T54" fmla="*/ 133 w 3050"/>
                    <a:gd name="T55" fmla="*/ 81 h 406"/>
                    <a:gd name="T56" fmla="*/ 170 w 3050"/>
                    <a:gd name="T57" fmla="*/ 58 h 406"/>
                    <a:gd name="T58" fmla="*/ 205 w 3050"/>
                    <a:gd name="T59" fmla="*/ 41 h 406"/>
                    <a:gd name="T60" fmla="*/ 242 w 3050"/>
                    <a:gd name="T61" fmla="*/ 27 h 406"/>
                    <a:gd name="T62" fmla="*/ 283 w 3050"/>
                    <a:gd name="T63" fmla="*/ 12 h 406"/>
                    <a:gd name="T64" fmla="*/ 319 w 3050"/>
                    <a:gd name="T65" fmla="*/ 4 h 406"/>
                    <a:gd name="T66" fmla="*/ 363 w 3050"/>
                    <a:gd name="T67" fmla="*/ 0 h 406"/>
                    <a:gd name="T68" fmla="*/ 414 w 3050"/>
                    <a:gd name="T69" fmla="*/ 1 h 406"/>
                    <a:gd name="T70" fmla="*/ 444 w 3050"/>
                    <a:gd name="T71" fmla="*/ 9 h 406"/>
                    <a:gd name="T72" fmla="*/ 474 w 3050"/>
                    <a:gd name="T73" fmla="*/ 21 h 406"/>
                    <a:gd name="T74" fmla="*/ 501 w 3050"/>
                    <a:gd name="T75" fmla="*/ 37 h 406"/>
                    <a:gd name="T76" fmla="*/ 527 w 3050"/>
                    <a:gd name="T77" fmla="*/ 51 h 406"/>
                    <a:gd name="T78" fmla="*/ 548 w 3050"/>
                    <a:gd name="T79" fmla="*/ 58 h 406"/>
                    <a:gd name="T80" fmla="*/ 581 w 3050"/>
                    <a:gd name="T81" fmla="*/ 56 h 406"/>
                    <a:gd name="T82" fmla="*/ 609 w 3050"/>
                    <a:gd name="T83" fmla="*/ 50 h 406"/>
                    <a:gd name="T84" fmla="*/ 648 w 3050"/>
                    <a:gd name="T85" fmla="*/ 39 h 406"/>
                    <a:gd name="T86" fmla="*/ 684 w 3050"/>
                    <a:gd name="T87" fmla="*/ 27 h 406"/>
                    <a:gd name="T88" fmla="*/ 709 w 3050"/>
                    <a:gd name="T89" fmla="*/ 25 h 406"/>
                    <a:gd name="T90" fmla="*/ 731 w 3050"/>
                    <a:gd name="T91" fmla="*/ 33 h 406"/>
                    <a:gd name="T92" fmla="*/ 758 w 3050"/>
                    <a:gd name="T93" fmla="*/ 50 h 406"/>
                    <a:gd name="T94" fmla="*/ 762 w 3050"/>
                    <a:gd name="T95" fmla="*/ 54 h 406"/>
                    <a:gd name="T96" fmla="*/ 749 w 3050"/>
                    <a:gd name="T97" fmla="*/ 54 h 406"/>
                    <a:gd name="T98" fmla="*/ 732 w 3050"/>
                    <a:gd name="T99" fmla="*/ 44 h 40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3050"/>
                    <a:gd name="T151" fmla="*/ 0 h 406"/>
                    <a:gd name="T152" fmla="*/ 3050 w 3050"/>
                    <a:gd name="T153" fmla="*/ 406 h 40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3050" h="406">
                      <a:moveTo>
                        <a:pt x="2925" y="131"/>
                      </a:moveTo>
                      <a:lnTo>
                        <a:pt x="2850" y="106"/>
                      </a:lnTo>
                      <a:lnTo>
                        <a:pt x="2780" y="103"/>
                      </a:lnTo>
                      <a:lnTo>
                        <a:pt x="2710" y="111"/>
                      </a:lnTo>
                      <a:lnTo>
                        <a:pt x="2648" y="130"/>
                      </a:lnTo>
                      <a:lnTo>
                        <a:pt x="2558" y="151"/>
                      </a:lnTo>
                      <a:lnTo>
                        <a:pt x="2497" y="166"/>
                      </a:lnTo>
                      <a:lnTo>
                        <a:pt x="2433" y="177"/>
                      </a:lnTo>
                      <a:lnTo>
                        <a:pt x="2366" y="193"/>
                      </a:lnTo>
                      <a:lnTo>
                        <a:pt x="2311" y="197"/>
                      </a:lnTo>
                      <a:lnTo>
                        <a:pt x="2261" y="199"/>
                      </a:lnTo>
                      <a:lnTo>
                        <a:pt x="2201" y="199"/>
                      </a:lnTo>
                      <a:lnTo>
                        <a:pt x="2140" y="194"/>
                      </a:lnTo>
                      <a:lnTo>
                        <a:pt x="2095" y="184"/>
                      </a:lnTo>
                      <a:lnTo>
                        <a:pt x="2042" y="161"/>
                      </a:lnTo>
                      <a:lnTo>
                        <a:pt x="1981" y="130"/>
                      </a:lnTo>
                      <a:lnTo>
                        <a:pt x="1918" y="101"/>
                      </a:lnTo>
                      <a:lnTo>
                        <a:pt x="1863" y="80"/>
                      </a:lnTo>
                      <a:lnTo>
                        <a:pt x="1793" y="54"/>
                      </a:lnTo>
                      <a:lnTo>
                        <a:pt x="1704" y="36"/>
                      </a:lnTo>
                      <a:lnTo>
                        <a:pt x="1633" y="27"/>
                      </a:lnTo>
                      <a:lnTo>
                        <a:pt x="1536" y="21"/>
                      </a:lnTo>
                      <a:lnTo>
                        <a:pt x="1449" y="21"/>
                      </a:lnTo>
                      <a:lnTo>
                        <a:pt x="1355" y="27"/>
                      </a:lnTo>
                      <a:lnTo>
                        <a:pt x="1268" y="37"/>
                      </a:lnTo>
                      <a:lnTo>
                        <a:pt x="1184" y="54"/>
                      </a:lnTo>
                      <a:lnTo>
                        <a:pt x="1070" y="77"/>
                      </a:lnTo>
                      <a:lnTo>
                        <a:pt x="944" y="113"/>
                      </a:lnTo>
                      <a:lnTo>
                        <a:pt x="827" y="147"/>
                      </a:lnTo>
                      <a:lnTo>
                        <a:pt x="708" y="191"/>
                      </a:lnTo>
                      <a:lnTo>
                        <a:pt x="618" y="230"/>
                      </a:lnTo>
                      <a:lnTo>
                        <a:pt x="614" y="233"/>
                      </a:lnTo>
                      <a:lnTo>
                        <a:pt x="539" y="269"/>
                      </a:lnTo>
                      <a:lnTo>
                        <a:pt x="482" y="297"/>
                      </a:lnTo>
                      <a:lnTo>
                        <a:pt x="419" y="326"/>
                      </a:lnTo>
                      <a:lnTo>
                        <a:pt x="354" y="350"/>
                      </a:lnTo>
                      <a:lnTo>
                        <a:pt x="283" y="367"/>
                      </a:lnTo>
                      <a:lnTo>
                        <a:pt x="278" y="370"/>
                      </a:lnTo>
                      <a:lnTo>
                        <a:pt x="220" y="387"/>
                      </a:lnTo>
                      <a:lnTo>
                        <a:pt x="216" y="389"/>
                      </a:lnTo>
                      <a:lnTo>
                        <a:pt x="155" y="397"/>
                      </a:lnTo>
                      <a:lnTo>
                        <a:pt x="91" y="404"/>
                      </a:lnTo>
                      <a:lnTo>
                        <a:pt x="86" y="406"/>
                      </a:lnTo>
                      <a:lnTo>
                        <a:pt x="62" y="404"/>
                      </a:lnTo>
                      <a:lnTo>
                        <a:pt x="28" y="390"/>
                      </a:lnTo>
                      <a:lnTo>
                        <a:pt x="0" y="376"/>
                      </a:lnTo>
                      <a:lnTo>
                        <a:pt x="7" y="367"/>
                      </a:lnTo>
                      <a:lnTo>
                        <a:pt x="24" y="366"/>
                      </a:lnTo>
                      <a:lnTo>
                        <a:pt x="74" y="369"/>
                      </a:lnTo>
                      <a:lnTo>
                        <a:pt x="138" y="369"/>
                      </a:lnTo>
                      <a:lnTo>
                        <a:pt x="189" y="363"/>
                      </a:lnTo>
                      <a:lnTo>
                        <a:pt x="250" y="347"/>
                      </a:lnTo>
                      <a:lnTo>
                        <a:pt x="332" y="327"/>
                      </a:lnTo>
                      <a:lnTo>
                        <a:pt x="388" y="307"/>
                      </a:lnTo>
                      <a:lnTo>
                        <a:pt x="456" y="276"/>
                      </a:lnTo>
                      <a:lnTo>
                        <a:pt x="530" y="243"/>
                      </a:lnTo>
                      <a:lnTo>
                        <a:pt x="595" y="211"/>
                      </a:lnTo>
                      <a:lnTo>
                        <a:pt x="678" y="174"/>
                      </a:lnTo>
                      <a:lnTo>
                        <a:pt x="752" y="147"/>
                      </a:lnTo>
                      <a:lnTo>
                        <a:pt x="820" y="124"/>
                      </a:lnTo>
                      <a:lnTo>
                        <a:pt x="897" y="101"/>
                      </a:lnTo>
                      <a:lnTo>
                        <a:pt x="967" y="80"/>
                      </a:lnTo>
                      <a:lnTo>
                        <a:pt x="1056" y="54"/>
                      </a:lnTo>
                      <a:lnTo>
                        <a:pt x="1133" y="37"/>
                      </a:lnTo>
                      <a:lnTo>
                        <a:pt x="1193" y="26"/>
                      </a:lnTo>
                      <a:lnTo>
                        <a:pt x="1275" y="13"/>
                      </a:lnTo>
                      <a:lnTo>
                        <a:pt x="1372" y="3"/>
                      </a:lnTo>
                      <a:lnTo>
                        <a:pt x="1452" y="0"/>
                      </a:lnTo>
                      <a:lnTo>
                        <a:pt x="1549" y="0"/>
                      </a:lnTo>
                      <a:lnTo>
                        <a:pt x="1655" y="4"/>
                      </a:lnTo>
                      <a:lnTo>
                        <a:pt x="1715" y="14"/>
                      </a:lnTo>
                      <a:lnTo>
                        <a:pt x="1775" y="26"/>
                      </a:lnTo>
                      <a:lnTo>
                        <a:pt x="1836" y="46"/>
                      </a:lnTo>
                      <a:lnTo>
                        <a:pt x="1893" y="64"/>
                      </a:lnTo>
                      <a:lnTo>
                        <a:pt x="1951" y="86"/>
                      </a:lnTo>
                      <a:lnTo>
                        <a:pt x="2002" y="111"/>
                      </a:lnTo>
                      <a:lnTo>
                        <a:pt x="2058" y="136"/>
                      </a:lnTo>
                      <a:lnTo>
                        <a:pt x="2106" y="154"/>
                      </a:lnTo>
                      <a:lnTo>
                        <a:pt x="2146" y="166"/>
                      </a:lnTo>
                      <a:lnTo>
                        <a:pt x="2189" y="173"/>
                      </a:lnTo>
                      <a:lnTo>
                        <a:pt x="2260" y="171"/>
                      </a:lnTo>
                      <a:lnTo>
                        <a:pt x="2324" y="169"/>
                      </a:lnTo>
                      <a:lnTo>
                        <a:pt x="2385" y="161"/>
                      </a:lnTo>
                      <a:lnTo>
                        <a:pt x="2435" y="149"/>
                      </a:lnTo>
                      <a:lnTo>
                        <a:pt x="2523" y="134"/>
                      </a:lnTo>
                      <a:lnTo>
                        <a:pt x="2592" y="116"/>
                      </a:lnTo>
                      <a:lnTo>
                        <a:pt x="2675" y="96"/>
                      </a:lnTo>
                      <a:lnTo>
                        <a:pt x="2733" y="80"/>
                      </a:lnTo>
                      <a:lnTo>
                        <a:pt x="2786" y="76"/>
                      </a:lnTo>
                      <a:lnTo>
                        <a:pt x="2833" y="76"/>
                      </a:lnTo>
                      <a:lnTo>
                        <a:pt x="2858" y="81"/>
                      </a:lnTo>
                      <a:lnTo>
                        <a:pt x="2922" y="100"/>
                      </a:lnTo>
                      <a:lnTo>
                        <a:pt x="2988" y="127"/>
                      </a:lnTo>
                      <a:lnTo>
                        <a:pt x="3032" y="149"/>
                      </a:lnTo>
                      <a:lnTo>
                        <a:pt x="3050" y="157"/>
                      </a:lnTo>
                      <a:lnTo>
                        <a:pt x="3045" y="163"/>
                      </a:lnTo>
                      <a:lnTo>
                        <a:pt x="3029" y="167"/>
                      </a:lnTo>
                      <a:lnTo>
                        <a:pt x="2995" y="163"/>
                      </a:lnTo>
                      <a:lnTo>
                        <a:pt x="2951" y="144"/>
                      </a:lnTo>
                      <a:lnTo>
                        <a:pt x="2925" y="13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3169" name="Freeform 24"/>
                <p:cNvSpPr>
                  <a:spLocks/>
                </p:cNvSpPr>
                <p:nvPr/>
              </p:nvSpPr>
              <p:spPr bwMode="auto">
                <a:xfrm>
                  <a:off x="4762" y="883"/>
                  <a:ext cx="757" cy="103"/>
                </a:xfrm>
                <a:custGeom>
                  <a:avLst/>
                  <a:gdLst>
                    <a:gd name="T0" fmla="*/ 735 w 3026"/>
                    <a:gd name="T1" fmla="*/ 5 h 311"/>
                    <a:gd name="T2" fmla="*/ 705 w 3026"/>
                    <a:gd name="T3" fmla="*/ 0 h 311"/>
                    <a:gd name="T4" fmla="*/ 675 w 3026"/>
                    <a:gd name="T5" fmla="*/ 6 h 311"/>
                    <a:gd name="T6" fmla="*/ 636 w 3026"/>
                    <a:gd name="T7" fmla="*/ 21 h 311"/>
                    <a:gd name="T8" fmla="*/ 603 w 3026"/>
                    <a:gd name="T9" fmla="*/ 33 h 311"/>
                    <a:gd name="T10" fmla="*/ 589 w 3026"/>
                    <a:gd name="T11" fmla="*/ 37 h 311"/>
                    <a:gd name="T12" fmla="*/ 556 w 3026"/>
                    <a:gd name="T13" fmla="*/ 41 h 311"/>
                    <a:gd name="T14" fmla="*/ 536 w 3026"/>
                    <a:gd name="T15" fmla="*/ 42 h 311"/>
                    <a:gd name="T16" fmla="*/ 489 w 3026"/>
                    <a:gd name="T17" fmla="*/ 39 h 311"/>
                    <a:gd name="T18" fmla="*/ 464 w 3026"/>
                    <a:gd name="T19" fmla="*/ 30 h 311"/>
                    <a:gd name="T20" fmla="*/ 433 w 3026"/>
                    <a:gd name="T21" fmla="*/ 15 h 311"/>
                    <a:gd name="T22" fmla="*/ 405 w 3026"/>
                    <a:gd name="T23" fmla="*/ 7 h 311"/>
                    <a:gd name="T24" fmla="*/ 359 w 3026"/>
                    <a:gd name="T25" fmla="*/ 1 h 311"/>
                    <a:gd name="T26" fmla="*/ 312 w 3026"/>
                    <a:gd name="T27" fmla="*/ 0 h 311"/>
                    <a:gd name="T28" fmla="*/ 279 w 3026"/>
                    <a:gd name="T29" fmla="*/ 7 h 311"/>
                    <a:gd name="T30" fmla="*/ 244 w 3026"/>
                    <a:gd name="T31" fmla="*/ 19 h 311"/>
                    <a:gd name="T32" fmla="*/ 206 w 3026"/>
                    <a:gd name="T33" fmla="*/ 36 h 311"/>
                    <a:gd name="T34" fmla="*/ 167 w 3026"/>
                    <a:gd name="T35" fmla="*/ 53 h 311"/>
                    <a:gd name="T36" fmla="*/ 138 w 3026"/>
                    <a:gd name="T37" fmla="*/ 73 h 311"/>
                    <a:gd name="T38" fmla="*/ 114 w 3026"/>
                    <a:gd name="T39" fmla="*/ 88 h 311"/>
                    <a:gd name="T40" fmla="*/ 88 w 3026"/>
                    <a:gd name="T41" fmla="*/ 95 h 311"/>
                    <a:gd name="T42" fmla="*/ 71 w 3026"/>
                    <a:gd name="T43" fmla="*/ 95 h 311"/>
                    <a:gd name="T44" fmla="*/ 37 w 3026"/>
                    <a:gd name="T45" fmla="*/ 91 h 311"/>
                    <a:gd name="T46" fmla="*/ 20 w 3026"/>
                    <a:gd name="T47" fmla="*/ 81 h 311"/>
                    <a:gd name="T48" fmla="*/ 2 w 3026"/>
                    <a:gd name="T49" fmla="*/ 81 h 311"/>
                    <a:gd name="T50" fmla="*/ 21 w 3026"/>
                    <a:gd name="T51" fmla="*/ 95 h 311"/>
                    <a:gd name="T52" fmla="*/ 44 w 3026"/>
                    <a:gd name="T53" fmla="*/ 101 h 311"/>
                    <a:gd name="T54" fmla="*/ 76 w 3026"/>
                    <a:gd name="T55" fmla="*/ 103 h 311"/>
                    <a:gd name="T56" fmla="*/ 104 w 3026"/>
                    <a:gd name="T57" fmla="*/ 101 h 311"/>
                    <a:gd name="T58" fmla="*/ 134 w 3026"/>
                    <a:gd name="T59" fmla="*/ 88 h 311"/>
                    <a:gd name="T60" fmla="*/ 161 w 3026"/>
                    <a:gd name="T61" fmla="*/ 69 h 311"/>
                    <a:gd name="T62" fmla="*/ 194 w 3026"/>
                    <a:gd name="T63" fmla="*/ 50 h 311"/>
                    <a:gd name="T64" fmla="*/ 229 w 3026"/>
                    <a:gd name="T65" fmla="*/ 35 h 311"/>
                    <a:gd name="T66" fmla="*/ 269 w 3026"/>
                    <a:gd name="T67" fmla="*/ 20 h 311"/>
                    <a:gd name="T68" fmla="*/ 298 w 3026"/>
                    <a:gd name="T69" fmla="*/ 12 h 311"/>
                    <a:gd name="T70" fmla="*/ 329 w 3026"/>
                    <a:gd name="T71" fmla="*/ 9 h 311"/>
                    <a:gd name="T72" fmla="*/ 377 w 3026"/>
                    <a:gd name="T73" fmla="*/ 12 h 311"/>
                    <a:gd name="T74" fmla="*/ 419 w 3026"/>
                    <a:gd name="T75" fmla="*/ 20 h 311"/>
                    <a:gd name="T76" fmla="*/ 450 w 3026"/>
                    <a:gd name="T77" fmla="*/ 32 h 311"/>
                    <a:gd name="T78" fmla="*/ 478 w 3026"/>
                    <a:gd name="T79" fmla="*/ 45 h 311"/>
                    <a:gd name="T80" fmla="*/ 510 w 3026"/>
                    <a:gd name="T81" fmla="*/ 51 h 311"/>
                    <a:gd name="T82" fmla="*/ 541 w 3026"/>
                    <a:gd name="T83" fmla="*/ 52 h 311"/>
                    <a:gd name="T84" fmla="*/ 576 w 3026"/>
                    <a:gd name="T85" fmla="*/ 50 h 311"/>
                    <a:gd name="T86" fmla="*/ 608 w 3026"/>
                    <a:gd name="T87" fmla="*/ 42 h 311"/>
                    <a:gd name="T88" fmla="*/ 633 w 3026"/>
                    <a:gd name="T89" fmla="*/ 31 h 311"/>
                    <a:gd name="T90" fmla="*/ 665 w 3026"/>
                    <a:gd name="T91" fmla="*/ 18 h 311"/>
                    <a:gd name="T92" fmla="*/ 692 w 3026"/>
                    <a:gd name="T93" fmla="*/ 10 h 311"/>
                    <a:gd name="T94" fmla="*/ 712 w 3026"/>
                    <a:gd name="T95" fmla="*/ 9 h 311"/>
                    <a:gd name="T96" fmla="*/ 737 w 3026"/>
                    <a:gd name="T97" fmla="*/ 13 h 311"/>
                    <a:gd name="T98" fmla="*/ 752 w 3026"/>
                    <a:gd name="T99" fmla="*/ 10 h 311"/>
                    <a:gd name="T100" fmla="*/ 757 w 3026"/>
                    <a:gd name="T101" fmla="*/ 4 h 311"/>
                    <a:gd name="T102" fmla="*/ 746 w 3026"/>
                    <a:gd name="T103" fmla="*/ 5 h 311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3026"/>
                    <a:gd name="T157" fmla="*/ 0 h 311"/>
                    <a:gd name="T158" fmla="*/ 3026 w 3026"/>
                    <a:gd name="T159" fmla="*/ 311 h 311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3026" h="311">
                      <a:moveTo>
                        <a:pt x="2982" y="15"/>
                      </a:moveTo>
                      <a:lnTo>
                        <a:pt x="2938" y="15"/>
                      </a:lnTo>
                      <a:lnTo>
                        <a:pt x="2883" y="8"/>
                      </a:lnTo>
                      <a:lnTo>
                        <a:pt x="2820" y="0"/>
                      </a:lnTo>
                      <a:lnTo>
                        <a:pt x="2765" y="3"/>
                      </a:lnTo>
                      <a:lnTo>
                        <a:pt x="2698" y="17"/>
                      </a:lnTo>
                      <a:lnTo>
                        <a:pt x="2614" y="41"/>
                      </a:lnTo>
                      <a:lnTo>
                        <a:pt x="2543" y="63"/>
                      </a:lnTo>
                      <a:lnTo>
                        <a:pt x="2475" y="83"/>
                      </a:lnTo>
                      <a:lnTo>
                        <a:pt x="2412" y="101"/>
                      </a:lnTo>
                      <a:lnTo>
                        <a:pt x="2358" y="113"/>
                      </a:lnTo>
                      <a:lnTo>
                        <a:pt x="2354" y="113"/>
                      </a:lnTo>
                      <a:lnTo>
                        <a:pt x="2291" y="123"/>
                      </a:lnTo>
                      <a:lnTo>
                        <a:pt x="2222" y="124"/>
                      </a:lnTo>
                      <a:lnTo>
                        <a:pt x="2148" y="128"/>
                      </a:lnTo>
                      <a:lnTo>
                        <a:pt x="2143" y="128"/>
                      </a:lnTo>
                      <a:lnTo>
                        <a:pt x="2047" y="127"/>
                      </a:lnTo>
                      <a:lnTo>
                        <a:pt x="1956" y="117"/>
                      </a:lnTo>
                      <a:lnTo>
                        <a:pt x="1914" y="110"/>
                      </a:lnTo>
                      <a:lnTo>
                        <a:pt x="1856" y="91"/>
                      </a:lnTo>
                      <a:lnTo>
                        <a:pt x="1796" y="67"/>
                      </a:lnTo>
                      <a:lnTo>
                        <a:pt x="1732" y="45"/>
                      </a:lnTo>
                      <a:lnTo>
                        <a:pt x="1674" y="30"/>
                      </a:lnTo>
                      <a:lnTo>
                        <a:pt x="1617" y="20"/>
                      </a:lnTo>
                      <a:lnTo>
                        <a:pt x="1529" y="8"/>
                      </a:lnTo>
                      <a:lnTo>
                        <a:pt x="1434" y="3"/>
                      </a:lnTo>
                      <a:lnTo>
                        <a:pt x="1341" y="0"/>
                      </a:lnTo>
                      <a:lnTo>
                        <a:pt x="1246" y="0"/>
                      </a:lnTo>
                      <a:lnTo>
                        <a:pt x="1189" y="7"/>
                      </a:lnTo>
                      <a:lnTo>
                        <a:pt x="1116" y="20"/>
                      </a:lnTo>
                      <a:lnTo>
                        <a:pt x="1052" y="37"/>
                      </a:lnTo>
                      <a:lnTo>
                        <a:pt x="975" y="58"/>
                      </a:lnTo>
                      <a:lnTo>
                        <a:pt x="899" y="83"/>
                      </a:lnTo>
                      <a:lnTo>
                        <a:pt x="823" y="108"/>
                      </a:lnTo>
                      <a:lnTo>
                        <a:pt x="738" y="133"/>
                      </a:lnTo>
                      <a:lnTo>
                        <a:pt x="668" y="161"/>
                      </a:lnTo>
                      <a:lnTo>
                        <a:pt x="611" y="190"/>
                      </a:lnTo>
                      <a:lnTo>
                        <a:pt x="550" y="221"/>
                      </a:lnTo>
                      <a:lnTo>
                        <a:pt x="498" y="251"/>
                      </a:lnTo>
                      <a:lnTo>
                        <a:pt x="456" y="266"/>
                      </a:lnTo>
                      <a:lnTo>
                        <a:pt x="398" y="280"/>
                      </a:lnTo>
                      <a:lnTo>
                        <a:pt x="350" y="286"/>
                      </a:lnTo>
                      <a:lnTo>
                        <a:pt x="343" y="284"/>
                      </a:lnTo>
                      <a:lnTo>
                        <a:pt x="284" y="288"/>
                      </a:lnTo>
                      <a:lnTo>
                        <a:pt x="215" y="283"/>
                      </a:lnTo>
                      <a:lnTo>
                        <a:pt x="148" y="274"/>
                      </a:lnTo>
                      <a:lnTo>
                        <a:pt x="107" y="263"/>
                      </a:lnTo>
                      <a:lnTo>
                        <a:pt x="80" y="244"/>
                      </a:lnTo>
                      <a:lnTo>
                        <a:pt x="0" y="233"/>
                      </a:lnTo>
                      <a:lnTo>
                        <a:pt x="6" y="244"/>
                      </a:lnTo>
                      <a:lnTo>
                        <a:pt x="43" y="268"/>
                      </a:lnTo>
                      <a:lnTo>
                        <a:pt x="82" y="288"/>
                      </a:lnTo>
                      <a:lnTo>
                        <a:pt x="125" y="298"/>
                      </a:lnTo>
                      <a:lnTo>
                        <a:pt x="176" y="306"/>
                      </a:lnTo>
                      <a:lnTo>
                        <a:pt x="235" y="310"/>
                      </a:lnTo>
                      <a:lnTo>
                        <a:pt x="303" y="311"/>
                      </a:lnTo>
                      <a:lnTo>
                        <a:pt x="348" y="310"/>
                      </a:lnTo>
                      <a:lnTo>
                        <a:pt x="417" y="304"/>
                      </a:lnTo>
                      <a:lnTo>
                        <a:pt x="475" y="293"/>
                      </a:lnTo>
                      <a:lnTo>
                        <a:pt x="535" y="266"/>
                      </a:lnTo>
                      <a:lnTo>
                        <a:pt x="579" y="238"/>
                      </a:lnTo>
                      <a:lnTo>
                        <a:pt x="643" y="207"/>
                      </a:lnTo>
                      <a:lnTo>
                        <a:pt x="714" y="173"/>
                      </a:lnTo>
                      <a:lnTo>
                        <a:pt x="775" y="151"/>
                      </a:lnTo>
                      <a:lnTo>
                        <a:pt x="839" y="133"/>
                      </a:lnTo>
                      <a:lnTo>
                        <a:pt x="914" y="107"/>
                      </a:lnTo>
                      <a:lnTo>
                        <a:pt x="998" y="80"/>
                      </a:lnTo>
                      <a:lnTo>
                        <a:pt x="1074" y="60"/>
                      </a:lnTo>
                      <a:lnTo>
                        <a:pt x="1139" y="45"/>
                      </a:lnTo>
                      <a:lnTo>
                        <a:pt x="1190" y="37"/>
                      </a:lnTo>
                      <a:lnTo>
                        <a:pt x="1246" y="30"/>
                      </a:lnTo>
                      <a:lnTo>
                        <a:pt x="1315" y="27"/>
                      </a:lnTo>
                      <a:lnTo>
                        <a:pt x="1415" y="30"/>
                      </a:lnTo>
                      <a:lnTo>
                        <a:pt x="1506" y="37"/>
                      </a:lnTo>
                      <a:lnTo>
                        <a:pt x="1597" y="45"/>
                      </a:lnTo>
                      <a:lnTo>
                        <a:pt x="1673" y="60"/>
                      </a:lnTo>
                      <a:lnTo>
                        <a:pt x="1738" y="77"/>
                      </a:lnTo>
                      <a:lnTo>
                        <a:pt x="1799" y="98"/>
                      </a:lnTo>
                      <a:lnTo>
                        <a:pt x="1856" y="120"/>
                      </a:lnTo>
                      <a:lnTo>
                        <a:pt x="1912" y="137"/>
                      </a:lnTo>
                      <a:lnTo>
                        <a:pt x="1973" y="144"/>
                      </a:lnTo>
                      <a:lnTo>
                        <a:pt x="2040" y="154"/>
                      </a:lnTo>
                      <a:lnTo>
                        <a:pt x="2099" y="158"/>
                      </a:lnTo>
                      <a:lnTo>
                        <a:pt x="2163" y="158"/>
                      </a:lnTo>
                      <a:lnTo>
                        <a:pt x="2239" y="154"/>
                      </a:lnTo>
                      <a:lnTo>
                        <a:pt x="2304" y="150"/>
                      </a:lnTo>
                      <a:lnTo>
                        <a:pt x="2372" y="143"/>
                      </a:lnTo>
                      <a:lnTo>
                        <a:pt x="2432" y="128"/>
                      </a:lnTo>
                      <a:lnTo>
                        <a:pt x="2490" y="108"/>
                      </a:lnTo>
                      <a:lnTo>
                        <a:pt x="2530" y="93"/>
                      </a:lnTo>
                      <a:lnTo>
                        <a:pt x="2596" y="71"/>
                      </a:lnTo>
                      <a:lnTo>
                        <a:pt x="2660" y="55"/>
                      </a:lnTo>
                      <a:lnTo>
                        <a:pt x="2719" y="38"/>
                      </a:lnTo>
                      <a:lnTo>
                        <a:pt x="2768" y="30"/>
                      </a:lnTo>
                      <a:lnTo>
                        <a:pt x="2805" y="27"/>
                      </a:lnTo>
                      <a:lnTo>
                        <a:pt x="2847" y="28"/>
                      </a:lnTo>
                      <a:lnTo>
                        <a:pt x="2900" y="33"/>
                      </a:lnTo>
                      <a:lnTo>
                        <a:pt x="2945" y="38"/>
                      </a:lnTo>
                      <a:lnTo>
                        <a:pt x="2984" y="40"/>
                      </a:lnTo>
                      <a:lnTo>
                        <a:pt x="3005" y="31"/>
                      </a:lnTo>
                      <a:lnTo>
                        <a:pt x="3024" y="23"/>
                      </a:lnTo>
                      <a:lnTo>
                        <a:pt x="3026" y="13"/>
                      </a:lnTo>
                      <a:lnTo>
                        <a:pt x="3014" y="10"/>
                      </a:lnTo>
                      <a:lnTo>
                        <a:pt x="2982" y="1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</p:grpSp>
          <p:grpSp>
            <p:nvGrpSpPr>
              <p:cNvPr id="3155" name="Group 25"/>
              <p:cNvGrpSpPr>
                <a:grpSpLocks/>
              </p:cNvGrpSpPr>
              <p:nvPr/>
            </p:nvGrpSpPr>
            <p:grpSpPr bwMode="auto">
              <a:xfrm>
                <a:off x="4869" y="504"/>
                <a:ext cx="392" cy="672"/>
                <a:chOff x="4869" y="504"/>
                <a:chExt cx="392" cy="672"/>
              </a:xfrm>
            </p:grpSpPr>
            <p:sp>
              <p:nvSpPr>
                <p:cNvPr id="3161" name="Freeform 26"/>
                <p:cNvSpPr>
                  <a:spLocks/>
                </p:cNvSpPr>
                <p:nvPr/>
              </p:nvSpPr>
              <p:spPr bwMode="auto">
                <a:xfrm>
                  <a:off x="5032" y="569"/>
                  <a:ext cx="95" cy="117"/>
                </a:xfrm>
                <a:custGeom>
                  <a:avLst/>
                  <a:gdLst>
                    <a:gd name="T0" fmla="*/ 74 w 380"/>
                    <a:gd name="T1" fmla="*/ 61 h 350"/>
                    <a:gd name="T2" fmla="*/ 69 w 380"/>
                    <a:gd name="T3" fmla="*/ 41 h 350"/>
                    <a:gd name="T4" fmla="*/ 65 w 380"/>
                    <a:gd name="T5" fmla="*/ 30 h 350"/>
                    <a:gd name="T6" fmla="*/ 60 w 380"/>
                    <a:gd name="T7" fmla="*/ 21 h 350"/>
                    <a:gd name="T8" fmla="*/ 54 w 380"/>
                    <a:gd name="T9" fmla="*/ 12 h 350"/>
                    <a:gd name="T10" fmla="*/ 48 w 380"/>
                    <a:gd name="T11" fmla="*/ 6 h 350"/>
                    <a:gd name="T12" fmla="*/ 42 w 380"/>
                    <a:gd name="T13" fmla="*/ 2 h 350"/>
                    <a:gd name="T14" fmla="*/ 35 w 380"/>
                    <a:gd name="T15" fmla="*/ 0 h 350"/>
                    <a:gd name="T16" fmla="*/ 27 w 380"/>
                    <a:gd name="T17" fmla="*/ 0 h 350"/>
                    <a:gd name="T18" fmla="*/ 19 w 380"/>
                    <a:gd name="T19" fmla="*/ 3 h 350"/>
                    <a:gd name="T20" fmla="*/ 12 w 380"/>
                    <a:gd name="T21" fmla="*/ 8 h 350"/>
                    <a:gd name="T22" fmla="*/ 7 w 380"/>
                    <a:gd name="T23" fmla="*/ 16 h 350"/>
                    <a:gd name="T24" fmla="*/ 3 w 380"/>
                    <a:gd name="T25" fmla="*/ 26 h 350"/>
                    <a:gd name="T26" fmla="*/ 0 w 380"/>
                    <a:gd name="T27" fmla="*/ 38 h 350"/>
                    <a:gd name="T28" fmla="*/ 0 w 380"/>
                    <a:gd name="T29" fmla="*/ 50 h 350"/>
                    <a:gd name="T30" fmla="*/ 2 w 380"/>
                    <a:gd name="T31" fmla="*/ 61 h 350"/>
                    <a:gd name="T32" fmla="*/ 6 w 380"/>
                    <a:gd name="T33" fmla="*/ 77 h 350"/>
                    <a:gd name="T34" fmla="*/ 12 w 380"/>
                    <a:gd name="T35" fmla="*/ 89 h 350"/>
                    <a:gd name="T36" fmla="*/ 19 w 380"/>
                    <a:gd name="T37" fmla="*/ 99 h 350"/>
                    <a:gd name="T38" fmla="*/ 28 w 380"/>
                    <a:gd name="T39" fmla="*/ 108 h 350"/>
                    <a:gd name="T40" fmla="*/ 36 w 380"/>
                    <a:gd name="T41" fmla="*/ 113 h 350"/>
                    <a:gd name="T42" fmla="*/ 44 w 380"/>
                    <a:gd name="T43" fmla="*/ 116 h 350"/>
                    <a:gd name="T44" fmla="*/ 52 w 380"/>
                    <a:gd name="T45" fmla="*/ 117 h 350"/>
                    <a:gd name="T46" fmla="*/ 58 w 380"/>
                    <a:gd name="T47" fmla="*/ 115 h 350"/>
                    <a:gd name="T48" fmla="*/ 63 w 380"/>
                    <a:gd name="T49" fmla="*/ 111 h 350"/>
                    <a:gd name="T50" fmla="*/ 68 w 380"/>
                    <a:gd name="T51" fmla="*/ 106 h 350"/>
                    <a:gd name="T52" fmla="*/ 70 w 380"/>
                    <a:gd name="T53" fmla="*/ 99 h 350"/>
                    <a:gd name="T54" fmla="*/ 71 w 380"/>
                    <a:gd name="T55" fmla="*/ 91 h 350"/>
                    <a:gd name="T56" fmla="*/ 71 w 380"/>
                    <a:gd name="T57" fmla="*/ 80 h 350"/>
                    <a:gd name="T58" fmla="*/ 82 w 380"/>
                    <a:gd name="T59" fmla="*/ 87 h 350"/>
                    <a:gd name="T60" fmla="*/ 91 w 380"/>
                    <a:gd name="T61" fmla="*/ 89 h 350"/>
                    <a:gd name="T62" fmla="*/ 95 w 380"/>
                    <a:gd name="T63" fmla="*/ 86 h 350"/>
                    <a:gd name="T64" fmla="*/ 95 w 380"/>
                    <a:gd name="T65" fmla="*/ 80 h 350"/>
                    <a:gd name="T66" fmla="*/ 93 w 380"/>
                    <a:gd name="T67" fmla="*/ 74 h 350"/>
                    <a:gd name="T68" fmla="*/ 87 w 380"/>
                    <a:gd name="T69" fmla="*/ 69 h 350"/>
                    <a:gd name="T70" fmla="*/ 80 w 380"/>
                    <a:gd name="T71" fmla="*/ 67 h 350"/>
                    <a:gd name="T72" fmla="*/ 74 w 380"/>
                    <a:gd name="T73" fmla="*/ 64 h 350"/>
                    <a:gd name="T74" fmla="*/ 74 w 380"/>
                    <a:gd name="T75" fmla="*/ 61 h 35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80"/>
                    <a:gd name="T115" fmla="*/ 0 h 350"/>
                    <a:gd name="T116" fmla="*/ 380 w 380"/>
                    <a:gd name="T117" fmla="*/ 350 h 35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80" h="350">
                      <a:moveTo>
                        <a:pt x="295" y="183"/>
                      </a:moveTo>
                      <a:lnTo>
                        <a:pt x="276" y="122"/>
                      </a:lnTo>
                      <a:lnTo>
                        <a:pt x="258" y="90"/>
                      </a:lnTo>
                      <a:lnTo>
                        <a:pt x="239" y="64"/>
                      </a:lnTo>
                      <a:lnTo>
                        <a:pt x="216" y="37"/>
                      </a:lnTo>
                      <a:lnTo>
                        <a:pt x="191" y="19"/>
                      </a:lnTo>
                      <a:lnTo>
                        <a:pt x="167" y="6"/>
                      </a:lnTo>
                      <a:lnTo>
                        <a:pt x="140" y="0"/>
                      </a:lnTo>
                      <a:lnTo>
                        <a:pt x="108" y="0"/>
                      </a:lnTo>
                      <a:lnTo>
                        <a:pt x="74" y="9"/>
                      </a:lnTo>
                      <a:lnTo>
                        <a:pt x="49" y="24"/>
                      </a:lnTo>
                      <a:lnTo>
                        <a:pt x="27" y="49"/>
                      </a:lnTo>
                      <a:lnTo>
                        <a:pt x="10" y="79"/>
                      </a:lnTo>
                      <a:lnTo>
                        <a:pt x="0" y="114"/>
                      </a:lnTo>
                      <a:lnTo>
                        <a:pt x="0" y="149"/>
                      </a:lnTo>
                      <a:lnTo>
                        <a:pt x="7" y="183"/>
                      </a:lnTo>
                      <a:lnTo>
                        <a:pt x="24" y="230"/>
                      </a:lnTo>
                      <a:lnTo>
                        <a:pt x="49" y="267"/>
                      </a:lnTo>
                      <a:lnTo>
                        <a:pt x="76" y="296"/>
                      </a:lnTo>
                      <a:lnTo>
                        <a:pt x="113" y="322"/>
                      </a:lnTo>
                      <a:lnTo>
                        <a:pt x="144" y="339"/>
                      </a:lnTo>
                      <a:lnTo>
                        <a:pt x="177" y="347"/>
                      </a:lnTo>
                      <a:lnTo>
                        <a:pt x="208" y="350"/>
                      </a:lnTo>
                      <a:lnTo>
                        <a:pt x="231" y="345"/>
                      </a:lnTo>
                      <a:lnTo>
                        <a:pt x="253" y="332"/>
                      </a:lnTo>
                      <a:lnTo>
                        <a:pt x="270" y="317"/>
                      </a:lnTo>
                      <a:lnTo>
                        <a:pt x="279" y="297"/>
                      </a:lnTo>
                      <a:lnTo>
                        <a:pt x="282" y="272"/>
                      </a:lnTo>
                      <a:lnTo>
                        <a:pt x="285" y="239"/>
                      </a:lnTo>
                      <a:lnTo>
                        <a:pt x="326" y="259"/>
                      </a:lnTo>
                      <a:lnTo>
                        <a:pt x="363" y="266"/>
                      </a:lnTo>
                      <a:lnTo>
                        <a:pt x="380" y="257"/>
                      </a:lnTo>
                      <a:lnTo>
                        <a:pt x="378" y="239"/>
                      </a:lnTo>
                      <a:lnTo>
                        <a:pt x="370" y="220"/>
                      </a:lnTo>
                      <a:lnTo>
                        <a:pt x="348" y="207"/>
                      </a:lnTo>
                      <a:lnTo>
                        <a:pt x="319" y="200"/>
                      </a:lnTo>
                      <a:lnTo>
                        <a:pt x="297" y="190"/>
                      </a:lnTo>
                      <a:lnTo>
                        <a:pt x="295" y="1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3162" name="Freeform 27"/>
                <p:cNvSpPr>
                  <a:spLocks/>
                </p:cNvSpPr>
                <p:nvPr/>
              </p:nvSpPr>
              <p:spPr bwMode="auto">
                <a:xfrm>
                  <a:off x="5069" y="719"/>
                  <a:ext cx="104" cy="254"/>
                </a:xfrm>
                <a:custGeom>
                  <a:avLst/>
                  <a:gdLst>
                    <a:gd name="T0" fmla="*/ 4 w 415"/>
                    <a:gd name="T1" fmla="*/ 18 h 760"/>
                    <a:gd name="T2" fmla="*/ 8 w 415"/>
                    <a:gd name="T3" fmla="*/ 10 h 760"/>
                    <a:gd name="T4" fmla="*/ 14 w 415"/>
                    <a:gd name="T5" fmla="*/ 4 h 760"/>
                    <a:gd name="T6" fmla="*/ 21 w 415"/>
                    <a:gd name="T7" fmla="*/ 0 h 760"/>
                    <a:gd name="T8" fmla="*/ 30 w 415"/>
                    <a:gd name="T9" fmla="*/ 0 h 760"/>
                    <a:gd name="T10" fmla="*/ 39 w 415"/>
                    <a:gd name="T11" fmla="*/ 0 h 760"/>
                    <a:gd name="T12" fmla="*/ 48 w 415"/>
                    <a:gd name="T13" fmla="*/ 3 h 760"/>
                    <a:gd name="T14" fmla="*/ 57 w 415"/>
                    <a:gd name="T15" fmla="*/ 9 h 760"/>
                    <a:gd name="T16" fmla="*/ 64 w 415"/>
                    <a:gd name="T17" fmla="*/ 18 h 760"/>
                    <a:gd name="T18" fmla="*/ 72 w 415"/>
                    <a:gd name="T19" fmla="*/ 30 h 760"/>
                    <a:gd name="T20" fmla="*/ 79 w 415"/>
                    <a:gd name="T21" fmla="*/ 45 h 760"/>
                    <a:gd name="T22" fmla="*/ 85 w 415"/>
                    <a:gd name="T23" fmla="*/ 59 h 760"/>
                    <a:gd name="T24" fmla="*/ 90 w 415"/>
                    <a:gd name="T25" fmla="*/ 75 h 760"/>
                    <a:gd name="T26" fmla="*/ 94 w 415"/>
                    <a:gd name="T27" fmla="*/ 92 h 760"/>
                    <a:gd name="T28" fmla="*/ 96 w 415"/>
                    <a:gd name="T29" fmla="*/ 106 h 760"/>
                    <a:gd name="T30" fmla="*/ 100 w 415"/>
                    <a:gd name="T31" fmla="*/ 123 h 760"/>
                    <a:gd name="T32" fmla="*/ 102 w 415"/>
                    <a:gd name="T33" fmla="*/ 139 h 760"/>
                    <a:gd name="T34" fmla="*/ 103 w 415"/>
                    <a:gd name="T35" fmla="*/ 156 h 760"/>
                    <a:gd name="T36" fmla="*/ 104 w 415"/>
                    <a:gd name="T37" fmla="*/ 172 h 760"/>
                    <a:gd name="T38" fmla="*/ 104 w 415"/>
                    <a:gd name="T39" fmla="*/ 187 h 760"/>
                    <a:gd name="T40" fmla="*/ 102 w 415"/>
                    <a:gd name="T41" fmla="*/ 202 h 760"/>
                    <a:gd name="T42" fmla="*/ 100 w 415"/>
                    <a:gd name="T43" fmla="*/ 215 h 760"/>
                    <a:gd name="T44" fmla="*/ 96 w 415"/>
                    <a:gd name="T45" fmla="*/ 227 h 760"/>
                    <a:gd name="T46" fmla="*/ 92 w 415"/>
                    <a:gd name="T47" fmla="*/ 235 h 760"/>
                    <a:gd name="T48" fmla="*/ 86 w 415"/>
                    <a:gd name="T49" fmla="*/ 242 h 760"/>
                    <a:gd name="T50" fmla="*/ 80 w 415"/>
                    <a:gd name="T51" fmla="*/ 247 h 760"/>
                    <a:gd name="T52" fmla="*/ 72 w 415"/>
                    <a:gd name="T53" fmla="*/ 251 h 760"/>
                    <a:gd name="T54" fmla="*/ 63 w 415"/>
                    <a:gd name="T55" fmla="*/ 254 h 760"/>
                    <a:gd name="T56" fmla="*/ 55 w 415"/>
                    <a:gd name="T57" fmla="*/ 254 h 760"/>
                    <a:gd name="T58" fmla="*/ 47 w 415"/>
                    <a:gd name="T59" fmla="*/ 253 h 760"/>
                    <a:gd name="T60" fmla="*/ 40 w 415"/>
                    <a:gd name="T61" fmla="*/ 250 h 760"/>
                    <a:gd name="T62" fmla="*/ 35 w 415"/>
                    <a:gd name="T63" fmla="*/ 247 h 760"/>
                    <a:gd name="T64" fmla="*/ 30 w 415"/>
                    <a:gd name="T65" fmla="*/ 241 h 760"/>
                    <a:gd name="T66" fmla="*/ 28 w 415"/>
                    <a:gd name="T67" fmla="*/ 234 h 760"/>
                    <a:gd name="T68" fmla="*/ 26 w 415"/>
                    <a:gd name="T69" fmla="*/ 224 h 760"/>
                    <a:gd name="T70" fmla="*/ 25 w 415"/>
                    <a:gd name="T71" fmla="*/ 215 h 760"/>
                    <a:gd name="T72" fmla="*/ 25 w 415"/>
                    <a:gd name="T73" fmla="*/ 202 h 760"/>
                    <a:gd name="T74" fmla="*/ 27 w 415"/>
                    <a:gd name="T75" fmla="*/ 191 h 760"/>
                    <a:gd name="T76" fmla="*/ 30 w 415"/>
                    <a:gd name="T77" fmla="*/ 181 h 760"/>
                    <a:gd name="T78" fmla="*/ 32 w 415"/>
                    <a:gd name="T79" fmla="*/ 171 h 760"/>
                    <a:gd name="T80" fmla="*/ 33 w 415"/>
                    <a:gd name="T81" fmla="*/ 160 h 760"/>
                    <a:gd name="T82" fmla="*/ 34 w 415"/>
                    <a:gd name="T83" fmla="*/ 147 h 760"/>
                    <a:gd name="T84" fmla="*/ 32 w 415"/>
                    <a:gd name="T85" fmla="*/ 133 h 760"/>
                    <a:gd name="T86" fmla="*/ 26 w 415"/>
                    <a:gd name="T87" fmla="*/ 119 h 760"/>
                    <a:gd name="T88" fmla="*/ 20 w 415"/>
                    <a:gd name="T89" fmla="*/ 105 h 760"/>
                    <a:gd name="T90" fmla="*/ 11 w 415"/>
                    <a:gd name="T91" fmla="*/ 94 h 760"/>
                    <a:gd name="T92" fmla="*/ 6 w 415"/>
                    <a:gd name="T93" fmla="*/ 84 h 760"/>
                    <a:gd name="T94" fmla="*/ 3 w 415"/>
                    <a:gd name="T95" fmla="*/ 71 h 760"/>
                    <a:gd name="T96" fmla="*/ 0 w 415"/>
                    <a:gd name="T97" fmla="*/ 56 h 760"/>
                    <a:gd name="T98" fmla="*/ 0 w 415"/>
                    <a:gd name="T99" fmla="*/ 43 h 760"/>
                    <a:gd name="T100" fmla="*/ 0 w 415"/>
                    <a:gd name="T101" fmla="*/ 30 h 760"/>
                    <a:gd name="T102" fmla="*/ 4 w 415"/>
                    <a:gd name="T103" fmla="*/ 18 h 760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415"/>
                    <a:gd name="T157" fmla="*/ 0 h 760"/>
                    <a:gd name="T158" fmla="*/ 415 w 415"/>
                    <a:gd name="T159" fmla="*/ 760 h 760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415" h="760">
                      <a:moveTo>
                        <a:pt x="15" y="55"/>
                      </a:moveTo>
                      <a:lnTo>
                        <a:pt x="32" y="30"/>
                      </a:lnTo>
                      <a:lnTo>
                        <a:pt x="54" y="12"/>
                      </a:lnTo>
                      <a:lnTo>
                        <a:pt x="82" y="0"/>
                      </a:lnTo>
                      <a:lnTo>
                        <a:pt x="119" y="0"/>
                      </a:lnTo>
                      <a:lnTo>
                        <a:pt x="155" y="0"/>
                      </a:lnTo>
                      <a:lnTo>
                        <a:pt x="191" y="9"/>
                      </a:lnTo>
                      <a:lnTo>
                        <a:pt x="226" y="26"/>
                      </a:lnTo>
                      <a:lnTo>
                        <a:pt x="256" y="53"/>
                      </a:lnTo>
                      <a:lnTo>
                        <a:pt x="289" y="90"/>
                      </a:lnTo>
                      <a:lnTo>
                        <a:pt x="317" y="135"/>
                      </a:lnTo>
                      <a:lnTo>
                        <a:pt x="340" y="178"/>
                      </a:lnTo>
                      <a:lnTo>
                        <a:pt x="361" y="225"/>
                      </a:lnTo>
                      <a:lnTo>
                        <a:pt x="374" y="274"/>
                      </a:lnTo>
                      <a:lnTo>
                        <a:pt x="384" y="318"/>
                      </a:lnTo>
                      <a:lnTo>
                        <a:pt x="398" y="368"/>
                      </a:lnTo>
                      <a:lnTo>
                        <a:pt x="408" y="417"/>
                      </a:lnTo>
                      <a:lnTo>
                        <a:pt x="413" y="467"/>
                      </a:lnTo>
                      <a:lnTo>
                        <a:pt x="415" y="515"/>
                      </a:lnTo>
                      <a:lnTo>
                        <a:pt x="415" y="560"/>
                      </a:lnTo>
                      <a:lnTo>
                        <a:pt x="408" y="604"/>
                      </a:lnTo>
                      <a:lnTo>
                        <a:pt x="400" y="644"/>
                      </a:lnTo>
                      <a:lnTo>
                        <a:pt x="384" y="678"/>
                      </a:lnTo>
                      <a:lnTo>
                        <a:pt x="366" y="703"/>
                      </a:lnTo>
                      <a:lnTo>
                        <a:pt x="344" y="723"/>
                      </a:lnTo>
                      <a:lnTo>
                        <a:pt x="319" y="740"/>
                      </a:lnTo>
                      <a:lnTo>
                        <a:pt x="287" y="751"/>
                      </a:lnTo>
                      <a:lnTo>
                        <a:pt x="253" y="760"/>
                      </a:lnTo>
                      <a:lnTo>
                        <a:pt x="219" y="760"/>
                      </a:lnTo>
                      <a:lnTo>
                        <a:pt x="187" y="756"/>
                      </a:lnTo>
                      <a:lnTo>
                        <a:pt x="158" y="748"/>
                      </a:lnTo>
                      <a:lnTo>
                        <a:pt x="138" y="738"/>
                      </a:lnTo>
                      <a:lnTo>
                        <a:pt x="121" y="721"/>
                      </a:lnTo>
                      <a:lnTo>
                        <a:pt x="112" y="700"/>
                      </a:lnTo>
                      <a:lnTo>
                        <a:pt x="102" y="670"/>
                      </a:lnTo>
                      <a:lnTo>
                        <a:pt x="99" y="644"/>
                      </a:lnTo>
                      <a:lnTo>
                        <a:pt x="101" y="603"/>
                      </a:lnTo>
                      <a:lnTo>
                        <a:pt x="106" y="571"/>
                      </a:lnTo>
                      <a:lnTo>
                        <a:pt x="118" y="541"/>
                      </a:lnTo>
                      <a:lnTo>
                        <a:pt x="129" y="511"/>
                      </a:lnTo>
                      <a:lnTo>
                        <a:pt x="133" y="478"/>
                      </a:lnTo>
                      <a:lnTo>
                        <a:pt x="135" y="440"/>
                      </a:lnTo>
                      <a:lnTo>
                        <a:pt x="126" y="397"/>
                      </a:lnTo>
                      <a:lnTo>
                        <a:pt x="105" y="355"/>
                      </a:lnTo>
                      <a:lnTo>
                        <a:pt x="78" y="315"/>
                      </a:lnTo>
                      <a:lnTo>
                        <a:pt x="44" y="280"/>
                      </a:lnTo>
                      <a:lnTo>
                        <a:pt x="25" y="250"/>
                      </a:lnTo>
                      <a:lnTo>
                        <a:pt x="10" y="212"/>
                      </a:lnTo>
                      <a:lnTo>
                        <a:pt x="1" y="169"/>
                      </a:lnTo>
                      <a:lnTo>
                        <a:pt x="0" y="128"/>
                      </a:lnTo>
                      <a:lnTo>
                        <a:pt x="1" y="89"/>
                      </a:lnTo>
                      <a:lnTo>
                        <a:pt x="15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3163" name="Freeform 28"/>
                <p:cNvSpPr>
                  <a:spLocks/>
                </p:cNvSpPr>
                <p:nvPr/>
              </p:nvSpPr>
              <p:spPr bwMode="auto">
                <a:xfrm>
                  <a:off x="5098" y="504"/>
                  <a:ext cx="163" cy="233"/>
                </a:xfrm>
                <a:custGeom>
                  <a:avLst/>
                  <a:gdLst>
                    <a:gd name="T0" fmla="*/ 19 w 653"/>
                    <a:gd name="T1" fmla="*/ 201 h 699"/>
                    <a:gd name="T2" fmla="*/ 60 w 653"/>
                    <a:gd name="T3" fmla="*/ 177 h 699"/>
                    <a:gd name="T4" fmla="*/ 88 w 653"/>
                    <a:gd name="T5" fmla="*/ 167 h 699"/>
                    <a:gd name="T6" fmla="*/ 92 w 653"/>
                    <a:gd name="T7" fmla="*/ 141 h 699"/>
                    <a:gd name="T8" fmla="*/ 98 w 653"/>
                    <a:gd name="T9" fmla="*/ 99 h 699"/>
                    <a:gd name="T10" fmla="*/ 117 w 653"/>
                    <a:gd name="T11" fmla="*/ 62 h 699"/>
                    <a:gd name="T12" fmla="*/ 121 w 653"/>
                    <a:gd name="T13" fmla="*/ 37 h 699"/>
                    <a:gd name="T14" fmla="*/ 121 w 653"/>
                    <a:gd name="T15" fmla="*/ 32 h 699"/>
                    <a:gd name="T16" fmla="*/ 119 w 653"/>
                    <a:gd name="T17" fmla="*/ 27 h 699"/>
                    <a:gd name="T18" fmla="*/ 116 w 653"/>
                    <a:gd name="T19" fmla="*/ 23 h 699"/>
                    <a:gd name="T20" fmla="*/ 112 w 653"/>
                    <a:gd name="T21" fmla="*/ 21 h 699"/>
                    <a:gd name="T22" fmla="*/ 109 w 653"/>
                    <a:gd name="T23" fmla="*/ 17 h 699"/>
                    <a:gd name="T24" fmla="*/ 106 w 653"/>
                    <a:gd name="T25" fmla="*/ 13 h 699"/>
                    <a:gd name="T26" fmla="*/ 106 w 653"/>
                    <a:gd name="T27" fmla="*/ 8 h 699"/>
                    <a:gd name="T28" fmla="*/ 108 w 653"/>
                    <a:gd name="T29" fmla="*/ 3 h 699"/>
                    <a:gd name="T30" fmla="*/ 112 w 653"/>
                    <a:gd name="T31" fmla="*/ 0 h 699"/>
                    <a:gd name="T32" fmla="*/ 116 w 653"/>
                    <a:gd name="T33" fmla="*/ 1 h 699"/>
                    <a:gd name="T34" fmla="*/ 119 w 653"/>
                    <a:gd name="T35" fmla="*/ 3 h 699"/>
                    <a:gd name="T36" fmla="*/ 122 w 653"/>
                    <a:gd name="T37" fmla="*/ 8 h 699"/>
                    <a:gd name="T38" fmla="*/ 124 w 653"/>
                    <a:gd name="T39" fmla="*/ 13 h 699"/>
                    <a:gd name="T40" fmla="*/ 125 w 653"/>
                    <a:gd name="T41" fmla="*/ 18 h 699"/>
                    <a:gd name="T42" fmla="*/ 127 w 653"/>
                    <a:gd name="T43" fmla="*/ 22 h 699"/>
                    <a:gd name="T44" fmla="*/ 131 w 653"/>
                    <a:gd name="T45" fmla="*/ 25 h 699"/>
                    <a:gd name="T46" fmla="*/ 134 w 653"/>
                    <a:gd name="T47" fmla="*/ 21 h 699"/>
                    <a:gd name="T48" fmla="*/ 135 w 653"/>
                    <a:gd name="T49" fmla="*/ 16 h 699"/>
                    <a:gd name="T50" fmla="*/ 137 w 653"/>
                    <a:gd name="T51" fmla="*/ 11 h 699"/>
                    <a:gd name="T52" fmla="*/ 140 w 653"/>
                    <a:gd name="T53" fmla="*/ 6 h 699"/>
                    <a:gd name="T54" fmla="*/ 144 w 653"/>
                    <a:gd name="T55" fmla="*/ 5 h 699"/>
                    <a:gd name="T56" fmla="*/ 148 w 653"/>
                    <a:gd name="T57" fmla="*/ 6 h 699"/>
                    <a:gd name="T58" fmla="*/ 151 w 653"/>
                    <a:gd name="T59" fmla="*/ 10 h 699"/>
                    <a:gd name="T60" fmla="*/ 151 w 653"/>
                    <a:gd name="T61" fmla="*/ 14 h 699"/>
                    <a:gd name="T62" fmla="*/ 149 w 653"/>
                    <a:gd name="T63" fmla="*/ 19 h 699"/>
                    <a:gd name="T64" fmla="*/ 146 w 653"/>
                    <a:gd name="T65" fmla="*/ 23 h 699"/>
                    <a:gd name="T66" fmla="*/ 142 w 653"/>
                    <a:gd name="T67" fmla="*/ 28 h 699"/>
                    <a:gd name="T68" fmla="*/ 140 w 653"/>
                    <a:gd name="T69" fmla="*/ 33 h 699"/>
                    <a:gd name="T70" fmla="*/ 141 w 653"/>
                    <a:gd name="T71" fmla="*/ 37 h 699"/>
                    <a:gd name="T72" fmla="*/ 145 w 653"/>
                    <a:gd name="T73" fmla="*/ 37 h 699"/>
                    <a:gd name="T74" fmla="*/ 150 w 653"/>
                    <a:gd name="T75" fmla="*/ 35 h 699"/>
                    <a:gd name="T76" fmla="*/ 154 w 653"/>
                    <a:gd name="T77" fmla="*/ 34 h 699"/>
                    <a:gd name="T78" fmla="*/ 158 w 653"/>
                    <a:gd name="T79" fmla="*/ 34 h 699"/>
                    <a:gd name="T80" fmla="*/ 162 w 653"/>
                    <a:gd name="T81" fmla="*/ 38 h 699"/>
                    <a:gd name="T82" fmla="*/ 163 w 653"/>
                    <a:gd name="T83" fmla="*/ 43 h 699"/>
                    <a:gd name="T84" fmla="*/ 160 w 653"/>
                    <a:gd name="T85" fmla="*/ 48 h 699"/>
                    <a:gd name="T86" fmla="*/ 156 w 653"/>
                    <a:gd name="T87" fmla="*/ 51 h 699"/>
                    <a:gd name="T88" fmla="*/ 152 w 653"/>
                    <a:gd name="T89" fmla="*/ 52 h 699"/>
                    <a:gd name="T90" fmla="*/ 147 w 653"/>
                    <a:gd name="T91" fmla="*/ 52 h 699"/>
                    <a:gd name="T92" fmla="*/ 144 w 653"/>
                    <a:gd name="T93" fmla="*/ 52 h 699"/>
                    <a:gd name="T94" fmla="*/ 140 w 653"/>
                    <a:gd name="T95" fmla="*/ 51 h 699"/>
                    <a:gd name="T96" fmla="*/ 136 w 653"/>
                    <a:gd name="T97" fmla="*/ 54 h 699"/>
                    <a:gd name="T98" fmla="*/ 127 w 653"/>
                    <a:gd name="T99" fmla="*/ 61 h 699"/>
                    <a:gd name="T100" fmla="*/ 110 w 653"/>
                    <a:gd name="T101" fmla="*/ 106 h 699"/>
                    <a:gd name="T102" fmla="*/ 107 w 653"/>
                    <a:gd name="T103" fmla="*/ 164 h 699"/>
                    <a:gd name="T104" fmla="*/ 101 w 653"/>
                    <a:gd name="T105" fmla="*/ 183 h 699"/>
                    <a:gd name="T106" fmla="*/ 73 w 653"/>
                    <a:gd name="T107" fmla="*/ 200 h 699"/>
                    <a:gd name="T108" fmla="*/ 42 w 653"/>
                    <a:gd name="T109" fmla="*/ 217 h 699"/>
                    <a:gd name="T110" fmla="*/ 15 w 653"/>
                    <a:gd name="T111" fmla="*/ 233 h 699"/>
                    <a:gd name="T112" fmla="*/ 0 w 653"/>
                    <a:gd name="T113" fmla="*/ 227 h 699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653"/>
                    <a:gd name="T172" fmla="*/ 0 h 699"/>
                    <a:gd name="T173" fmla="*/ 653 w 653"/>
                    <a:gd name="T174" fmla="*/ 699 h 699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653" h="699">
                      <a:moveTo>
                        <a:pt x="3" y="666"/>
                      </a:moveTo>
                      <a:lnTo>
                        <a:pt x="40" y="631"/>
                      </a:lnTo>
                      <a:lnTo>
                        <a:pt x="77" y="602"/>
                      </a:lnTo>
                      <a:lnTo>
                        <a:pt x="134" y="569"/>
                      </a:lnTo>
                      <a:lnTo>
                        <a:pt x="192" y="548"/>
                      </a:lnTo>
                      <a:lnTo>
                        <a:pt x="241" y="531"/>
                      </a:lnTo>
                      <a:lnTo>
                        <a:pt x="300" y="516"/>
                      </a:lnTo>
                      <a:lnTo>
                        <a:pt x="333" y="508"/>
                      </a:lnTo>
                      <a:lnTo>
                        <a:pt x="352" y="502"/>
                      </a:lnTo>
                      <a:lnTo>
                        <a:pt x="360" y="489"/>
                      </a:lnTo>
                      <a:lnTo>
                        <a:pt x="364" y="469"/>
                      </a:lnTo>
                      <a:lnTo>
                        <a:pt x="367" y="422"/>
                      </a:lnTo>
                      <a:lnTo>
                        <a:pt x="373" y="378"/>
                      </a:lnTo>
                      <a:lnTo>
                        <a:pt x="384" y="333"/>
                      </a:lnTo>
                      <a:lnTo>
                        <a:pt x="394" y="296"/>
                      </a:lnTo>
                      <a:lnTo>
                        <a:pt x="418" y="253"/>
                      </a:lnTo>
                      <a:lnTo>
                        <a:pt x="438" y="223"/>
                      </a:lnTo>
                      <a:lnTo>
                        <a:pt x="467" y="185"/>
                      </a:lnTo>
                      <a:lnTo>
                        <a:pt x="484" y="155"/>
                      </a:lnTo>
                      <a:lnTo>
                        <a:pt x="485" y="132"/>
                      </a:lnTo>
                      <a:lnTo>
                        <a:pt x="484" y="110"/>
                      </a:lnTo>
                      <a:lnTo>
                        <a:pt x="485" y="105"/>
                      </a:lnTo>
                      <a:lnTo>
                        <a:pt x="485" y="100"/>
                      </a:lnTo>
                      <a:lnTo>
                        <a:pt x="484" y="95"/>
                      </a:lnTo>
                      <a:lnTo>
                        <a:pt x="482" y="90"/>
                      </a:lnTo>
                      <a:lnTo>
                        <a:pt x="478" y="85"/>
                      </a:lnTo>
                      <a:lnTo>
                        <a:pt x="478" y="80"/>
                      </a:lnTo>
                      <a:lnTo>
                        <a:pt x="474" y="77"/>
                      </a:lnTo>
                      <a:lnTo>
                        <a:pt x="468" y="73"/>
                      </a:lnTo>
                      <a:lnTo>
                        <a:pt x="465" y="69"/>
                      </a:lnTo>
                      <a:lnTo>
                        <a:pt x="460" y="67"/>
                      </a:lnTo>
                      <a:lnTo>
                        <a:pt x="455" y="65"/>
                      </a:lnTo>
                      <a:lnTo>
                        <a:pt x="450" y="62"/>
                      </a:lnTo>
                      <a:lnTo>
                        <a:pt x="444" y="60"/>
                      </a:lnTo>
                      <a:lnTo>
                        <a:pt x="440" y="57"/>
                      </a:lnTo>
                      <a:lnTo>
                        <a:pt x="437" y="52"/>
                      </a:lnTo>
                      <a:lnTo>
                        <a:pt x="431" y="49"/>
                      </a:lnTo>
                      <a:lnTo>
                        <a:pt x="424" y="43"/>
                      </a:lnTo>
                      <a:lnTo>
                        <a:pt x="424" y="39"/>
                      </a:lnTo>
                      <a:lnTo>
                        <a:pt x="424" y="33"/>
                      </a:lnTo>
                      <a:lnTo>
                        <a:pt x="424" y="29"/>
                      </a:lnTo>
                      <a:lnTo>
                        <a:pt x="424" y="23"/>
                      </a:lnTo>
                      <a:lnTo>
                        <a:pt x="424" y="19"/>
                      </a:lnTo>
                      <a:lnTo>
                        <a:pt x="428" y="13"/>
                      </a:lnTo>
                      <a:lnTo>
                        <a:pt x="431" y="9"/>
                      </a:lnTo>
                      <a:lnTo>
                        <a:pt x="438" y="6"/>
                      </a:lnTo>
                      <a:lnTo>
                        <a:pt x="443" y="2"/>
                      </a:lnTo>
                      <a:lnTo>
                        <a:pt x="448" y="0"/>
                      </a:lnTo>
                      <a:lnTo>
                        <a:pt x="453" y="0"/>
                      </a:lnTo>
                      <a:lnTo>
                        <a:pt x="458" y="0"/>
                      </a:lnTo>
                      <a:lnTo>
                        <a:pt x="464" y="2"/>
                      </a:lnTo>
                      <a:lnTo>
                        <a:pt x="468" y="3"/>
                      </a:lnTo>
                      <a:lnTo>
                        <a:pt x="474" y="7"/>
                      </a:lnTo>
                      <a:lnTo>
                        <a:pt x="478" y="10"/>
                      </a:lnTo>
                      <a:lnTo>
                        <a:pt x="482" y="16"/>
                      </a:lnTo>
                      <a:lnTo>
                        <a:pt x="487" y="19"/>
                      </a:lnTo>
                      <a:lnTo>
                        <a:pt x="488" y="23"/>
                      </a:lnTo>
                      <a:lnTo>
                        <a:pt x="492" y="29"/>
                      </a:lnTo>
                      <a:lnTo>
                        <a:pt x="494" y="33"/>
                      </a:lnTo>
                      <a:lnTo>
                        <a:pt x="495" y="39"/>
                      </a:lnTo>
                      <a:lnTo>
                        <a:pt x="498" y="43"/>
                      </a:lnTo>
                      <a:lnTo>
                        <a:pt x="501" y="49"/>
                      </a:lnTo>
                      <a:lnTo>
                        <a:pt x="502" y="53"/>
                      </a:lnTo>
                      <a:lnTo>
                        <a:pt x="502" y="59"/>
                      </a:lnTo>
                      <a:lnTo>
                        <a:pt x="504" y="63"/>
                      </a:lnTo>
                      <a:lnTo>
                        <a:pt x="508" y="67"/>
                      </a:lnTo>
                      <a:lnTo>
                        <a:pt x="514" y="70"/>
                      </a:lnTo>
                      <a:lnTo>
                        <a:pt x="519" y="73"/>
                      </a:lnTo>
                      <a:lnTo>
                        <a:pt x="524" y="75"/>
                      </a:lnTo>
                      <a:lnTo>
                        <a:pt x="529" y="72"/>
                      </a:lnTo>
                      <a:lnTo>
                        <a:pt x="534" y="70"/>
                      </a:lnTo>
                      <a:lnTo>
                        <a:pt x="538" y="63"/>
                      </a:lnTo>
                      <a:lnTo>
                        <a:pt x="541" y="59"/>
                      </a:lnTo>
                      <a:lnTo>
                        <a:pt x="542" y="53"/>
                      </a:lnTo>
                      <a:lnTo>
                        <a:pt x="542" y="49"/>
                      </a:lnTo>
                      <a:lnTo>
                        <a:pt x="544" y="43"/>
                      </a:lnTo>
                      <a:lnTo>
                        <a:pt x="546" y="39"/>
                      </a:lnTo>
                      <a:lnTo>
                        <a:pt x="548" y="33"/>
                      </a:lnTo>
                      <a:lnTo>
                        <a:pt x="551" y="29"/>
                      </a:lnTo>
                      <a:lnTo>
                        <a:pt x="556" y="23"/>
                      </a:lnTo>
                      <a:lnTo>
                        <a:pt x="561" y="19"/>
                      </a:lnTo>
                      <a:lnTo>
                        <a:pt x="566" y="17"/>
                      </a:lnTo>
                      <a:lnTo>
                        <a:pt x="571" y="16"/>
                      </a:lnTo>
                      <a:lnTo>
                        <a:pt x="578" y="16"/>
                      </a:lnTo>
                      <a:lnTo>
                        <a:pt x="583" y="16"/>
                      </a:lnTo>
                      <a:lnTo>
                        <a:pt x="588" y="16"/>
                      </a:lnTo>
                      <a:lnTo>
                        <a:pt x="593" y="17"/>
                      </a:lnTo>
                      <a:lnTo>
                        <a:pt x="598" y="19"/>
                      </a:lnTo>
                      <a:lnTo>
                        <a:pt x="603" y="23"/>
                      </a:lnTo>
                      <a:lnTo>
                        <a:pt x="605" y="29"/>
                      </a:lnTo>
                      <a:lnTo>
                        <a:pt x="605" y="33"/>
                      </a:lnTo>
                      <a:lnTo>
                        <a:pt x="606" y="39"/>
                      </a:lnTo>
                      <a:lnTo>
                        <a:pt x="606" y="43"/>
                      </a:lnTo>
                      <a:lnTo>
                        <a:pt x="605" y="49"/>
                      </a:lnTo>
                      <a:lnTo>
                        <a:pt x="602" y="53"/>
                      </a:lnTo>
                      <a:lnTo>
                        <a:pt x="596" y="57"/>
                      </a:lnTo>
                      <a:lnTo>
                        <a:pt x="592" y="62"/>
                      </a:lnTo>
                      <a:lnTo>
                        <a:pt x="586" y="65"/>
                      </a:lnTo>
                      <a:lnTo>
                        <a:pt x="583" y="70"/>
                      </a:lnTo>
                      <a:lnTo>
                        <a:pt x="578" y="75"/>
                      </a:lnTo>
                      <a:lnTo>
                        <a:pt x="573" y="80"/>
                      </a:lnTo>
                      <a:lnTo>
                        <a:pt x="568" y="83"/>
                      </a:lnTo>
                      <a:lnTo>
                        <a:pt x="566" y="89"/>
                      </a:lnTo>
                      <a:lnTo>
                        <a:pt x="562" y="93"/>
                      </a:lnTo>
                      <a:lnTo>
                        <a:pt x="559" y="99"/>
                      </a:lnTo>
                      <a:lnTo>
                        <a:pt x="559" y="103"/>
                      </a:lnTo>
                      <a:lnTo>
                        <a:pt x="559" y="109"/>
                      </a:lnTo>
                      <a:lnTo>
                        <a:pt x="565" y="110"/>
                      </a:lnTo>
                      <a:lnTo>
                        <a:pt x="569" y="112"/>
                      </a:lnTo>
                      <a:lnTo>
                        <a:pt x="576" y="110"/>
                      </a:lnTo>
                      <a:lnTo>
                        <a:pt x="582" y="110"/>
                      </a:lnTo>
                      <a:lnTo>
                        <a:pt x="586" y="109"/>
                      </a:lnTo>
                      <a:lnTo>
                        <a:pt x="593" y="107"/>
                      </a:lnTo>
                      <a:lnTo>
                        <a:pt x="599" y="105"/>
                      </a:lnTo>
                      <a:lnTo>
                        <a:pt x="605" y="103"/>
                      </a:lnTo>
                      <a:lnTo>
                        <a:pt x="610" y="102"/>
                      </a:lnTo>
                      <a:lnTo>
                        <a:pt x="616" y="102"/>
                      </a:lnTo>
                      <a:lnTo>
                        <a:pt x="622" y="102"/>
                      </a:lnTo>
                      <a:lnTo>
                        <a:pt x="626" y="102"/>
                      </a:lnTo>
                      <a:lnTo>
                        <a:pt x="633" y="103"/>
                      </a:lnTo>
                      <a:lnTo>
                        <a:pt x="642" y="105"/>
                      </a:lnTo>
                      <a:lnTo>
                        <a:pt x="646" y="110"/>
                      </a:lnTo>
                      <a:lnTo>
                        <a:pt x="650" y="113"/>
                      </a:lnTo>
                      <a:lnTo>
                        <a:pt x="652" y="119"/>
                      </a:lnTo>
                      <a:lnTo>
                        <a:pt x="653" y="125"/>
                      </a:lnTo>
                      <a:lnTo>
                        <a:pt x="652" y="130"/>
                      </a:lnTo>
                      <a:lnTo>
                        <a:pt x="650" y="135"/>
                      </a:lnTo>
                      <a:lnTo>
                        <a:pt x="646" y="140"/>
                      </a:lnTo>
                      <a:lnTo>
                        <a:pt x="642" y="145"/>
                      </a:lnTo>
                      <a:lnTo>
                        <a:pt x="637" y="145"/>
                      </a:lnTo>
                      <a:lnTo>
                        <a:pt x="630" y="150"/>
                      </a:lnTo>
                      <a:lnTo>
                        <a:pt x="625" y="152"/>
                      </a:lnTo>
                      <a:lnTo>
                        <a:pt x="620" y="153"/>
                      </a:lnTo>
                      <a:lnTo>
                        <a:pt x="615" y="155"/>
                      </a:lnTo>
                      <a:lnTo>
                        <a:pt x="610" y="155"/>
                      </a:lnTo>
                      <a:lnTo>
                        <a:pt x="603" y="155"/>
                      </a:lnTo>
                      <a:lnTo>
                        <a:pt x="596" y="156"/>
                      </a:lnTo>
                      <a:lnTo>
                        <a:pt x="589" y="156"/>
                      </a:lnTo>
                      <a:lnTo>
                        <a:pt x="585" y="156"/>
                      </a:lnTo>
                      <a:lnTo>
                        <a:pt x="579" y="156"/>
                      </a:lnTo>
                      <a:lnTo>
                        <a:pt x="575" y="155"/>
                      </a:lnTo>
                      <a:lnTo>
                        <a:pt x="569" y="155"/>
                      </a:lnTo>
                      <a:lnTo>
                        <a:pt x="565" y="155"/>
                      </a:lnTo>
                      <a:lnTo>
                        <a:pt x="559" y="153"/>
                      </a:lnTo>
                      <a:lnTo>
                        <a:pt x="555" y="156"/>
                      </a:lnTo>
                      <a:lnTo>
                        <a:pt x="549" y="159"/>
                      </a:lnTo>
                      <a:lnTo>
                        <a:pt x="544" y="162"/>
                      </a:lnTo>
                      <a:lnTo>
                        <a:pt x="539" y="165"/>
                      </a:lnTo>
                      <a:lnTo>
                        <a:pt x="535" y="170"/>
                      </a:lnTo>
                      <a:lnTo>
                        <a:pt x="508" y="183"/>
                      </a:lnTo>
                      <a:lnTo>
                        <a:pt x="482" y="220"/>
                      </a:lnTo>
                      <a:lnTo>
                        <a:pt x="460" y="259"/>
                      </a:lnTo>
                      <a:lnTo>
                        <a:pt x="440" y="318"/>
                      </a:lnTo>
                      <a:lnTo>
                        <a:pt x="433" y="373"/>
                      </a:lnTo>
                      <a:lnTo>
                        <a:pt x="430" y="448"/>
                      </a:lnTo>
                      <a:lnTo>
                        <a:pt x="428" y="493"/>
                      </a:lnTo>
                      <a:lnTo>
                        <a:pt x="424" y="516"/>
                      </a:lnTo>
                      <a:lnTo>
                        <a:pt x="414" y="536"/>
                      </a:lnTo>
                      <a:lnTo>
                        <a:pt x="403" y="549"/>
                      </a:lnTo>
                      <a:lnTo>
                        <a:pt x="380" y="565"/>
                      </a:lnTo>
                      <a:lnTo>
                        <a:pt x="339" y="585"/>
                      </a:lnTo>
                      <a:lnTo>
                        <a:pt x="293" y="601"/>
                      </a:lnTo>
                      <a:lnTo>
                        <a:pt x="252" y="618"/>
                      </a:lnTo>
                      <a:lnTo>
                        <a:pt x="218" y="631"/>
                      </a:lnTo>
                      <a:lnTo>
                        <a:pt x="170" y="651"/>
                      </a:lnTo>
                      <a:lnTo>
                        <a:pt x="131" y="668"/>
                      </a:lnTo>
                      <a:lnTo>
                        <a:pt x="97" y="688"/>
                      </a:lnTo>
                      <a:lnTo>
                        <a:pt x="60" y="699"/>
                      </a:lnTo>
                      <a:lnTo>
                        <a:pt x="31" y="698"/>
                      </a:lnTo>
                      <a:lnTo>
                        <a:pt x="11" y="691"/>
                      </a:lnTo>
                      <a:lnTo>
                        <a:pt x="0" y="682"/>
                      </a:lnTo>
                      <a:lnTo>
                        <a:pt x="3" y="6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3164" name="Freeform 29"/>
                <p:cNvSpPr>
                  <a:spLocks/>
                </p:cNvSpPr>
                <p:nvPr/>
              </p:nvSpPr>
              <p:spPr bwMode="auto">
                <a:xfrm>
                  <a:off x="4869" y="640"/>
                  <a:ext cx="222" cy="129"/>
                </a:xfrm>
                <a:custGeom>
                  <a:avLst/>
                  <a:gdLst>
                    <a:gd name="T0" fmla="*/ 215 w 891"/>
                    <a:gd name="T1" fmla="*/ 86 h 387"/>
                    <a:gd name="T2" fmla="*/ 213 w 891"/>
                    <a:gd name="T3" fmla="*/ 113 h 387"/>
                    <a:gd name="T4" fmla="*/ 162 w 891"/>
                    <a:gd name="T5" fmla="*/ 122 h 387"/>
                    <a:gd name="T6" fmla="*/ 126 w 891"/>
                    <a:gd name="T7" fmla="*/ 129 h 387"/>
                    <a:gd name="T8" fmla="*/ 106 w 891"/>
                    <a:gd name="T9" fmla="*/ 96 h 387"/>
                    <a:gd name="T10" fmla="*/ 72 w 891"/>
                    <a:gd name="T11" fmla="*/ 67 h 387"/>
                    <a:gd name="T12" fmla="*/ 48 w 891"/>
                    <a:gd name="T13" fmla="*/ 62 h 387"/>
                    <a:gd name="T14" fmla="*/ 42 w 891"/>
                    <a:gd name="T15" fmla="*/ 64 h 387"/>
                    <a:gd name="T16" fmla="*/ 36 w 891"/>
                    <a:gd name="T17" fmla="*/ 70 h 387"/>
                    <a:gd name="T18" fmla="*/ 32 w 891"/>
                    <a:gd name="T19" fmla="*/ 77 h 387"/>
                    <a:gd name="T20" fmla="*/ 27 w 891"/>
                    <a:gd name="T21" fmla="*/ 83 h 387"/>
                    <a:gd name="T22" fmla="*/ 20 w 891"/>
                    <a:gd name="T23" fmla="*/ 85 h 387"/>
                    <a:gd name="T24" fmla="*/ 15 w 891"/>
                    <a:gd name="T25" fmla="*/ 82 h 387"/>
                    <a:gd name="T26" fmla="*/ 12 w 891"/>
                    <a:gd name="T27" fmla="*/ 76 h 387"/>
                    <a:gd name="T28" fmla="*/ 15 w 891"/>
                    <a:gd name="T29" fmla="*/ 70 h 387"/>
                    <a:gd name="T30" fmla="*/ 22 w 891"/>
                    <a:gd name="T31" fmla="*/ 66 h 387"/>
                    <a:gd name="T32" fmla="*/ 27 w 891"/>
                    <a:gd name="T33" fmla="*/ 62 h 387"/>
                    <a:gd name="T34" fmla="*/ 32 w 891"/>
                    <a:gd name="T35" fmla="*/ 59 h 387"/>
                    <a:gd name="T36" fmla="*/ 31 w 891"/>
                    <a:gd name="T37" fmla="*/ 53 h 387"/>
                    <a:gd name="T38" fmla="*/ 26 w 891"/>
                    <a:gd name="T39" fmla="*/ 52 h 387"/>
                    <a:gd name="T40" fmla="*/ 20 w 891"/>
                    <a:gd name="T41" fmla="*/ 52 h 387"/>
                    <a:gd name="T42" fmla="*/ 15 w 891"/>
                    <a:gd name="T43" fmla="*/ 52 h 387"/>
                    <a:gd name="T44" fmla="*/ 9 w 891"/>
                    <a:gd name="T45" fmla="*/ 52 h 387"/>
                    <a:gd name="T46" fmla="*/ 3 w 891"/>
                    <a:gd name="T47" fmla="*/ 50 h 387"/>
                    <a:gd name="T48" fmla="*/ 0 w 891"/>
                    <a:gd name="T49" fmla="*/ 44 h 387"/>
                    <a:gd name="T50" fmla="*/ 1 w 891"/>
                    <a:gd name="T51" fmla="*/ 37 h 387"/>
                    <a:gd name="T52" fmla="*/ 8 w 891"/>
                    <a:gd name="T53" fmla="*/ 33 h 387"/>
                    <a:gd name="T54" fmla="*/ 14 w 891"/>
                    <a:gd name="T55" fmla="*/ 32 h 387"/>
                    <a:gd name="T56" fmla="*/ 20 w 891"/>
                    <a:gd name="T57" fmla="*/ 32 h 387"/>
                    <a:gd name="T58" fmla="*/ 25 w 891"/>
                    <a:gd name="T59" fmla="*/ 34 h 387"/>
                    <a:gd name="T60" fmla="*/ 31 w 891"/>
                    <a:gd name="T61" fmla="*/ 38 h 387"/>
                    <a:gd name="T62" fmla="*/ 36 w 891"/>
                    <a:gd name="T63" fmla="*/ 41 h 387"/>
                    <a:gd name="T64" fmla="*/ 41 w 891"/>
                    <a:gd name="T65" fmla="*/ 41 h 387"/>
                    <a:gd name="T66" fmla="*/ 44 w 891"/>
                    <a:gd name="T67" fmla="*/ 35 h 387"/>
                    <a:gd name="T68" fmla="*/ 43 w 891"/>
                    <a:gd name="T69" fmla="*/ 28 h 387"/>
                    <a:gd name="T70" fmla="*/ 41 w 891"/>
                    <a:gd name="T71" fmla="*/ 20 h 387"/>
                    <a:gd name="T72" fmla="*/ 41 w 891"/>
                    <a:gd name="T73" fmla="*/ 13 h 387"/>
                    <a:gd name="T74" fmla="*/ 44 w 891"/>
                    <a:gd name="T75" fmla="*/ 5 h 387"/>
                    <a:gd name="T76" fmla="*/ 48 w 891"/>
                    <a:gd name="T77" fmla="*/ 1 h 387"/>
                    <a:gd name="T78" fmla="*/ 53 w 891"/>
                    <a:gd name="T79" fmla="*/ 0 h 387"/>
                    <a:gd name="T80" fmla="*/ 58 w 891"/>
                    <a:gd name="T81" fmla="*/ 3 h 387"/>
                    <a:gd name="T82" fmla="*/ 60 w 891"/>
                    <a:gd name="T83" fmla="*/ 11 h 387"/>
                    <a:gd name="T84" fmla="*/ 60 w 891"/>
                    <a:gd name="T85" fmla="*/ 18 h 387"/>
                    <a:gd name="T86" fmla="*/ 59 w 891"/>
                    <a:gd name="T87" fmla="*/ 25 h 387"/>
                    <a:gd name="T88" fmla="*/ 57 w 891"/>
                    <a:gd name="T89" fmla="*/ 32 h 387"/>
                    <a:gd name="T90" fmla="*/ 55 w 891"/>
                    <a:gd name="T91" fmla="*/ 39 h 387"/>
                    <a:gd name="T92" fmla="*/ 57 w 891"/>
                    <a:gd name="T93" fmla="*/ 46 h 387"/>
                    <a:gd name="T94" fmla="*/ 90 w 891"/>
                    <a:gd name="T95" fmla="*/ 60 h 387"/>
                    <a:gd name="T96" fmla="*/ 130 w 891"/>
                    <a:gd name="T97" fmla="*/ 99 h 387"/>
                    <a:gd name="T98" fmla="*/ 160 w 891"/>
                    <a:gd name="T99" fmla="*/ 106 h 387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891"/>
                    <a:gd name="T151" fmla="*/ 0 h 387"/>
                    <a:gd name="T152" fmla="*/ 891 w 891"/>
                    <a:gd name="T153" fmla="*/ 387 h 387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891" h="387">
                      <a:moveTo>
                        <a:pt x="719" y="292"/>
                      </a:moveTo>
                      <a:lnTo>
                        <a:pt x="775" y="270"/>
                      </a:lnTo>
                      <a:lnTo>
                        <a:pt x="829" y="259"/>
                      </a:lnTo>
                      <a:lnTo>
                        <a:pt x="864" y="257"/>
                      </a:lnTo>
                      <a:lnTo>
                        <a:pt x="881" y="269"/>
                      </a:lnTo>
                      <a:lnTo>
                        <a:pt x="891" y="292"/>
                      </a:lnTo>
                      <a:lnTo>
                        <a:pt x="884" y="317"/>
                      </a:lnTo>
                      <a:lnTo>
                        <a:pt x="854" y="339"/>
                      </a:lnTo>
                      <a:lnTo>
                        <a:pt x="817" y="349"/>
                      </a:lnTo>
                      <a:lnTo>
                        <a:pt x="772" y="355"/>
                      </a:lnTo>
                      <a:lnTo>
                        <a:pt x="716" y="359"/>
                      </a:lnTo>
                      <a:lnTo>
                        <a:pt x="650" y="367"/>
                      </a:lnTo>
                      <a:lnTo>
                        <a:pt x="594" y="373"/>
                      </a:lnTo>
                      <a:lnTo>
                        <a:pt x="544" y="383"/>
                      </a:lnTo>
                      <a:lnTo>
                        <a:pt x="510" y="385"/>
                      </a:lnTo>
                      <a:lnTo>
                        <a:pt x="506" y="387"/>
                      </a:lnTo>
                      <a:lnTo>
                        <a:pt x="483" y="377"/>
                      </a:lnTo>
                      <a:lnTo>
                        <a:pt x="470" y="357"/>
                      </a:lnTo>
                      <a:lnTo>
                        <a:pt x="453" y="330"/>
                      </a:lnTo>
                      <a:lnTo>
                        <a:pt x="426" y="289"/>
                      </a:lnTo>
                      <a:lnTo>
                        <a:pt x="396" y="262"/>
                      </a:lnTo>
                      <a:lnTo>
                        <a:pt x="364" y="236"/>
                      </a:lnTo>
                      <a:lnTo>
                        <a:pt x="321" y="216"/>
                      </a:lnTo>
                      <a:lnTo>
                        <a:pt x="288" y="202"/>
                      </a:lnTo>
                      <a:lnTo>
                        <a:pt x="283" y="202"/>
                      </a:lnTo>
                      <a:lnTo>
                        <a:pt x="230" y="187"/>
                      </a:lnTo>
                      <a:lnTo>
                        <a:pt x="197" y="183"/>
                      </a:lnTo>
                      <a:lnTo>
                        <a:pt x="192" y="187"/>
                      </a:lnTo>
                      <a:lnTo>
                        <a:pt x="187" y="187"/>
                      </a:lnTo>
                      <a:lnTo>
                        <a:pt x="180" y="187"/>
                      </a:lnTo>
                      <a:lnTo>
                        <a:pt x="173" y="189"/>
                      </a:lnTo>
                      <a:lnTo>
                        <a:pt x="169" y="193"/>
                      </a:lnTo>
                      <a:lnTo>
                        <a:pt x="163" y="197"/>
                      </a:lnTo>
                      <a:lnTo>
                        <a:pt x="159" y="202"/>
                      </a:lnTo>
                      <a:lnTo>
                        <a:pt x="152" y="209"/>
                      </a:lnTo>
                      <a:lnTo>
                        <a:pt x="146" y="210"/>
                      </a:lnTo>
                      <a:lnTo>
                        <a:pt x="143" y="216"/>
                      </a:lnTo>
                      <a:lnTo>
                        <a:pt x="139" y="220"/>
                      </a:lnTo>
                      <a:lnTo>
                        <a:pt x="133" y="223"/>
                      </a:lnTo>
                      <a:lnTo>
                        <a:pt x="128" y="230"/>
                      </a:lnTo>
                      <a:lnTo>
                        <a:pt x="123" y="236"/>
                      </a:lnTo>
                      <a:lnTo>
                        <a:pt x="118" y="240"/>
                      </a:lnTo>
                      <a:lnTo>
                        <a:pt x="115" y="246"/>
                      </a:lnTo>
                      <a:lnTo>
                        <a:pt x="108" y="249"/>
                      </a:lnTo>
                      <a:lnTo>
                        <a:pt x="101" y="252"/>
                      </a:lnTo>
                      <a:lnTo>
                        <a:pt x="96" y="253"/>
                      </a:lnTo>
                      <a:lnTo>
                        <a:pt x="89" y="253"/>
                      </a:lnTo>
                      <a:lnTo>
                        <a:pt x="82" y="256"/>
                      </a:lnTo>
                      <a:lnTo>
                        <a:pt x="78" y="256"/>
                      </a:lnTo>
                      <a:lnTo>
                        <a:pt x="71" y="253"/>
                      </a:lnTo>
                      <a:lnTo>
                        <a:pt x="62" y="252"/>
                      </a:lnTo>
                      <a:lnTo>
                        <a:pt x="59" y="247"/>
                      </a:lnTo>
                      <a:lnTo>
                        <a:pt x="52" y="242"/>
                      </a:lnTo>
                      <a:lnTo>
                        <a:pt x="48" y="237"/>
                      </a:lnTo>
                      <a:lnTo>
                        <a:pt x="47" y="232"/>
                      </a:lnTo>
                      <a:lnTo>
                        <a:pt x="47" y="227"/>
                      </a:lnTo>
                      <a:lnTo>
                        <a:pt x="48" y="222"/>
                      </a:lnTo>
                      <a:lnTo>
                        <a:pt x="52" y="217"/>
                      </a:lnTo>
                      <a:lnTo>
                        <a:pt x="57" y="216"/>
                      </a:lnTo>
                      <a:lnTo>
                        <a:pt x="62" y="209"/>
                      </a:lnTo>
                      <a:lnTo>
                        <a:pt x="71" y="203"/>
                      </a:lnTo>
                      <a:lnTo>
                        <a:pt x="75" y="203"/>
                      </a:lnTo>
                      <a:lnTo>
                        <a:pt x="81" y="202"/>
                      </a:lnTo>
                      <a:lnTo>
                        <a:pt x="88" y="199"/>
                      </a:lnTo>
                      <a:lnTo>
                        <a:pt x="92" y="196"/>
                      </a:lnTo>
                      <a:lnTo>
                        <a:pt x="98" y="193"/>
                      </a:lnTo>
                      <a:lnTo>
                        <a:pt x="102" y="190"/>
                      </a:lnTo>
                      <a:lnTo>
                        <a:pt x="109" y="187"/>
                      </a:lnTo>
                      <a:lnTo>
                        <a:pt x="115" y="186"/>
                      </a:lnTo>
                      <a:lnTo>
                        <a:pt x="119" y="182"/>
                      </a:lnTo>
                      <a:lnTo>
                        <a:pt x="125" y="179"/>
                      </a:lnTo>
                      <a:lnTo>
                        <a:pt x="129" y="177"/>
                      </a:lnTo>
                      <a:lnTo>
                        <a:pt x="133" y="172"/>
                      </a:lnTo>
                      <a:lnTo>
                        <a:pt x="133" y="167"/>
                      </a:lnTo>
                      <a:lnTo>
                        <a:pt x="129" y="162"/>
                      </a:lnTo>
                      <a:lnTo>
                        <a:pt x="125" y="159"/>
                      </a:lnTo>
                      <a:lnTo>
                        <a:pt x="119" y="157"/>
                      </a:lnTo>
                      <a:lnTo>
                        <a:pt x="115" y="156"/>
                      </a:lnTo>
                      <a:lnTo>
                        <a:pt x="109" y="156"/>
                      </a:lnTo>
                      <a:lnTo>
                        <a:pt x="105" y="156"/>
                      </a:lnTo>
                      <a:lnTo>
                        <a:pt x="99" y="156"/>
                      </a:lnTo>
                      <a:lnTo>
                        <a:pt x="94" y="156"/>
                      </a:lnTo>
                      <a:lnTo>
                        <a:pt x="89" y="156"/>
                      </a:lnTo>
                      <a:lnTo>
                        <a:pt x="82" y="156"/>
                      </a:lnTo>
                      <a:lnTo>
                        <a:pt x="78" y="156"/>
                      </a:lnTo>
                      <a:lnTo>
                        <a:pt x="72" y="156"/>
                      </a:lnTo>
                      <a:lnTo>
                        <a:pt x="68" y="156"/>
                      </a:lnTo>
                      <a:lnTo>
                        <a:pt x="62" y="156"/>
                      </a:lnTo>
                      <a:lnTo>
                        <a:pt x="55" y="156"/>
                      </a:lnTo>
                      <a:lnTo>
                        <a:pt x="48" y="156"/>
                      </a:lnTo>
                      <a:lnTo>
                        <a:pt x="42" y="156"/>
                      </a:lnTo>
                      <a:lnTo>
                        <a:pt x="37" y="156"/>
                      </a:lnTo>
                      <a:lnTo>
                        <a:pt x="32" y="156"/>
                      </a:lnTo>
                      <a:lnTo>
                        <a:pt x="27" y="156"/>
                      </a:lnTo>
                      <a:lnTo>
                        <a:pt x="18" y="152"/>
                      </a:lnTo>
                      <a:lnTo>
                        <a:pt x="14" y="150"/>
                      </a:lnTo>
                      <a:lnTo>
                        <a:pt x="8" y="149"/>
                      </a:lnTo>
                      <a:lnTo>
                        <a:pt x="7" y="144"/>
                      </a:lnTo>
                      <a:lnTo>
                        <a:pt x="1" y="137"/>
                      </a:lnTo>
                      <a:lnTo>
                        <a:pt x="0" y="132"/>
                      </a:lnTo>
                      <a:lnTo>
                        <a:pt x="0" y="127"/>
                      </a:lnTo>
                      <a:lnTo>
                        <a:pt x="1" y="120"/>
                      </a:lnTo>
                      <a:lnTo>
                        <a:pt x="4" y="116"/>
                      </a:lnTo>
                      <a:lnTo>
                        <a:pt x="5" y="110"/>
                      </a:lnTo>
                      <a:lnTo>
                        <a:pt x="10" y="107"/>
                      </a:lnTo>
                      <a:lnTo>
                        <a:pt x="15" y="104"/>
                      </a:lnTo>
                      <a:lnTo>
                        <a:pt x="21" y="102"/>
                      </a:lnTo>
                      <a:lnTo>
                        <a:pt x="32" y="99"/>
                      </a:lnTo>
                      <a:lnTo>
                        <a:pt x="38" y="99"/>
                      </a:lnTo>
                      <a:lnTo>
                        <a:pt x="44" y="97"/>
                      </a:lnTo>
                      <a:lnTo>
                        <a:pt x="48" y="96"/>
                      </a:lnTo>
                      <a:lnTo>
                        <a:pt x="55" y="96"/>
                      </a:lnTo>
                      <a:lnTo>
                        <a:pt x="62" y="96"/>
                      </a:lnTo>
                      <a:lnTo>
                        <a:pt x="69" y="96"/>
                      </a:lnTo>
                      <a:lnTo>
                        <a:pt x="75" y="96"/>
                      </a:lnTo>
                      <a:lnTo>
                        <a:pt x="81" y="96"/>
                      </a:lnTo>
                      <a:lnTo>
                        <a:pt x="85" y="96"/>
                      </a:lnTo>
                      <a:lnTo>
                        <a:pt x="92" y="99"/>
                      </a:lnTo>
                      <a:lnTo>
                        <a:pt x="98" y="100"/>
                      </a:lnTo>
                      <a:lnTo>
                        <a:pt x="102" y="102"/>
                      </a:lnTo>
                      <a:lnTo>
                        <a:pt x="109" y="106"/>
                      </a:lnTo>
                      <a:lnTo>
                        <a:pt x="115" y="107"/>
                      </a:lnTo>
                      <a:lnTo>
                        <a:pt x="119" y="110"/>
                      </a:lnTo>
                      <a:lnTo>
                        <a:pt x="125" y="114"/>
                      </a:lnTo>
                      <a:lnTo>
                        <a:pt x="129" y="116"/>
                      </a:lnTo>
                      <a:lnTo>
                        <a:pt x="135" y="119"/>
                      </a:lnTo>
                      <a:lnTo>
                        <a:pt x="139" y="120"/>
                      </a:lnTo>
                      <a:lnTo>
                        <a:pt x="146" y="122"/>
                      </a:lnTo>
                      <a:lnTo>
                        <a:pt x="152" y="126"/>
                      </a:lnTo>
                      <a:lnTo>
                        <a:pt x="156" y="126"/>
                      </a:lnTo>
                      <a:lnTo>
                        <a:pt x="162" y="126"/>
                      </a:lnTo>
                      <a:lnTo>
                        <a:pt x="166" y="122"/>
                      </a:lnTo>
                      <a:lnTo>
                        <a:pt x="172" y="119"/>
                      </a:lnTo>
                      <a:lnTo>
                        <a:pt x="175" y="114"/>
                      </a:lnTo>
                      <a:lnTo>
                        <a:pt x="176" y="109"/>
                      </a:lnTo>
                      <a:lnTo>
                        <a:pt x="176" y="104"/>
                      </a:lnTo>
                      <a:lnTo>
                        <a:pt x="176" y="99"/>
                      </a:lnTo>
                      <a:lnTo>
                        <a:pt x="176" y="93"/>
                      </a:lnTo>
                      <a:lnTo>
                        <a:pt x="176" y="87"/>
                      </a:lnTo>
                      <a:lnTo>
                        <a:pt x="173" y="83"/>
                      </a:lnTo>
                      <a:lnTo>
                        <a:pt x="170" y="76"/>
                      </a:lnTo>
                      <a:lnTo>
                        <a:pt x="170" y="70"/>
                      </a:lnTo>
                      <a:lnTo>
                        <a:pt x="169" y="66"/>
                      </a:lnTo>
                      <a:lnTo>
                        <a:pt x="166" y="60"/>
                      </a:lnTo>
                      <a:lnTo>
                        <a:pt x="165" y="56"/>
                      </a:lnTo>
                      <a:lnTo>
                        <a:pt x="165" y="49"/>
                      </a:lnTo>
                      <a:lnTo>
                        <a:pt x="165" y="44"/>
                      </a:lnTo>
                      <a:lnTo>
                        <a:pt x="165" y="39"/>
                      </a:lnTo>
                      <a:lnTo>
                        <a:pt x="166" y="34"/>
                      </a:lnTo>
                      <a:lnTo>
                        <a:pt x="169" y="27"/>
                      </a:lnTo>
                      <a:lnTo>
                        <a:pt x="170" y="20"/>
                      </a:lnTo>
                      <a:lnTo>
                        <a:pt x="175" y="16"/>
                      </a:lnTo>
                      <a:lnTo>
                        <a:pt x="180" y="14"/>
                      </a:lnTo>
                      <a:lnTo>
                        <a:pt x="183" y="9"/>
                      </a:lnTo>
                      <a:lnTo>
                        <a:pt x="189" y="6"/>
                      </a:lnTo>
                      <a:lnTo>
                        <a:pt x="193" y="3"/>
                      </a:lnTo>
                      <a:lnTo>
                        <a:pt x="199" y="0"/>
                      </a:lnTo>
                      <a:lnTo>
                        <a:pt x="203" y="0"/>
                      </a:lnTo>
                      <a:lnTo>
                        <a:pt x="209" y="0"/>
                      </a:lnTo>
                      <a:lnTo>
                        <a:pt x="214" y="0"/>
                      </a:lnTo>
                      <a:lnTo>
                        <a:pt x="219" y="4"/>
                      </a:lnTo>
                      <a:lnTo>
                        <a:pt x="224" y="6"/>
                      </a:lnTo>
                      <a:lnTo>
                        <a:pt x="229" y="9"/>
                      </a:lnTo>
                      <a:lnTo>
                        <a:pt x="234" y="10"/>
                      </a:lnTo>
                      <a:lnTo>
                        <a:pt x="234" y="16"/>
                      </a:lnTo>
                      <a:lnTo>
                        <a:pt x="237" y="20"/>
                      </a:lnTo>
                      <a:lnTo>
                        <a:pt x="239" y="27"/>
                      </a:lnTo>
                      <a:lnTo>
                        <a:pt x="241" y="33"/>
                      </a:lnTo>
                      <a:lnTo>
                        <a:pt x="241" y="39"/>
                      </a:lnTo>
                      <a:lnTo>
                        <a:pt x="241" y="44"/>
                      </a:lnTo>
                      <a:lnTo>
                        <a:pt x="241" y="49"/>
                      </a:lnTo>
                      <a:lnTo>
                        <a:pt x="241" y="54"/>
                      </a:lnTo>
                      <a:lnTo>
                        <a:pt x="241" y="59"/>
                      </a:lnTo>
                      <a:lnTo>
                        <a:pt x="241" y="64"/>
                      </a:lnTo>
                      <a:lnTo>
                        <a:pt x="239" y="70"/>
                      </a:lnTo>
                      <a:lnTo>
                        <a:pt x="237" y="76"/>
                      </a:lnTo>
                      <a:lnTo>
                        <a:pt x="236" y="80"/>
                      </a:lnTo>
                      <a:lnTo>
                        <a:pt x="233" y="86"/>
                      </a:lnTo>
                      <a:lnTo>
                        <a:pt x="230" y="90"/>
                      </a:lnTo>
                      <a:lnTo>
                        <a:pt x="227" y="96"/>
                      </a:lnTo>
                      <a:lnTo>
                        <a:pt x="224" y="102"/>
                      </a:lnTo>
                      <a:lnTo>
                        <a:pt x="220" y="107"/>
                      </a:lnTo>
                      <a:lnTo>
                        <a:pt x="220" y="112"/>
                      </a:lnTo>
                      <a:lnTo>
                        <a:pt x="220" y="117"/>
                      </a:lnTo>
                      <a:lnTo>
                        <a:pt x="220" y="122"/>
                      </a:lnTo>
                      <a:lnTo>
                        <a:pt x="220" y="127"/>
                      </a:lnTo>
                      <a:lnTo>
                        <a:pt x="226" y="132"/>
                      </a:lnTo>
                      <a:lnTo>
                        <a:pt x="230" y="137"/>
                      </a:lnTo>
                      <a:lnTo>
                        <a:pt x="236" y="140"/>
                      </a:lnTo>
                      <a:lnTo>
                        <a:pt x="264" y="152"/>
                      </a:lnTo>
                      <a:lnTo>
                        <a:pt x="318" y="164"/>
                      </a:lnTo>
                      <a:lnTo>
                        <a:pt x="361" y="180"/>
                      </a:lnTo>
                      <a:lnTo>
                        <a:pt x="402" y="203"/>
                      </a:lnTo>
                      <a:lnTo>
                        <a:pt x="443" y="233"/>
                      </a:lnTo>
                      <a:lnTo>
                        <a:pt x="482" y="263"/>
                      </a:lnTo>
                      <a:lnTo>
                        <a:pt x="520" y="296"/>
                      </a:lnTo>
                      <a:lnTo>
                        <a:pt x="547" y="312"/>
                      </a:lnTo>
                      <a:lnTo>
                        <a:pt x="570" y="322"/>
                      </a:lnTo>
                      <a:lnTo>
                        <a:pt x="593" y="323"/>
                      </a:lnTo>
                      <a:lnTo>
                        <a:pt x="641" y="319"/>
                      </a:lnTo>
                      <a:lnTo>
                        <a:pt x="682" y="309"/>
                      </a:lnTo>
                      <a:lnTo>
                        <a:pt x="719" y="2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3165" name="Freeform 30"/>
                <p:cNvSpPr>
                  <a:spLocks/>
                </p:cNvSpPr>
                <p:nvPr/>
              </p:nvSpPr>
              <p:spPr bwMode="auto">
                <a:xfrm>
                  <a:off x="5008" y="934"/>
                  <a:ext cx="124" cy="162"/>
                </a:xfrm>
                <a:custGeom>
                  <a:avLst/>
                  <a:gdLst>
                    <a:gd name="T0" fmla="*/ 93 w 497"/>
                    <a:gd name="T1" fmla="*/ 25 h 485"/>
                    <a:gd name="T2" fmla="*/ 97 w 497"/>
                    <a:gd name="T3" fmla="*/ 5 h 485"/>
                    <a:gd name="T4" fmla="*/ 111 w 497"/>
                    <a:gd name="T5" fmla="*/ 0 h 485"/>
                    <a:gd name="T6" fmla="*/ 121 w 497"/>
                    <a:gd name="T7" fmla="*/ 6 h 485"/>
                    <a:gd name="T8" fmla="*/ 124 w 497"/>
                    <a:gd name="T9" fmla="*/ 32 h 485"/>
                    <a:gd name="T10" fmla="*/ 121 w 497"/>
                    <a:gd name="T11" fmla="*/ 73 h 485"/>
                    <a:gd name="T12" fmla="*/ 116 w 497"/>
                    <a:gd name="T13" fmla="*/ 112 h 485"/>
                    <a:gd name="T14" fmla="*/ 110 w 497"/>
                    <a:gd name="T15" fmla="*/ 140 h 485"/>
                    <a:gd name="T16" fmla="*/ 98 w 497"/>
                    <a:gd name="T17" fmla="*/ 158 h 485"/>
                    <a:gd name="T18" fmla="*/ 86 w 497"/>
                    <a:gd name="T19" fmla="*/ 162 h 485"/>
                    <a:gd name="T20" fmla="*/ 71 w 497"/>
                    <a:gd name="T21" fmla="*/ 156 h 485"/>
                    <a:gd name="T22" fmla="*/ 58 w 497"/>
                    <a:gd name="T23" fmla="*/ 135 h 485"/>
                    <a:gd name="T24" fmla="*/ 47 w 497"/>
                    <a:gd name="T25" fmla="*/ 110 h 485"/>
                    <a:gd name="T26" fmla="*/ 37 w 497"/>
                    <a:gd name="T27" fmla="*/ 81 h 485"/>
                    <a:gd name="T28" fmla="*/ 25 w 497"/>
                    <a:gd name="T29" fmla="*/ 62 h 485"/>
                    <a:gd name="T30" fmla="*/ 18 w 497"/>
                    <a:gd name="T31" fmla="*/ 60 h 485"/>
                    <a:gd name="T32" fmla="*/ 22 w 497"/>
                    <a:gd name="T33" fmla="*/ 92 h 485"/>
                    <a:gd name="T34" fmla="*/ 27 w 497"/>
                    <a:gd name="T35" fmla="*/ 104 h 485"/>
                    <a:gd name="T36" fmla="*/ 17 w 497"/>
                    <a:gd name="T37" fmla="*/ 115 h 485"/>
                    <a:gd name="T38" fmla="*/ 2 w 497"/>
                    <a:gd name="T39" fmla="*/ 113 h 485"/>
                    <a:gd name="T40" fmla="*/ 0 w 497"/>
                    <a:gd name="T41" fmla="*/ 90 h 485"/>
                    <a:gd name="T42" fmla="*/ 4 w 497"/>
                    <a:gd name="T43" fmla="*/ 56 h 485"/>
                    <a:gd name="T44" fmla="*/ 3 w 497"/>
                    <a:gd name="T45" fmla="*/ 26 h 485"/>
                    <a:gd name="T46" fmla="*/ 14 w 497"/>
                    <a:gd name="T47" fmla="*/ 16 h 485"/>
                    <a:gd name="T48" fmla="*/ 22 w 497"/>
                    <a:gd name="T49" fmla="*/ 23 h 485"/>
                    <a:gd name="T50" fmla="*/ 30 w 497"/>
                    <a:gd name="T51" fmla="*/ 42 h 485"/>
                    <a:gd name="T52" fmla="*/ 44 w 497"/>
                    <a:gd name="T53" fmla="*/ 61 h 485"/>
                    <a:gd name="T54" fmla="*/ 56 w 497"/>
                    <a:gd name="T55" fmla="*/ 83 h 485"/>
                    <a:gd name="T56" fmla="*/ 70 w 497"/>
                    <a:gd name="T57" fmla="*/ 108 h 485"/>
                    <a:gd name="T58" fmla="*/ 81 w 497"/>
                    <a:gd name="T59" fmla="*/ 126 h 485"/>
                    <a:gd name="T60" fmla="*/ 89 w 497"/>
                    <a:gd name="T61" fmla="*/ 129 h 485"/>
                    <a:gd name="T62" fmla="*/ 95 w 497"/>
                    <a:gd name="T63" fmla="*/ 115 h 485"/>
                    <a:gd name="T64" fmla="*/ 95 w 497"/>
                    <a:gd name="T65" fmla="*/ 85 h 485"/>
                    <a:gd name="T66" fmla="*/ 95 w 497"/>
                    <a:gd name="T67" fmla="*/ 62 h 48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97"/>
                    <a:gd name="T103" fmla="*/ 0 h 485"/>
                    <a:gd name="T104" fmla="*/ 497 w 497"/>
                    <a:gd name="T105" fmla="*/ 485 h 48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97" h="485">
                      <a:moveTo>
                        <a:pt x="381" y="186"/>
                      </a:moveTo>
                      <a:lnTo>
                        <a:pt x="374" y="74"/>
                      </a:lnTo>
                      <a:lnTo>
                        <a:pt x="377" y="39"/>
                      </a:lnTo>
                      <a:lnTo>
                        <a:pt x="388" y="16"/>
                      </a:lnTo>
                      <a:lnTo>
                        <a:pt x="411" y="3"/>
                      </a:lnTo>
                      <a:lnTo>
                        <a:pt x="444" y="0"/>
                      </a:lnTo>
                      <a:lnTo>
                        <a:pt x="470" y="6"/>
                      </a:lnTo>
                      <a:lnTo>
                        <a:pt x="484" y="19"/>
                      </a:lnTo>
                      <a:lnTo>
                        <a:pt x="497" y="50"/>
                      </a:lnTo>
                      <a:lnTo>
                        <a:pt x="497" y="96"/>
                      </a:lnTo>
                      <a:lnTo>
                        <a:pt x="491" y="153"/>
                      </a:lnTo>
                      <a:lnTo>
                        <a:pt x="484" y="219"/>
                      </a:lnTo>
                      <a:lnTo>
                        <a:pt x="473" y="277"/>
                      </a:lnTo>
                      <a:lnTo>
                        <a:pt x="464" y="335"/>
                      </a:lnTo>
                      <a:lnTo>
                        <a:pt x="454" y="380"/>
                      </a:lnTo>
                      <a:lnTo>
                        <a:pt x="439" y="419"/>
                      </a:lnTo>
                      <a:lnTo>
                        <a:pt x="418" y="446"/>
                      </a:lnTo>
                      <a:lnTo>
                        <a:pt x="393" y="472"/>
                      </a:lnTo>
                      <a:lnTo>
                        <a:pt x="371" y="480"/>
                      </a:lnTo>
                      <a:lnTo>
                        <a:pt x="344" y="485"/>
                      </a:lnTo>
                      <a:lnTo>
                        <a:pt x="314" y="482"/>
                      </a:lnTo>
                      <a:lnTo>
                        <a:pt x="283" y="466"/>
                      </a:lnTo>
                      <a:lnTo>
                        <a:pt x="256" y="439"/>
                      </a:lnTo>
                      <a:lnTo>
                        <a:pt x="232" y="403"/>
                      </a:lnTo>
                      <a:lnTo>
                        <a:pt x="209" y="370"/>
                      </a:lnTo>
                      <a:lnTo>
                        <a:pt x="189" y="329"/>
                      </a:lnTo>
                      <a:lnTo>
                        <a:pt x="169" y="277"/>
                      </a:lnTo>
                      <a:lnTo>
                        <a:pt x="149" y="243"/>
                      </a:lnTo>
                      <a:lnTo>
                        <a:pt x="131" y="213"/>
                      </a:lnTo>
                      <a:lnTo>
                        <a:pt x="101" y="186"/>
                      </a:lnTo>
                      <a:lnTo>
                        <a:pt x="81" y="173"/>
                      </a:lnTo>
                      <a:lnTo>
                        <a:pt x="73" y="179"/>
                      </a:lnTo>
                      <a:lnTo>
                        <a:pt x="78" y="233"/>
                      </a:lnTo>
                      <a:lnTo>
                        <a:pt x="90" y="276"/>
                      </a:lnTo>
                      <a:lnTo>
                        <a:pt x="107" y="296"/>
                      </a:lnTo>
                      <a:lnTo>
                        <a:pt x="110" y="310"/>
                      </a:lnTo>
                      <a:lnTo>
                        <a:pt x="104" y="327"/>
                      </a:lnTo>
                      <a:lnTo>
                        <a:pt x="68" y="343"/>
                      </a:lnTo>
                      <a:lnTo>
                        <a:pt x="40" y="345"/>
                      </a:lnTo>
                      <a:lnTo>
                        <a:pt x="10" y="339"/>
                      </a:lnTo>
                      <a:lnTo>
                        <a:pt x="0" y="315"/>
                      </a:lnTo>
                      <a:lnTo>
                        <a:pt x="2" y="270"/>
                      </a:lnTo>
                      <a:lnTo>
                        <a:pt x="14" y="212"/>
                      </a:lnTo>
                      <a:lnTo>
                        <a:pt x="17" y="167"/>
                      </a:lnTo>
                      <a:lnTo>
                        <a:pt x="16" y="122"/>
                      </a:lnTo>
                      <a:lnTo>
                        <a:pt x="14" y="77"/>
                      </a:lnTo>
                      <a:lnTo>
                        <a:pt x="29" y="54"/>
                      </a:lnTo>
                      <a:lnTo>
                        <a:pt x="56" y="47"/>
                      </a:lnTo>
                      <a:lnTo>
                        <a:pt x="78" y="54"/>
                      </a:lnTo>
                      <a:lnTo>
                        <a:pt x="90" y="70"/>
                      </a:lnTo>
                      <a:lnTo>
                        <a:pt x="107" y="104"/>
                      </a:lnTo>
                      <a:lnTo>
                        <a:pt x="122" y="126"/>
                      </a:lnTo>
                      <a:lnTo>
                        <a:pt x="147" y="157"/>
                      </a:lnTo>
                      <a:lnTo>
                        <a:pt x="175" y="183"/>
                      </a:lnTo>
                      <a:lnTo>
                        <a:pt x="199" y="213"/>
                      </a:lnTo>
                      <a:lnTo>
                        <a:pt x="223" y="247"/>
                      </a:lnTo>
                      <a:lnTo>
                        <a:pt x="252" y="289"/>
                      </a:lnTo>
                      <a:lnTo>
                        <a:pt x="279" y="322"/>
                      </a:lnTo>
                      <a:lnTo>
                        <a:pt x="304" y="355"/>
                      </a:lnTo>
                      <a:lnTo>
                        <a:pt x="326" y="377"/>
                      </a:lnTo>
                      <a:lnTo>
                        <a:pt x="346" y="386"/>
                      </a:lnTo>
                      <a:lnTo>
                        <a:pt x="357" y="386"/>
                      </a:lnTo>
                      <a:lnTo>
                        <a:pt x="373" y="375"/>
                      </a:lnTo>
                      <a:lnTo>
                        <a:pt x="381" y="345"/>
                      </a:lnTo>
                      <a:lnTo>
                        <a:pt x="383" y="297"/>
                      </a:lnTo>
                      <a:lnTo>
                        <a:pt x="381" y="253"/>
                      </a:lnTo>
                      <a:lnTo>
                        <a:pt x="381" y="212"/>
                      </a:lnTo>
                      <a:lnTo>
                        <a:pt x="381" y="18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3166" name="Freeform 31"/>
                <p:cNvSpPr>
                  <a:spLocks/>
                </p:cNvSpPr>
                <p:nvPr/>
              </p:nvSpPr>
              <p:spPr bwMode="auto">
                <a:xfrm>
                  <a:off x="5118" y="933"/>
                  <a:ext cx="107" cy="243"/>
                </a:xfrm>
                <a:custGeom>
                  <a:avLst/>
                  <a:gdLst>
                    <a:gd name="T0" fmla="*/ 24 w 424"/>
                    <a:gd name="T1" fmla="*/ 2 h 728"/>
                    <a:gd name="T2" fmla="*/ 37 w 424"/>
                    <a:gd name="T3" fmla="*/ 4 h 728"/>
                    <a:gd name="T4" fmla="*/ 59 w 424"/>
                    <a:gd name="T5" fmla="*/ 10 h 728"/>
                    <a:gd name="T6" fmla="*/ 76 w 424"/>
                    <a:gd name="T7" fmla="*/ 16 h 728"/>
                    <a:gd name="T8" fmla="*/ 90 w 424"/>
                    <a:gd name="T9" fmla="*/ 22 h 728"/>
                    <a:gd name="T10" fmla="*/ 101 w 424"/>
                    <a:gd name="T11" fmla="*/ 31 h 728"/>
                    <a:gd name="T12" fmla="*/ 104 w 424"/>
                    <a:gd name="T13" fmla="*/ 37 h 728"/>
                    <a:gd name="T14" fmla="*/ 106 w 424"/>
                    <a:gd name="T15" fmla="*/ 43 h 728"/>
                    <a:gd name="T16" fmla="*/ 107 w 424"/>
                    <a:gd name="T17" fmla="*/ 51 h 728"/>
                    <a:gd name="T18" fmla="*/ 105 w 424"/>
                    <a:gd name="T19" fmla="*/ 60 h 728"/>
                    <a:gd name="T20" fmla="*/ 101 w 424"/>
                    <a:gd name="T21" fmla="*/ 69 h 728"/>
                    <a:gd name="T22" fmla="*/ 95 w 424"/>
                    <a:gd name="T23" fmla="*/ 80 h 728"/>
                    <a:gd name="T24" fmla="*/ 87 w 424"/>
                    <a:gd name="T25" fmla="*/ 95 h 728"/>
                    <a:gd name="T26" fmla="*/ 78 w 424"/>
                    <a:gd name="T27" fmla="*/ 109 h 728"/>
                    <a:gd name="T28" fmla="*/ 74 w 424"/>
                    <a:gd name="T29" fmla="*/ 122 h 728"/>
                    <a:gd name="T30" fmla="*/ 69 w 424"/>
                    <a:gd name="T31" fmla="*/ 138 h 728"/>
                    <a:gd name="T32" fmla="*/ 65 w 424"/>
                    <a:gd name="T33" fmla="*/ 153 h 728"/>
                    <a:gd name="T34" fmla="*/ 64 w 424"/>
                    <a:gd name="T35" fmla="*/ 168 h 728"/>
                    <a:gd name="T36" fmla="*/ 64 w 424"/>
                    <a:gd name="T37" fmla="*/ 180 h 728"/>
                    <a:gd name="T38" fmla="*/ 65 w 424"/>
                    <a:gd name="T39" fmla="*/ 186 h 728"/>
                    <a:gd name="T40" fmla="*/ 72 w 424"/>
                    <a:gd name="T41" fmla="*/ 192 h 728"/>
                    <a:gd name="T42" fmla="*/ 82 w 424"/>
                    <a:gd name="T43" fmla="*/ 197 h 728"/>
                    <a:gd name="T44" fmla="*/ 91 w 424"/>
                    <a:gd name="T45" fmla="*/ 205 h 728"/>
                    <a:gd name="T46" fmla="*/ 98 w 424"/>
                    <a:gd name="T47" fmla="*/ 215 h 728"/>
                    <a:gd name="T48" fmla="*/ 100 w 424"/>
                    <a:gd name="T49" fmla="*/ 224 h 728"/>
                    <a:gd name="T50" fmla="*/ 99 w 424"/>
                    <a:gd name="T51" fmla="*/ 230 h 728"/>
                    <a:gd name="T52" fmla="*/ 95 w 424"/>
                    <a:gd name="T53" fmla="*/ 234 h 728"/>
                    <a:gd name="T54" fmla="*/ 85 w 424"/>
                    <a:gd name="T55" fmla="*/ 243 h 728"/>
                    <a:gd name="T56" fmla="*/ 80 w 424"/>
                    <a:gd name="T57" fmla="*/ 242 h 728"/>
                    <a:gd name="T58" fmla="*/ 78 w 424"/>
                    <a:gd name="T59" fmla="*/ 235 h 728"/>
                    <a:gd name="T60" fmla="*/ 77 w 424"/>
                    <a:gd name="T61" fmla="*/ 226 h 728"/>
                    <a:gd name="T62" fmla="*/ 71 w 424"/>
                    <a:gd name="T63" fmla="*/ 215 h 728"/>
                    <a:gd name="T64" fmla="*/ 63 w 424"/>
                    <a:gd name="T65" fmla="*/ 207 h 728"/>
                    <a:gd name="T66" fmla="*/ 56 w 424"/>
                    <a:gd name="T67" fmla="*/ 202 h 728"/>
                    <a:gd name="T68" fmla="*/ 47 w 424"/>
                    <a:gd name="T69" fmla="*/ 201 h 728"/>
                    <a:gd name="T70" fmla="*/ 42 w 424"/>
                    <a:gd name="T71" fmla="*/ 195 h 728"/>
                    <a:gd name="T72" fmla="*/ 40 w 424"/>
                    <a:gd name="T73" fmla="*/ 189 h 728"/>
                    <a:gd name="T74" fmla="*/ 41 w 424"/>
                    <a:gd name="T75" fmla="*/ 180 h 728"/>
                    <a:gd name="T76" fmla="*/ 45 w 424"/>
                    <a:gd name="T77" fmla="*/ 172 h 728"/>
                    <a:gd name="T78" fmla="*/ 49 w 424"/>
                    <a:gd name="T79" fmla="*/ 163 h 728"/>
                    <a:gd name="T80" fmla="*/ 53 w 424"/>
                    <a:gd name="T81" fmla="*/ 151 h 728"/>
                    <a:gd name="T82" fmla="*/ 56 w 424"/>
                    <a:gd name="T83" fmla="*/ 134 h 728"/>
                    <a:gd name="T84" fmla="*/ 57 w 424"/>
                    <a:gd name="T85" fmla="*/ 116 h 728"/>
                    <a:gd name="T86" fmla="*/ 60 w 424"/>
                    <a:gd name="T87" fmla="*/ 101 h 728"/>
                    <a:gd name="T88" fmla="*/ 63 w 424"/>
                    <a:gd name="T89" fmla="*/ 86 h 728"/>
                    <a:gd name="T90" fmla="*/ 67 w 424"/>
                    <a:gd name="T91" fmla="*/ 74 h 728"/>
                    <a:gd name="T92" fmla="*/ 73 w 424"/>
                    <a:gd name="T93" fmla="*/ 62 h 728"/>
                    <a:gd name="T94" fmla="*/ 78 w 424"/>
                    <a:gd name="T95" fmla="*/ 53 h 728"/>
                    <a:gd name="T96" fmla="*/ 78 w 424"/>
                    <a:gd name="T97" fmla="*/ 49 h 728"/>
                    <a:gd name="T98" fmla="*/ 73 w 424"/>
                    <a:gd name="T99" fmla="*/ 44 h 728"/>
                    <a:gd name="T100" fmla="*/ 56 w 424"/>
                    <a:gd name="T101" fmla="*/ 44 h 728"/>
                    <a:gd name="T102" fmla="*/ 39 w 424"/>
                    <a:gd name="T103" fmla="*/ 40 h 728"/>
                    <a:gd name="T104" fmla="*/ 25 w 424"/>
                    <a:gd name="T105" fmla="*/ 37 h 728"/>
                    <a:gd name="T106" fmla="*/ 14 w 424"/>
                    <a:gd name="T107" fmla="*/ 33 h 728"/>
                    <a:gd name="T108" fmla="*/ 5 w 424"/>
                    <a:gd name="T109" fmla="*/ 28 h 728"/>
                    <a:gd name="T110" fmla="*/ 0 w 424"/>
                    <a:gd name="T111" fmla="*/ 20 h 728"/>
                    <a:gd name="T112" fmla="*/ 0 w 424"/>
                    <a:gd name="T113" fmla="*/ 10 h 728"/>
                    <a:gd name="T114" fmla="*/ 4 w 424"/>
                    <a:gd name="T115" fmla="*/ 1 h 728"/>
                    <a:gd name="T116" fmla="*/ 11 w 424"/>
                    <a:gd name="T117" fmla="*/ 0 h 728"/>
                    <a:gd name="T118" fmla="*/ 24 w 424"/>
                    <a:gd name="T119" fmla="*/ 2 h 728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424"/>
                    <a:gd name="T181" fmla="*/ 0 h 728"/>
                    <a:gd name="T182" fmla="*/ 424 w 424"/>
                    <a:gd name="T183" fmla="*/ 728 h 728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424" h="728">
                      <a:moveTo>
                        <a:pt x="95" y="6"/>
                      </a:moveTo>
                      <a:lnTo>
                        <a:pt x="148" y="13"/>
                      </a:lnTo>
                      <a:lnTo>
                        <a:pt x="233" y="29"/>
                      </a:lnTo>
                      <a:lnTo>
                        <a:pt x="301" y="47"/>
                      </a:lnTo>
                      <a:lnTo>
                        <a:pt x="355" y="67"/>
                      </a:lnTo>
                      <a:lnTo>
                        <a:pt x="399" y="93"/>
                      </a:lnTo>
                      <a:lnTo>
                        <a:pt x="414" y="110"/>
                      </a:lnTo>
                      <a:lnTo>
                        <a:pt x="422" y="129"/>
                      </a:lnTo>
                      <a:lnTo>
                        <a:pt x="424" y="152"/>
                      </a:lnTo>
                      <a:lnTo>
                        <a:pt x="418" y="179"/>
                      </a:lnTo>
                      <a:lnTo>
                        <a:pt x="402" y="206"/>
                      </a:lnTo>
                      <a:lnTo>
                        <a:pt x="377" y="239"/>
                      </a:lnTo>
                      <a:lnTo>
                        <a:pt x="344" y="285"/>
                      </a:lnTo>
                      <a:lnTo>
                        <a:pt x="311" y="326"/>
                      </a:lnTo>
                      <a:lnTo>
                        <a:pt x="294" y="365"/>
                      </a:lnTo>
                      <a:lnTo>
                        <a:pt x="274" y="412"/>
                      </a:lnTo>
                      <a:lnTo>
                        <a:pt x="259" y="459"/>
                      </a:lnTo>
                      <a:lnTo>
                        <a:pt x="254" y="503"/>
                      </a:lnTo>
                      <a:lnTo>
                        <a:pt x="253" y="538"/>
                      </a:lnTo>
                      <a:lnTo>
                        <a:pt x="259" y="556"/>
                      </a:lnTo>
                      <a:lnTo>
                        <a:pt x="284" y="575"/>
                      </a:lnTo>
                      <a:lnTo>
                        <a:pt x="324" y="591"/>
                      </a:lnTo>
                      <a:lnTo>
                        <a:pt x="360" y="613"/>
                      </a:lnTo>
                      <a:lnTo>
                        <a:pt x="387" y="645"/>
                      </a:lnTo>
                      <a:lnTo>
                        <a:pt x="395" y="671"/>
                      </a:lnTo>
                      <a:lnTo>
                        <a:pt x="392" y="688"/>
                      </a:lnTo>
                      <a:lnTo>
                        <a:pt x="377" y="702"/>
                      </a:lnTo>
                      <a:lnTo>
                        <a:pt x="338" y="728"/>
                      </a:lnTo>
                      <a:lnTo>
                        <a:pt x="318" y="725"/>
                      </a:lnTo>
                      <a:lnTo>
                        <a:pt x="308" y="705"/>
                      </a:lnTo>
                      <a:lnTo>
                        <a:pt x="304" y="678"/>
                      </a:lnTo>
                      <a:lnTo>
                        <a:pt x="283" y="645"/>
                      </a:lnTo>
                      <a:lnTo>
                        <a:pt x="250" y="619"/>
                      </a:lnTo>
                      <a:lnTo>
                        <a:pt x="222" y="606"/>
                      </a:lnTo>
                      <a:lnTo>
                        <a:pt x="186" y="601"/>
                      </a:lnTo>
                      <a:lnTo>
                        <a:pt x="166" y="585"/>
                      </a:lnTo>
                      <a:lnTo>
                        <a:pt x="159" y="565"/>
                      </a:lnTo>
                      <a:lnTo>
                        <a:pt x="162" y="539"/>
                      </a:lnTo>
                      <a:lnTo>
                        <a:pt x="180" y="515"/>
                      </a:lnTo>
                      <a:lnTo>
                        <a:pt x="196" y="489"/>
                      </a:lnTo>
                      <a:lnTo>
                        <a:pt x="210" y="452"/>
                      </a:lnTo>
                      <a:lnTo>
                        <a:pt x="220" y="402"/>
                      </a:lnTo>
                      <a:lnTo>
                        <a:pt x="227" y="348"/>
                      </a:lnTo>
                      <a:lnTo>
                        <a:pt x="237" y="302"/>
                      </a:lnTo>
                      <a:lnTo>
                        <a:pt x="250" y="259"/>
                      </a:lnTo>
                      <a:lnTo>
                        <a:pt x="267" y="223"/>
                      </a:lnTo>
                      <a:lnTo>
                        <a:pt x="291" y="185"/>
                      </a:lnTo>
                      <a:lnTo>
                        <a:pt x="308" y="160"/>
                      </a:lnTo>
                      <a:lnTo>
                        <a:pt x="308" y="147"/>
                      </a:lnTo>
                      <a:lnTo>
                        <a:pt x="291" y="133"/>
                      </a:lnTo>
                      <a:lnTo>
                        <a:pt x="220" y="132"/>
                      </a:lnTo>
                      <a:lnTo>
                        <a:pt x="153" y="120"/>
                      </a:lnTo>
                      <a:lnTo>
                        <a:pt x="101" y="110"/>
                      </a:lnTo>
                      <a:lnTo>
                        <a:pt x="55" y="100"/>
                      </a:lnTo>
                      <a:lnTo>
                        <a:pt x="21" y="85"/>
                      </a:lnTo>
                      <a:lnTo>
                        <a:pt x="1" y="60"/>
                      </a:lnTo>
                      <a:lnTo>
                        <a:pt x="0" y="29"/>
                      </a:lnTo>
                      <a:lnTo>
                        <a:pt x="14" y="3"/>
                      </a:lnTo>
                      <a:lnTo>
                        <a:pt x="45" y="0"/>
                      </a:lnTo>
                      <a:lnTo>
                        <a:pt x="95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</p:grpSp>
          <p:grpSp>
            <p:nvGrpSpPr>
              <p:cNvPr id="3156" name="Group 32"/>
              <p:cNvGrpSpPr>
                <a:grpSpLocks/>
              </p:cNvGrpSpPr>
              <p:nvPr/>
            </p:nvGrpSpPr>
            <p:grpSpPr bwMode="auto">
              <a:xfrm>
                <a:off x="4752" y="632"/>
                <a:ext cx="618" cy="243"/>
                <a:chOff x="4752" y="632"/>
                <a:chExt cx="618" cy="243"/>
              </a:xfrm>
            </p:grpSpPr>
            <p:sp>
              <p:nvSpPr>
                <p:cNvPr id="3157" name="Freeform 33"/>
                <p:cNvSpPr>
                  <a:spLocks/>
                </p:cNvSpPr>
                <p:nvPr/>
              </p:nvSpPr>
              <p:spPr bwMode="auto">
                <a:xfrm>
                  <a:off x="4752" y="719"/>
                  <a:ext cx="82" cy="20"/>
                </a:xfrm>
                <a:custGeom>
                  <a:avLst/>
                  <a:gdLst>
                    <a:gd name="T0" fmla="*/ 82 w 328"/>
                    <a:gd name="T1" fmla="*/ 8 h 62"/>
                    <a:gd name="T2" fmla="*/ 15 w 328"/>
                    <a:gd name="T3" fmla="*/ 0 h 62"/>
                    <a:gd name="T4" fmla="*/ 13 w 328"/>
                    <a:gd name="T5" fmla="*/ 1 h 62"/>
                    <a:gd name="T6" fmla="*/ 12 w 328"/>
                    <a:gd name="T7" fmla="*/ 1 h 62"/>
                    <a:gd name="T8" fmla="*/ 10 w 328"/>
                    <a:gd name="T9" fmla="*/ 1 h 62"/>
                    <a:gd name="T10" fmla="*/ 9 w 328"/>
                    <a:gd name="T11" fmla="*/ 1 h 62"/>
                    <a:gd name="T12" fmla="*/ 7 w 328"/>
                    <a:gd name="T13" fmla="*/ 2 h 62"/>
                    <a:gd name="T14" fmla="*/ 5 w 328"/>
                    <a:gd name="T15" fmla="*/ 4 h 62"/>
                    <a:gd name="T16" fmla="*/ 3 w 328"/>
                    <a:gd name="T17" fmla="*/ 4 h 62"/>
                    <a:gd name="T18" fmla="*/ 3 w 328"/>
                    <a:gd name="T19" fmla="*/ 6 h 62"/>
                    <a:gd name="T20" fmla="*/ 1 w 328"/>
                    <a:gd name="T21" fmla="*/ 8 h 62"/>
                    <a:gd name="T22" fmla="*/ 0 w 328"/>
                    <a:gd name="T23" fmla="*/ 10 h 62"/>
                    <a:gd name="T24" fmla="*/ 0 w 328"/>
                    <a:gd name="T25" fmla="*/ 12 h 62"/>
                    <a:gd name="T26" fmla="*/ 1 w 328"/>
                    <a:gd name="T27" fmla="*/ 14 h 62"/>
                    <a:gd name="T28" fmla="*/ 2 w 328"/>
                    <a:gd name="T29" fmla="*/ 15 h 62"/>
                    <a:gd name="T30" fmla="*/ 4 w 328"/>
                    <a:gd name="T31" fmla="*/ 18 h 62"/>
                    <a:gd name="T32" fmla="*/ 5 w 328"/>
                    <a:gd name="T33" fmla="*/ 18 h 62"/>
                    <a:gd name="T34" fmla="*/ 7 w 328"/>
                    <a:gd name="T35" fmla="*/ 19 h 62"/>
                    <a:gd name="T36" fmla="*/ 10 w 328"/>
                    <a:gd name="T37" fmla="*/ 19 h 62"/>
                    <a:gd name="T38" fmla="*/ 11 w 328"/>
                    <a:gd name="T39" fmla="*/ 20 h 62"/>
                    <a:gd name="T40" fmla="*/ 13 w 328"/>
                    <a:gd name="T41" fmla="*/ 20 h 62"/>
                    <a:gd name="T42" fmla="*/ 80 w 328"/>
                    <a:gd name="T43" fmla="*/ 13 h 62"/>
                    <a:gd name="T44" fmla="*/ 82 w 328"/>
                    <a:gd name="T45" fmla="*/ 8 h 6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28"/>
                    <a:gd name="T70" fmla="*/ 0 h 62"/>
                    <a:gd name="T71" fmla="*/ 328 w 328"/>
                    <a:gd name="T72" fmla="*/ 62 h 62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28" h="62">
                      <a:moveTo>
                        <a:pt x="328" y="24"/>
                      </a:moveTo>
                      <a:lnTo>
                        <a:pt x="61" y="0"/>
                      </a:lnTo>
                      <a:lnTo>
                        <a:pt x="54" y="2"/>
                      </a:lnTo>
                      <a:lnTo>
                        <a:pt x="47" y="2"/>
                      </a:lnTo>
                      <a:lnTo>
                        <a:pt x="40" y="4"/>
                      </a:lnTo>
                      <a:lnTo>
                        <a:pt x="34" y="4"/>
                      </a:lnTo>
                      <a:lnTo>
                        <a:pt x="27" y="6"/>
                      </a:lnTo>
                      <a:lnTo>
                        <a:pt x="20" y="11"/>
                      </a:lnTo>
                      <a:lnTo>
                        <a:pt x="13" y="13"/>
                      </a:lnTo>
                      <a:lnTo>
                        <a:pt x="11" y="19"/>
                      </a:lnTo>
                      <a:lnTo>
                        <a:pt x="4" y="24"/>
                      </a:lnTo>
                      <a:lnTo>
                        <a:pt x="0" y="31"/>
                      </a:lnTo>
                      <a:lnTo>
                        <a:pt x="0" y="37"/>
                      </a:lnTo>
                      <a:lnTo>
                        <a:pt x="2" y="44"/>
                      </a:lnTo>
                      <a:lnTo>
                        <a:pt x="9" y="48"/>
                      </a:lnTo>
                      <a:lnTo>
                        <a:pt x="16" y="55"/>
                      </a:lnTo>
                      <a:lnTo>
                        <a:pt x="22" y="57"/>
                      </a:lnTo>
                      <a:lnTo>
                        <a:pt x="29" y="59"/>
                      </a:lnTo>
                      <a:lnTo>
                        <a:pt x="38" y="59"/>
                      </a:lnTo>
                      <a:lnTo>
                        <a:pt x="45" y="62"/>
                      </a:lnTo>
                      <a:lnTo>
                        <a:pt x="54" y="62"/>
                      </a:lnTo>
                      <a:lnTo>
                        <a:pt x="321" y="39"/>
                      </a:lnTo>
                      <a:lnTo>
                        <a:pt x="328" y="24"/>
                      </a:lnTo>
                      <a:close/>
                    </a:path>
                  </a:pathLst>
                </a:custGeom>
                <a:blipFill dpi="0" rotWithShape="0">
                  <a:blip r:embed="rId11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3158" name="Freeform 34"/>
                <p:cNvSpPr>
                  <a:spLocks/>
                </p:cNvSpPr>
                <p:nvPr/>
              </p:nvSpPr>
              <p:spPr bwMode="auto">
                <a:xfrm>
                  <a:off x="4778" y="829"/>
                  <a:ext cx="77" cy="46"/>
                </a:xfrm>
                <a:custGeom>
                  <a:avLst/>
                  <a:gdLst>
                    <a:gd name="T0" fmla="*/ 77 w 305"/>
                    <a:gd name="T1" fmla="*/ 0 h 136"/>
                    <a:gd name="T2" fmla="*/ 12 w 305"/>
                    <a:gd name="T3" fmla="*/ 23 h 136"/>
                    <a:gd name="T4" fmla="*/ 10 w 305"/>
                    <a:gd name="T5" fmla="*/ 24 h 136"/>
                    <a:gd name="T6" fmla="*/ 8 w 305"/>
                    <a:gd name="T7" fmla="*/ 25 h 136"/>
                    <a:gd name="T8" fmla="*/ 7 w 305"/>
                    <a:gd name="T9" fmla="*/ 27 h 136"/>
                    <a:gd name="T10" fmla="*/ 6 w 305"/>
                    <a:gd name="T11" fmla="*/ 27 h 136"/>
                    <a:gd name="T12" fmla="*/ 4 w 305"/>
                    <a:gd name="T13" fmla="*/ 29 h 136"/>
                    <a:gd name="T14" fmla="*/ 3 w 305"/>
                    <a:gd name="T15" fmla="*/ 31 h 136"/>
                    <a:gd name="T16" fmla="*/ 2 w 305"/>
                    <a:gd name="T17" fmla="*/ 33 h 136"/>
                    <a:gd name="T18" fmla="*/ 2 w 305"/>
                    <a:gd name="T19" fmla="*/ 35 h 136"/>
                    <a:gd name="T20" fmla="*/ 1 w 305"/>
                    <a:gd name="T21" fmla="*/ 37 h 136"/>
                    <a:gd name="T22" fmla="*/ 0 w 305"/>
                    <a:gd name="T23" fmla="*/ 40 h 136"/>
                    <a:gd name="T24" fmla="*/ 1 w 305"/>
                    <a:gd name="T25" fmla="*/ 42 h 136"/>
                    <a:gd name="T26" fmla="*/ 2 w 305"/>
                    <a:gd name="T27" fmla="*/ 44 h 136"/>
                    <a:gd name="T28" fmla="*/ 4 w 305"/>
                    <a:gd name="T29" fmla="*/ 44 h 136"/>
                    <a:gd name="T30" fmla="*/ 6 w 305"/>
                    <a:gd name="T31" fmla="*/ 46 h 136"/>
                    <a:gd name="T32" fmla="*/ 8 w 305"/>
                    <a:gd name="T33" fmla="*/ 46 h 136"/>
                    <a:gd name="T34" fmla="*/ 9 w 305"/>
                    <a:gd name="T35" fmla="*/ 46 h 136"/>
                    <a:gd name="T36" fmla="*/ 12 w 305"/>
                    <a:gd name="T37" fmla="*/ 45 h 136"/>
                    <a:gd name="T38" fmla="*/ 13 w 305"/>
                    <a:gd name="T39" fmla="*/ 45 h 136"/>
                    <a:gd name="T40" fmla="*/ 15 w 305"/>
                    <a:gd name="T41" fmla="*/ 44 h 136"/>
                    <a:gd name="T42" fmla="*/ 77 w 305"/>
                    <a:gd name="T43" fmla="*/ 6 h 136"/>
                    <a:gd name="T44" fmla="*/ 77 w 305"/>
                    <a:gd name="T45" fmla="*/ 0 h 1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05"/>
                    <a:gd name="T70" fmla="*/ 0 h 136"/>
                    <a:gd name="T71" fmla="*/ 305 w 305"/>
                    <a:gd name="T72" fmla="*/ 136 h 1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05" h="136">
                      <a:moveTo>
                        <a:pt x="305" y="0"/>
                      </a:moveTo>
                      <a:lnTo>
                        <a:pt x="46" y="68"/>
                      </a:lnTo>
                      <a:lnTo>
                        <a:pt x="40" y="72"/>
                      </a:lnTo>
                      <a:lnTo>
                        <a:pt x="33" y="75"/>
                      </a:lnTo>
                      <a:lnTo>
                        <a:pt x="28" y="79"/>
                      </a:lnTo>
                      <a:lnTo>
                        <a:pt x="22" y="81"/>
                      </a:lnTo>
                      <a:lnTo>
                        <a:pt x="16" y="86"/>
                      </a:lnTo>
                      <a:lnTo>
                        <a:pt x="12" y="92"/>
                      </a:lnTo>
                      <a:lnTo>
                        <a:pt x="6" y="97"/>
                      </a:lnTo>
                      <a:lnTo>
                        <a:pt x="6" y="104"/>
                      </a:lnTo>
                      <a:lnTo>
                        <a:pt x="2" y="110"/>
                      </a:lnTo>
                      <a:lnTo>
                        <a:pt x="0" y="118"/>
                      </a:lnTo>
                      <a:lnTo>
                        <a:pt x="2" y="125"/>
                      </a:lnTo>
                      <a:lnTo>
                        <a:pt x="6" y="130"/>
                      </a:lnTo>
                      <a:lnTo>
                        <a:pt x="14" y="131"/>
                      </a:lnTo>
                      <a:lnTo>
                        <a:pt x="22" y="136"/>
                      </a:lnTo>
                      <a:lnTo>
                        <a:pt x="30" y="136"/>
                      </a:lnTo>
                      <a:lnTo>
                        <a:pt x="37" y="135"/>
                      </a:lnTo>
                      <a:lnTo>
                        <a:pt x="46" y="132"/>
                      </a:lnTo>
                      <a:lnTo>
                        <a:pt x="52" y="132"/>
                      </a:lnTo>
                      <a:lnTo>
                        <a:pt x="60" y="129"/>
                      </a:lnTo>
                      <a:lnTo>
                        <a:pt x="304" y="18"/>
                      </a:lnTo>
                      <a:lnTo>
                        <a:pt x="305" y="0"/>
                      </a:lnTo>
                      <a:close/>
                    </a:path>
                  </a:pathLst>
                </a:custGeom>
                <a:blipFill dpi="0" rotWithShape="0">
                  <a:blip r:embed="rId11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3159" name="Freeform 35"/>
                <p:cNvSpPr>
                  <a:spLocks/>
                </p:cNvSpPr>
                <p:nvPr/>
              </p:nvSpPr>
              <p:spPr bwMode="auto">
                <a:xfrm>
                  <a:off x="5288" y="632"/>
                  <a:ext cx="79" cy="41"/>
                </a:xfrm>
                <a:custGeom>
                  <a:avLst/>
                  <a:gdLst>
                    <a:gd name="T0" fmla="*/ 0 w 317"/>
                    <a:gd name="T1" fmla="*/ 37 h 122"/>
                    <a:gd name="T2" fmla="*/ 62 w 317"/>
                    <a:gd name="T3" fmla="*/ 1 h 122"/>
                    <a:gd name="T4" fmla="*/ 63 w 317"/>
                    <a:gd name="T5" fmla="*/ 1 h 122"/>
                    <a:gd name="T6" fmla="*/ 65 w 317"/>
                    <a:gd name="T7" fmla="*/ 1 h 122"/>
                    <a:gd name="T8" fmla="*/ 67 w 317"/>
                    <a:gd name="T9" fmla="*/ 1 h 122"/>
                    <a:gd name="T10" fmla="*/ 68 w 317"/>
                    <a:gd name="T11" fmla="*/ 0 h 122"/>
                    <a:gd name="T12" fmla="*/ 70 w 317"/>
                    <a:gd name="T13" fmla="*/ 0 h 122"/>
                    <a:gd name="T14" fmla="*/ 72 w 317"/>
                    <a:gd name="T15" fmla="*/ 1 h 122"/>
                    <a:gd name="T16" fmla="*/ 74 w 317"/>
                    <a:gd name="T17" fmla="*/ 1 h 122"/>
                    <a:gd name="T18" fmla="*/ 75 w 317"/>
                    <a:gd name="T19" fmla="*/ 3 h 122"/>
                    <a:gd name="T20" fmla="*/ 77 w 317"/>
                    <a:gd name="T21" fmla="*/ 3 h 122"/>
                    <a:gd name="T22" fmla="*/ 79 w 317"/>
                    <a:gd name="T23" fmla="*/ 5 h 122"/>
                    <a:gd name="T24" fmla="*/ 79 w 317"/>
                    <a:gd name="T25" fmla="*/ 7 h 122"/>
                    <a:gd name="T26" fmla="*/ 79 w 317"/>
                    <a:gd name="T27" fmla="*/ 10 h 122"/>
                    <a:gd name="T28" fmla="*/ 78 w 317"/>
                    <a:gd name="T29" fmla="*/ 12 h 122"/>
                    <a:gd name="T30" fmla="*/ 77 w 317"/>
                    <a:gd name="T31" fmla="*/ 14 h 122"/>
                    <a:gd name="T32" fmla="*/ 75 w 317"/>
                    <a:gd name="T33" fmla="*/ 16 h 122"/>
                    <a:gd name="T34" fmla="*/ 74 w 317"/>
                    <a:gd name="T35" fmla="*/ 17 h 122"/>
                    <a:gd name="T36" fmla="*/ 72 w 317"/>
                    <a:gd name="T37" fmla="*/ 18 h 122"/>
                    <a:gd name="T38" fmla="*/ 70 w 317"/>
                    <a:gd name="T39" fmla="*/ 20 h 122"/>
                    <a:gd name="T40" fmla="*/ 68 w 317"/>
                    <a:gd name="T41" fmla="*/ 21 h 122"/>
                    <a:gd name="T42" fmla="*/ 3 w 317"/>
                    <a:gd name="T43" fmla="*/ 41 h 122"/>
                    <a:gd name="T44" fmla="*/ 0 w 317"/>
                    <a:gd name="T45" fmla="*/ 37 h 12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17"/>
                    <a:gd name="T70" fmla="*/ 0 h 122"/>
                    <a:gd name="T71" fmla="*/ 317 w 317"/>
                    <a:gd name="T72" fmla="*/ 122 h 122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17" h="122">
                      <a:moveTo>
                        <a:pt x="0" y="109"/>
                      </a:moveTo>
                      <a:lnTo>
                        <a:pt x="247" y="4"/>
                      </a:lnTo>
                      <a:lnTo>
                        <a:pt x="254" y="4"/>
                      </a:lnTo>
                      <a:lnTo>
                        <a:pt x="261" y="2"/>
                      </a:lnTo>
                      <a:lnTo>
                        <a:pt x="267" y="2"/>
                      </a:lnTo>
                      <a:lnTo>
                        <a:pt x="274" y="0"/>
                      </a:lnTo>
                      <a:lnTo>
                        <a:pt x="281" y="0"/>
                      </a:lnTo>
                      <a:lnTo>
                        <a:pt x="289" y="2"/>
                      </a:lnTo>
                      <a:lnTo>
                        <a:pt x="296" y="2"/>
                      </a:lnTo>
                      <a:lnTo>
                        <a:pt x="300" y="8"/>
                      </a:lnTo>
                      <a:lnTo>
                        <a:pt x="308" y="10"/>
                      </a:lnTo>
                      <a:lnTo>
                        <a:pt x="315" y="15"/>
                      </a:lnTo>
                      <a:lnTo>
                        <a:pt x="317" y="22"/>
                      </a:lnTo>
                      <a:lnTo>
                        <a:pt x="317" y="29"/>
                      </a:lnTo>
                      <a:lnTo>
                        <a:pt x="311" y="35"/>
                      </a:lnTo>
                      <a:lnTo>
                        <a:pt x="307" y="43"/>
                      </a:lnTo>
                      <a:lnTo>
                        <a:pt x="301" y="48"/>
                      </a:lnTo>
                      <a:lnTo>
                        <a:pt x="296" y="52"/>
                      </a:lnTo>
                      <a:lnTo>
                        <a:pt x="288" y="54"/>
                      </a:lnTo>
                      <a:lnTo>
                        <a:pt x="281" y="59"/>
                      </a:lnTo>
                      <a:lnTo>
                        <a:pt x="273" y="61"/>
                      </a:lnTo>
                      <a:lnTo>
                        <a:pt x="11" y="122"/>
                      </a:lnTo>
                      <a:lnTo>
                        <a:pt x="0" y="109"/>
                      </a:lnTo>
                      <a:close/>
                    </a:path>
                  </a:pathLst>
                </a:custGeom>
                <a:blipFill dpi="0" rotWithShape="0">
                  <a:blip r:embed="rId11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3160" name="Freeform 36"/>
                <p:cNvSpPr>
                  <a:spLocks/>
                </p:cNvSpPr>
                <p:nvPr/>
              </p:nvSpPr>
              <p:spPr bwMode="auto">
                <a:xfrm>
                  <a:off x="5293" y="767"/>
                  <a:ext cx="77" cy="45"/>
                </a:xfrm>
                <a:custGeom>
                  <a:avLst/>
                  <a:gdLst>
                    <a:gd name="T0" fmla="*/ 0 w 305"/>
                    <a:gd name="T1" fmla="*/ 0 h 135"/>
                    <a:gd name="T2" fmla="*/ 65 w 305"/>
                    <a:gd name="T3" fmla="*/ 22 h 135"/>
                    <a:gd name="T4" fmla="*/ 67 w 305"/>
                    <a:gd name="T5" fmla="*/ 24 h 135"/>
                    <a:gd name="T6" fmla="*/ 68 w 305"/>
                    <a:gd name="T7" fmla="*/ 25 h 135"/>
                    <a:gd name="T8" fmla="*/ 70 w 305"/>
                    <a:gd name="T9" fmla="*/ 26 h 135"/>
                    <a:gd name="T10" fmla="*/ 71 w 305"/>
                    <a:gd name="T11" fmla="*/ 27 h 135"/>
                    <a:gd name="T12" fmla="*/ 73 w 305"/>
                    <a:gd name="T13" fmla="*/ 28 h 135"/>
                    <a:gd name="T14" fmla="*/ 74 w 305"/>
                    <a:gd name="T15" fmla="*/ 31 h 135"/>
                    <a:gd name="T16" fmla="*/ 75 w 305"/>
                    <a:gd name="T17" fmla="*/ 32 h 135"/>
                    <a:gd name="T18" fmla="*/ 75 w 305"/>
                    <a:gd name="T19" fmla="*/ 34 h 135"/>
                    <a:gd name="T20" fmla="*/ 76 w 305"/>
                    <a:gd name="T21" fmla="*/ 37 h 135"/>
                    <a:gd name="T22" fmla="*/ 77 w 305"/>
                    <a:gd name="T23" fmla="*/ 39 h 135"/>
                    <a:gd name="T24" fmla="*/ 76 w 305"/>
                    <a:gd name="T25" fmla="*/ 41 h 135"/>
                    <a:gd name="T26" fmla="*/ 75 w 305"/>
                    <a:gd name="T27" fmla="*/ 43 h 135"/>
                    <a:gd name="T28" fmla="*/ 73 w 305"/>
                    <a:gd name="T29" fmla="*/ 44 h 135"/>
                    <a:gd name="T30" fmla="*/ 71 w 305"/>
                    <a:gd name="T31" fmla="*/ 45 h 135"/>
                    <a:gd name="T32" fmla="*/ 69 w 305"/>
                    <a:gd name="T33" fmla="*/ 45 h 135"/>
                    <a:gd name="T34" fmla="*/ 68 w 305"/>
                    <a:gd name="T35" fmla="*/ 45 h 135"/>
                    <a:gd name="T36" fmla="*/ 65 w 305"/>
                    <a:gd name="T37" fmla="*/ 44 h 135"/>
                    <a:gd name="T38" fmla="*/ 64 w 305"/>
                    <a:gd name="T39" fmla="*/ 44 h 135"/>
                    <a:gd name="T40" fmla="*/ 62 w 305"/>
                    <a:gd name="T41" fmla="*/ 43 h 135"/>
                    <a:gd name="T42" fmla="*/ 0 w 305"/>
                    <a:gd name="T43" fmla="*/ 6 h 135"/>
                    <a:gd name="T44" fmla="*/ 0 w 305"/>
                    <a:gd name="T45" fmla="*/ 0 h 135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05"/>
                    <a:gd name="T70" fmla="*/ 0 h 135"/>
                    <a:gd name="T71" fmla="*/ 305 w 305"/>
                    <a:gd name="T72" fmla="*/ 135 h 135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05" h="135">
                      <a:moveTo>
                        <a:pt x="0" y="0"/>
                      </a:moveTo>
                      <a:lnTo>
                        <a:pt x="259" y="67"/>
                      </a:lnTo>
                      <a:lnTo>
                        <a:pt x="265" y="72"/>
                      </a:lnTo>
                      <a:lnTo>
                        <a:pt x="271" y="74"/>
                      </a:lnTo>
                      <a:lnTo>
                        <a:pt x="277" y="79"/>
                      </a:lnTo>
                      <a:lnTo>
                        <a:pt x="283" y="81"/>
                      </a:lnTo>
                      <a:lnTo>
                        <a:pt x="288" y="85"/>
                      </a:lnTo>
                      <a:lnTo>
                        <a:pt x="293" y="92"/>
                      </a:lnTo>
                      <a:lnTo>
                        <a:pt x="298" y="96"/>
                      </a:lnTo>
                      <a:lnTo>
                        <a:pt x="298" y="103"/>
                      </a:lnTo>
                      <a:lnTo>
                        <a:pt x="303" y="110"/>
                      </a:lnTo>
                      <a:lnTo>
                        <a:pt x="305" y="117"/>
                      </a:lnTo>
                      <a:lnTo>
                        <a:pt x="303" y="124"/>
                      </a:lnTo>
                      <a:lnTo>
                        <a:pt x="298" y="130"/>
                      </a:lnTo>
                      <a:lnTo>
                        <a:pt x="290" y="131"/>
                      </a:lnTo>
                      <a:lnTo>
                        <a:pt x="283" y="135"/>
                      </a:lnTo>
                      <a:lnTo>
                        <a:pt x="275" y="135"/>
                      </a:lnTo>
                      <a:lnTo>
                        <a:pt x="268" y="134"/>
                      </a:lnTo>
                      <a:lnTo>
                        <a:pt x="259" y="132"/>
                      </a:lnTo>
                      <a:lnTo>
                        <a:pt x="252" y="132"/>
                      </a:lnTo>
                      <a:lnTo>
                        <a:pt x="244" y="128"/>
                      </a:lnTo>
                      <a:lnTo>
                        <a:pt x="1" y="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11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</p:grpSp>
        </p:grpSp>
        <p:sp>
          <p:nvSpPr>
            <p:cNvPr id="3153" name="Text Box 37"/>
            <p:cNvSpPr txBox="1">
              <a:spLocks noChangeArrowheads="1"/>
            </p:cNvSpPr>
            <p:nvPr/>
          </p:nvSpPr>
          <p:spPr bwMode="auto">
            <a:xfrm>
              <a:off x="4874" y="1231"/>
              <a:ext cx="50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>
                  <a:latin typeface="Georgia" panose="02040502050405020303" pitchFamily="18" charset="0"/>
                </a:rPr>
                <a:t>Tujuan </a:t>
              </a:r>
            </a:p>
            <a:p>
              <a:pPr algn="ctr" eaLnBrk="1" hangingPunct="1"/>
              <a:r>
                <a:rPr lang="en-US" altLang="en-US" sz="1400" b="1">
                  <a:latin typeface="Georgia" panose="02040502050405020303" pitchFamily="18" charset="0"/>
                </a:rPr>
                <a:t>tercapai</a:t>
              </a:r>
              <a:endParaRPr lang="en-US" altLang="en-US">
                <a:latin typeface="Georgia" panose="02040502050405020303" pitchFamily="18" charset="0"/>
              </a:endParaRPr>
            </a:p>
          </p:txBody>
        </p:sp>
      </p:grpSp>
      <p:grpSp>
        <p:nvGrpSpPr>
          <p:cNvPr id="3086" name="Group 38"/>
          <p:cNvGrpSpPr>
            <a:grpSpLocks/>
          </p:cNvGrpSpPr>
          <p:nvPr/>
        </p:nvGrpSpPr>
        <p:grpSpPr bwMode="auto">
          <a:xfrm>
            <a:off x="4445000" y="635000"/>
            <a:ext cx="1154113" cy="1963738"/>
            <a:chOff x="2800" y="400"/>
            <a:chExt cx="727" cy="1237"/>
          </a:xfrm>
        </p:grpSpPr>
        <p:graphicFrame>
          <p:nvGraphicFramePr>
            <p:cNvPr id="3074" name="Object 2"/>
            <p:cNvGraphicFramePr>
              <a:graphicFrameLocks noChangeAspect="1"/>
            </p:cNvGraphicFramePr>
            <p:nvPr/>
          </p:nvGraphicFramePr>
          <p:xfrm>
            <a:off x="2800" y="400"/>
            <a:ext cx="727" cy="8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11" name="Clip" r:id="rId12" imgW="2209320" imgH="2628720" progId="MS_ClipArt_Gallery.2">
                    <p:embed/>
                  </p:oleObj>
                </mc:Choice>
                <mc:Fallback>
                  <p:oleObj name="Clip" r:id="rId12" imgW="2209320" imgH="262872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0" y="400"/>
                          <a:ext cx="727" cy="8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51" name="Text Box 40"/>
            <p:cNvSpPr txBox="1">
              <a:spLocks noChangeArrowheads="1"/>
            </p:cNvSpPr>
            <p:nvPr/>
          </p:nvSpPr>
          <p:spPr bwMode="auto">
            <a:xfrm>
              <a:off x="2933" y="1311"/>
              <a:ext cx="533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>
                  <a:latin typeface="Georgia" panose="02040502050405020303" pitchFamily="18" charset="0"/>
                </a:rPr>
                <a:t>Susun</a:t>
              </a:r>
            </a:p>
            <a:p>
              <a:pPr algn="ctr" eaLnBrk="1" hangingPunct="1"/>
              <a:r>
                <a:rPr lang="en-US" altLang="en-US" sz="1400" b="1">
                  <a:latin typeface="Georgia" panose="02040502050405020303" pitchFamily="18" charset="0"/>
                </a:rPr>
                <a:t>Rencana</a:t>
              </a:r>
              <a:endParaRPr lang="en-US" altLang="en-US">
                <a:latin typeface="Georgia" panose="02040502050405020303" pitchFamily="18" charset="0"/>
              </a:endParaRPr>
            </a:p>
          </p:txBody>
        </p:sp>
      </p:grpSp>
      <p:sp>
        <p:nvSpPr>
          <p:cNvPr id="3087" name="Rectangle 41"/>
          <p:cNvSpPr>
            <a:spLocks noChangeArrowheads="1"/>
          </p:cNvSpPr>
          <p:nvPr/>
        </p:nvSpPr>
        <p:spPr bwMode="auto">
          <a:xfrm>
            <a:off x="3594100" y="695325"/>
            <a:ext cx="784225" cy="2181225"/>
          </a:xfrm>
          <a:prstGeom prst="rect">
            <a:avLst/>
          </a:prstGeom>
          <a:noFill/>
          <a:ln w="19050">
            <a:solidFill>
              <a:srgbClr val="CC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Georgia" panose="02040502050405020303" pitchFamily="18" charset="0"/>
            </a:endParaRPr>
          </a:p>
        </p:txBody>
      </p:sp>
      <p:grpSp>
        <p:nvGrpSpPr>
          <p:cNvPr id="13" name="Group 42"/>
          <p:cNvGrpSpPr>
            <a:grpSpLocks/>
          </p:cNvGrpSpPr>
          <p:nvPr/>
        </p:nvGrpSpPr>
        <p:grpSpPr bwMode="auto">
          <a:xfrm>
            <a:off x="1808163" y="4014788"/>
            <a:ext cx="1217612" cy="2317750"/>
            <a:chOff x="341" y="2541"/>
            <a:chExt cx="767" cy="1460"/>
          </a:xfrm>
        </p:grpSpPr>
        <p:grpSp>
          <p:nvGrpSpPr>
            <p:cNvPr id="3134" name="Group 43"/>
            <p:cNvGrpSpPr>
              <a:grpSpLocks/>
            </p:cNvGrpSpPr>
            <p:nvPr/>
          </p:nvGrpSpPr>
          <p:grpSpPr bwMode="auto">
            <a:xfrm>
              <a:off x="341" y="2541"/>
              <a:ext cx="767" cy="989"/>
              <a:chOff x="2599" y="2811"/>
              <a:chExt cx="767" cy="989"/>
            </a:xfrm>
          </p:grpSpPr>
          <p:grpSp>
            <p:nvGrpSpPr>
              <p:cNvPr id="3136" name="Group 44"/>
              <p:cNvGrpSpPr>
                <a:grpSpLocks/>
              </p:cNvGrpSpPr>
              <p:nvPr/>
            </p:nvGrpSpPr>
            <p:grpSpPr bwMode="auto">
              <a:xfrm>
                <a:off x="2599" y="2811"/>
                <a:ext cx="252" cy="307"/>
                <a:chOff x="2584" y="2889"/>
                <a:chExt cx="252" cy="307"/>
              </a:xfrm>
            </p:grpSpPr>
            <p:grpSp>
              <p:nvGrpSpPr>
                <p:cNvPr id="3147" name="Group 45"/>
                <p:cNvGrpSpPr>
                  <a:grpSpLocks/>
                </p:cNvGrpSpPr>
                <p:nvPr/>
              </p:nvGrpSpPr>
              <p:grpSpPr bwMode="auto">
                <a:xfrm>
                  <a:off x="2584" y="2889"/>
                  <a:ext cx="252" cy="307"/>
                  <a:chOff x="2284" y="2625"/>
                  <a:chExt cx="690" cy="459"/>
                </a:xfrm>
              </p:grpSpPr>
              <p:sp>
                <p:nvSpPr>
                  <p:cNvPr id="3149" name="Freeform 46"/>
                  <p:cNvSpPr>
                    <a:spLocks/>
                  </p:cNvSpPr>
                  <p:nvPr/>
                </p:nvSpPr>
                <p:spPr bwMode="auto">
                  <a:xfrm>
                    <a:off x="2284" y="2625"/>
                    <a:ext cx="674" cy="446"/>
                  </a:xfrm>
                  <a:custGeom>
                    <a:avLst/>
                    <a:gdLst>
                      <a:gd name="T0" fmla="*/ 667 w 1349"/>
                      <a:gd name="T1" fmla="*/ 16 h 892"/>
                      <a:gd name="T2" fmla="*/ 570 w 1349"/>
                      <a:gd name="T3" fmla="*/ 21 h 892"/>
                      <a:gd name="T4" fmla="*/ 447 w 1349"/>
                      <a:gd name="T5" fmla="*/ 23 h 892"/>
                      <a:gd name="T6" fmla="*/ 313 w 1349"/>
                      <a:gd name="T7" fmla="*/ 22 h 892"/>
                      <a:gd name="T8" fmla="*/ 176 w 1349"/>
                      <a:gd name="T9" fmla="*/ 16 h 892"/>
                      <a:gd name="T10" fmla="*/ 89 w 1349"/>
                      <a:gd name="T11" fmla="*/ 12 h 892"/>
                      <a:gd name="T12" fmla="*/ 19 w 1349"/>
                      <a:gd name="T13" fmla="*/ 13 h 892"/>
                      <a:gd name="T14" fmla="*/ 9 w 1349"/>
                      <a:gd name="T15" fmla="*/ 21 h 892"/>
                      <a:gd name="T16" fmla="*/ 7 w 1349"/>
                      <a:gd name="T17" fmla="*/ 44 h 892"/>
                      <a:gd name="T18" fmla="*/ 7 w 1349"/>
                      <a:gd name="T19" fmla="*/ 122 h 892"/>
                      <a:gd name="T20" fmla="*/ 15 w 1349"/>
                      <a:gd name="T21" fmla="*/ 207 h 892"/>
                      <a:gd name="T22" fmla="*/ 16 w 1349"/>
                      <a:gd name="T23" fmla="*/ 280 h 892"/>
                      <a:gd name="T24" fmla="*/ 24 w 1349"/>
                      <a:gd name="T25" fmla="*/ 351 h 892"/>
                      <a:gd name="T26" fmla="*/ 27 w 1349"/>
                      <a:gd name="T27" fmla="*/ 421 h 892"/>
                      <a:gd name="T28" fmla="*/ 31 w 1349"/>
                      <a:gd name="T29" fmla="*/ 437 h 892"/>
                      <a:gd name="T30" fmla="*/ 33 w 1349"/>
                      <a:gd name="T31" fmla="*/ 446 h 892"/>
                      <a:gd name="T32" fmla="*/ 13 w 1349"/>
                      <a:gd name="T33" fmla="*/ 445 h 892"/>
                      <a:gd name="T34" fmla="*/ 15 w 1349"/>
                      <a:gd name="T35" fmla="*/ 429 h 892"/>
                      <a:gd name="T36" fmla="*/ 16 w 1349"/>
                      <a:gd name="T37" fmla="*/ 387 h 892"/>
                      <a:gd name="T38" fmla="*/ 11 w 1349"/>
                      <a:gd name="T39" fmla="*/ 321 h 892"/>
                      <a:gd name="T40" fmla="*/ 6 w 1349"/>
                      <a:gd name="T41" fmla="*/ 245 h 892"/>
                      <a:gd name="T42" fmla="*/ 2 w 1349"/>
                      <a:gd name="T43" fmla="*/ 181 h 892"/>
                      <a:gd name="T44" fmla="*/ 1 w 1349"/>
                      <a:gd name="T45" fmla="*/ 112 h 892"/>
                      <a:gd name="T46" fmla="*/ 0 w 1349"/>
                      <a:gd name="T47" fmla="*/ 43 h 892"/>
                      <a:gd name="T48" fmla="*/ 2 w 1349"/>
                      <a:gd name="T49" fmla="*/ 13 h 892"/>
                      <a:gd name="T50" fmla="*/ 6 w 1349"/>
                      <a:gd name="T51" fmla="*/ 1 h 892"/>
                      <a:gd name="T52" fmla="*/ 21 w 1349"/>
                      <a:gd name="T53" fmla="*/ 0 h 892"/>
                      <a:gd name="T54" fmla="*/ 64 w 1349"/>
                      <a:gd name="T55" fmla="*/ 6 h 892"/>
                      <a:gd name="T56" fmla="*/ 122 w 1349"/>
                      <a:gd name="T57" fmla="*/ 5 h 892"/>
                      <a:gd name="T58" fmla="*/ 205 w 1349"/>
                      <a:gd name="T59" fmla="*/ 10 h 892"/>
                      <a:gd name="T60" fmla="*/ 302 w 1349"/>
                      <a:gd name="T61" fmla="*/ 14 h 892"/>
                      <a:gd name="T62" fmla="*/ 435 w 1349"/>
                      <a:gd name="T63" fmla="*/ 16 h 892"/>
                      <a:gd name="T64" fmla="*/ 524 w 1349"/>
                      <a:gd name="T65" fmla="*/ 14 h 892"/>
                      <a:gd name="T66" fmla="*/ 621 w 1349"/>
                      <a:gd name="T67" fmla="*/ 12 h 892"/>
                      <a:gd name="T68" fmla="*/ 674 w 1349"/>
                      <a:gd name="T69" fmla="*/ 7 h 892"/>
                      <a:gd name="T70" fmla="*/ 667 w 1349"/>
                      <a:gd name="T71" fmla="*/ 16 h 892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1349"/>
                      <a:gd name="T109" fmla="*/ 0 h 892"/>
                      <a:gd name="T110" fmla="*/ 1349 w 1349"/>
                      <a:gd name="T111" fmla="*/ 892 h 892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1349" h="892">
                        <a:moveTo>
                          <a:pt x="1334" y="32"/>
                        </a:moveTo>
                        <a:lnTo>
                          <a:pt x="1140" y="41"/>
                        </a:lnTo>
                        <a:lnTo>
                          <a:pt x="895" y="45"/>
                        </a:lnTo>
                        <a:lnTo>
                          <a:pt x="627" y="43"/>
                        </a:lnTo>
                        <a:lnTo>
                          <a:pt x="352" y="32"/>
                        </a:lnTo>
                        <a:lnTo>
                          <a:pt x="179" y="23"/>
                        </a:lnTo>
                        <a:lnTo>
                          <a:pt x="38" y="25"/>
                        </a:lnTo>
                        <a:lnTo>
                          <a:pt x="18" y="41"/>
                        </a:lnTo>
                        <a:lnTo>
                          <a:pt x="15" y="88"/>
                        </a:lnTo>
                        <a:lnTo>
                          <a:pt x="15" y="244"/>
                        </a:lnTo>
                        <a:lnTo>
                          <a:pt x="30" y="414"/>
                        </a:lnTo>
                        <a:lnTo>
                          <a:pt x="32" y="560"/>
                        </a:lnTo>
                        <a:lnTo>
                          <a:pt x="48" y="701"/>
                        </a:lnTo>
                        <a:lnTo>
                          <a:pt x="55" y="842"/>
                        </a:lnTo>
                        <a:lnTo>
                          <a:pt x="63" y="874"/>
                        </a:lnTo>
                        <a:lnTo>
                          <a:pt x="66" y="892"/>
                        </a:lnTo>
                        <a:lnTo>
                          <a:pt x="27" y="890"/>
                        </a:lnTo>
                        <a:lnTo>
                          <a:pt x="30" y="857"/>
                        </a:lnTo>
                        <a:lnTo>
                          <a:pt x="32" y="774"/>
                        </a:lnTo>
                        <a:lnTo>
                          <a:pt x="23" y="641"/>
                        </a:lnTo>
                        <a:lnTo>
                          <a:pt x="13" y="490"/>
                        </a:lnTo>
                        <a:lnTo>
                          <a:pt x="5" y="362"/>
                        </a:lnTo>
                        <a:lnTo>
                          <a:pt x="2" y="223"/>
                        </a:lnTo>
                        <a:lnTo>
                          <a:pt x="0" y="85"/>
                        </a:lnTo>
                        <a:lnTo>
                          <a:pt x="5" y="25"/>
                        </a:lnTo>
                        <a:lnTo>
                          <a:pt x="13" y="2"/>
                        </a:lnTo>
                        <a:lnTo>
                          <a:pt x="43" y="0"/>
                        </a:lnTo>
                        <a:lnTo>
                          <a:pt x="128" y="12"/>
                        </a:lnTo>
                        <a:lnTo>
                          <a:pt x="244" y="10"/>
                        </a:lnTo>
                        <a:lnTo>
                          <a:pt x="411" y="20"/>
                        </a:lnTo>
                        <a:lnTo>
                          <a:pt x="604" y="27"/>
                        </a:lnTo>
                        <a:lnTo>
                          <a:pt x="870" y="32"/>
                        </a:lnTo>
                        <a:lnTo>
                          <a:pt x="1049" y="27"/>
                        </a:lnTo>
                        <a:lnTo>
                          <a:pt x="1243" y="23"/>
                        </a:lnTo>
                        <a:lnTo>
                          <a:pt x="1349" y="15"/>
                        </a:lnTo>
                        <a:lnTo>
                          <a:pt x="1334" y="32"/>
                        </a:lnTo>
                        <a:close/>
                      </a:path>
                    </a:pathLst>
                  </a:custGeom>
                  <a:solidFill>
                    <a:srgbClr val="91919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3150" name="Freeform 47"/>
                  <p:cNvSpPr>
                    <a:spLocks/>
                  </p:cNvSpPr>
                  <p:nvPr/>
                </p:nvSpPr>
                <p:spPr bwMode="auto">
                  <a:xfrm>
                    <a:off x="2303" y="2636"/>
                    <a:ext cx="671" cy="448"/>
                  </a:xfrm>
                  <a:custGeom>
                    <a:avLst/>
                    <a:gdLst>
                      <a:gd name="T0" fmla="*/ 7 w 1343"/>
                      <a:gd name="T1" fmla="*/ 424 h 895"/>
                      <a:gd name="T2" fmla="*/ 160 w 1343"/>
                      <a:gd name="T3" fmla="*/ 426 h 895"/>
                      <a:gd name="T4" fmla="*/ 319 w 1343"/>
                      <a:gd name="T5" fmla="*/ 427 h 895"/>
                      <a:gd name="T6" fmla="*/ 417 w 1343"/>
                      <a:gd name="T7" fmla="*/ 427 h 895"/>
                      <a:gd name="T8" fmla="*/ 511 w 1343"/>
                      <a:gd name="T9" fmla="*/ 429 h 895"/>
                      <a:gd name="T10" fmla="*/ 644 w 1343"/>
                      <a:gd name="T11" fmla="*/ 433 h 895"/>
                      <a:gd name="T12" fmla="*/ 664 w 1343"/>
                      <a:gd name="T13" fmla="*/ 436 h 895"/>
                      <a:gd name="T14" fmla="*/ 662 w 1343"/>
                      <a:gd name="T15" fmla="*/ 376 h 895"/>
                      <a:gd name="T16" fmla="*/ 650 w 1343"/>
                      <a:gd name="T17" fmla="*/ 300 h 895"/>
                      <a:gd name="T18" fmla="*/ 640 w 1343"/>
                      <a:gd name="T19" fmla="*/ 231 h 895"/>
                      <a:gd name="T20" fmla="*/ 637 w 1343"/>
                      <a:gd name="T21" fmla="*/ 130 h 895"/>
                      <a:gd name="T22" fmla="*/ 640 w 1343"/>
                      <a:gd name="T23" fmla="*/ 76 h 895"/>
                      <a:gd name="T24" fmla="*/ 649 w 1343"/>
                      <a:gd name="T25" fmla="*/ 21 h 895"/>
                      <a:gd name="T26" fmla="*/ 645 w 1343"/>
                      <a:gd name="T27" fmla="*/ 3 h 895"/>
                      <a:gd name="T28" fmla="*/ 650 w 1343"/>
                      <a:gd name="T29" fmla="*/ 0 h 895"/>
                      <a:gd name="T30" fmla="*/ 656 w 1343"/>
                      <a:gd name="T31" fmla="*/ 23 h 895"/>
                      <a:gd name="T32" fmla="*/ 652 w 1343"/>
                      <a:gd name="T33" fmla="*/ 55 h 895"/>
                      <a:gd name="T34" fmla="*/ 645 w 1343"/>
                      <a:gd name="T35" fmla="*/ 99 h 895"/>
                      <a:gd name="T36" fmla="*/ 644 w 1343"/>
                      <a:gd name="T37" fmla="*/ 147 h 895"/>
                      <a:gd name="T38" fmla="*/ 649 w 1343"/>
                      <a:gd name="T39" fmla="*/ 223 h 895"/>
                      <a:gd name="T40" fmla="*/ 653 w 1343"/>
                      <a:gd name="T41" fmla="*/ 273 h 895"/>
                      <a:gd name="T42" fmla="*/ 660 w 1343"/>
                      <a:gd name="T43" fmla="*/ 316 h 895"/>
                      <a:gd name="T44" fmla="*/ 666 w 1343"/>
                      <a:gd name="T45" fmla="*/ 364 h 895"/>
                      <a:gd name="T46" fmla="*/ 670 w 1343"/>
                      <a:gd name="T47" fmla="*/ 398 h 895"/>
                      <a:gd name="T48" fmla="*/ 671 w 1343"/>
                      <a:gd name="T49" fmla="*/ 444 h 895"/>
                      <a:gd name="T50" fmla="*/ 665 w 1343"/>
                      <a:gd name="T51" fmla="*/ 448 h 895"/>
                      <a:gd name="T52" fmla="*/ 644 w 1343"/>
                      <a:gd name="T53" fmla="*/ 442 h 895"/>
                      <a:gd name="T54" fmla="*/ 581 w 1343"/>
                      <a:gd name="T55" fmla="*/ 439 h 895"/>
                      <a:gd name="T56" fmla="*/ 479 w 1343"/>
                      <a:gd name="T57" fmla="*/ 436 h 895"/>
                      <a:gd name="T58" fmla="*/ 407 w 1343"/>
                      <a:gd name="T59" fmla="*/ 434 h 895"/>
                      <a:gd name="T60" fmla="*/ 344 w 1343"/>
                      <a:gd name="T61" fmla="*/ 434 h 895"/>
                      <a:gd name="T62" fmla="*/ 258 w 1343"/>
                      <a:gd name="T63" fmla="*/ 432 h 895"/>
                      <a:gd name="T64" fmla="*/ 171 w 1343"/>
                      <a:gd name="T65" fmla="*/ 432 h 895"/>
                      <a:gd name="T66" fmla="*/ 75 w 1343"/>
                      <a:gd name="T67" fmla="*/ 432 h 895"/>
                      <a:gd name="T68" fmla="*/ 0 w 1343"/>
                      <a:gd name="T69" fmla="*/ 434 h 895"/>
                      <a:gd name="T70" fmla="*/ 7 w 1343"/>
                      <a:gd name="T71" fmla="*/ 424 h 895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1343"/>
                      <a:gd name="T109" fmla="*/ 0 h 895"/>
                      <a:gd name="T110" fmla="*/ 1343 w 1343"/>
                      <a:gd name="T111" fmla="*/ 895 h 895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1343" h="895">
                        <a:moveTo>
                          <a:pt x="14" y="847"/>
                        </a:moveTo>
                        <a:lnTo>
                          <a:pt x="321" y="852"/>
                        </a:lnTo>
                        <a:lnTo>
                          <a:pt x="639" y="854"/>
                        </a:lnTo>
                        <a:lnTo>
                          <a:pt x="835" y="854"/>
                        </a:lnTo>
                        <a:lnTo>
                          <a:pt x="1023" y="858"/>
                        </a:lnTo>
                        <a:lnTo>
                          <a:pt x="1288" y="865"/>
                        </a:lnTo>
                        <a:lnTo>
                          <a:pt x="1328" y="872"/>
                        </a:lnTo>
                        <a:lnTo>
                          <a:pt x="1325" y="752"/>
                        </a:lnTo>
                        <a:lnTo>
                          <a:pt x="1300" y="599"/>
                        </a:lnTo>
                        <a:lnTo>
                          <a:pt x="1280" y="462"/>
                        </a:lnTo>
                        <a:lnTo>
                          <a:pt x="1275" y="259"/>
                        </a:lnTo>
                        <a:lnTo>
                          <a:pt x="1280" y="151"/>
                        </a:lnTo>
                        <a:lnTo>
                          <a:pt x="1298" y="41"/>
                        </a:lnTo>
                        <a:lnTo>
                          <a:pt x="1290" y="5"/>
                        </a:lnTo>
                        <a:lnTo>
                          <a:pt x="1300" y="0"/>
                        </a:lnTo>
                        <a:lnTo>
                          <a:pt x="1313" y="45"/>
                        </a:lnTo>
                        <a:lnTo>
                          <a:pt x="1305" y="110"/>
                        </a:lnTo>
                        <a:lnTo>
                          <a:pt x="1290" y="198"/>
                        </a:lnTo>
                        <a:lnTo>
                          <a:pt x="1288" y="294"/>
                        </a:lnTo>
                        <a:lnTo>
                          <a:pt x="1298" y="445"/>
                        </a:lnTo>
                        <a:lnTo>
                          <a:pt x="1307" y="546"/>
                        </a:lnTo>
                        <a:lnTo>
                          <a:pt x="1320" y="631"/>
                        </a:lnTo>
                        <a:lnTo>
                          <a:pt x="1332" y="727"/>
                        </a:lnTo>
                        <a:lnTo>
                          <a:pt x="1341" y="795"/>
                        </a:lnTo>
                        <a:lnTo>
                          <a:pt x="1343" y="888"/>
                        </a:lnTo>
                        <a:lnTo>
                          <a:pt x="1330" y="895"/>
                        </a:lnTo>
                        <a:lnTo>
                          <a:pt x="1288" y="883"/>
                        </a:lnTo>
                        <a:lnTo>
                          <a:pt x="1162" y="877"/>
                        </a:lnTo>
                        <a:lnTo>
                          <a:pt x="958" y="872"/>
                        </a:lnTo>
                        <a:lnTo>
                          <a:pt x="814" y="867"/>
                        </a:lnTo>
                        <a:lnTo>
                          <a:pt x="689" y="867"/>
                        </a:lnTo>
                        <a:lnTo>
                          <a:pt x="516" y="863"/>
                        </a:lnTo>
                        <a:lnTo>
                          <a:pt x="342" y="863"/>
                        </a:lnTo>
                        <a:lnTo>
                          <a:pt x="150" y="863"/>
                        </a:lnTo>
                        <a:lnTo>
                          <a:pt x="0" y="867"/>
                        </a:lnTo>
                        <a:lnTo>
                          <a:pt x="14" y="847"/>
                        </a:lnTo>
                        <a:close/>
                      </a:path>
                    </a:pathLst>
                  </a:custGeom>
                  <a:solidFill>
                    <a:srgbClr val="91919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latin typeface="Georgia" panose="02040502050405020303" pitchFamily="18" charset="0"/>
                    </a:endParaRPr>
                  </a:p>
                </p:txBody>
              </p:sp>
            </p:grpSp>
            <p:sp>
              <p:nvSpPr>
                <p:cNvPr id="3148" name="Freeform 48"/>
                <p:cNvSpPr>
                  <a:spLocks/>
                </p:cNvSpPr>
                <p:nvPr/>
              </p:nvSpPr>
              <p:spPr bwMode="auto">
                <a:xfrm rot="-1870245">
                  <a:off x="2658" y="2989"/>
                  <a:ext cx="81" cy="116"/>
                </a:xfrm>
                <a:custGeom>
                  <a:avLst/>
                  <a:gdLst>
                    <a:gd name="T0" fmla="*/ 10 w 384"/>
                    <a:gd name="T1" fmla="*/ 32 h 562"/>
                    <a:gd name="T2" fmla="*/ 27 w 384"/>
                    <a:gd name="T3" fmla="*/ 13 h 562"/>
                    <a:gd name="T4" fmla="*/ 57 w 384"/>
                    <a:gd name="T5" fmla="*/ 0 h 562"/>
                    <a:gd name="T6" fmla="*/ 71 w 384"/>
                    <a:gd name="T7" fmla="*/ 26 h 562"/>
                    <a:gd name="T8" fmla="*/ 81 w 384"/>
                    <a:gd name="T9" fmla="*/ 59 h 562"/>
                    <a:gd name="T10" fmla="*/ 58 w 384"/>
                    <a:gd name="T11" fmla="*/ 116 h 562"/>
                    <a:gd name="T12" fmla="*/ 29 w 384"/>
                    <a:gd name="T13" fmla="*/ 114 h 562"/>
                    <a:gd name="T14" fmla="*/ 0 w 384"/>
                    <a:gd name="T15" fmla="*/ 95 h 562"/>
                    <a:gd name="T16" fmla="*/ 0 w 384"/>
                    <a:gd name="T17" fmla="*/ 46 h 562"/>
                    <a:gd name="T18" fmla="*/ 8 w 384"/>
                    <a:gd name="T19" fmla="*/ 45 h 562"/>
                    <a:gd name="T20" fmla="*/ 15 w 384"/>
                    <a:gd name="T21" fmla="*/ 52 h 562"/>
                    <a:gd name="T22" fmla="*/ 13 w 384"/>
                    <a:gd name="T23" fmla="*/ 90 h 562"/>
                    <a:gd name="T24" fmla="*/ 32 w 384"/>
                    <a:gd name="T25" fmla="*/ 105 h 562"/>
                    <a:gd name="T26" fmla="*/ 55 w 384"/>
                    <a:gd name="T27" fmla="*/ 102 h 562"/>
                    <a:gd name="T28" fmla="*/ 68 w 384"/>
                    <a:gd name="T29" fmla="*/ 60 h 562"/>
                    <a:gd name="T30" fmla="*/ 50 w 384"/>
                    <a:gd name="T31" fmla="*/ 60 h 562"/>
                    <a:gd name="T32" fmla="*/ 27 w 384"/>
                    <a:gd name="T33" fmla="*/ 49 h 562"/>
                    <a:gd name="T34" fmla="*/ 29 w 384"/>
                    <a:gd name="T35" fmla="*/ 46 h 562"/>
                    <a:gd name="T36" fmla="*/ 57 w 384"/>
                    <a:gd name="T37" fmla="*/ 52 h 562"/>
                    <a:gd name="T38" fmla="*/ 71 w 384"/>
                    <a:gd name="T39" fmla="*/ 51 h 562"/>
                    <a:gd name="T40" fmla="*/ 53 w 384"/>
                    <a:gd name="T41" fmla="*/ 11 h 562"/>
                    <a:gd name="T42" fmla="*/ 34 w 384"/>
                    <a:gd name="T43" fmla="*/ 24 h 562"/>
                    <a:gd name="T44" fmla="*/ 16 w 384"/>
                    <a:gd name="T45" fmla="*/ 43 h 562"/>
                    <a:gd name="T46" fmla="*/ 10 w 384"/>
                    <a:gd name="T47" fmla="*/ 32 h 56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384"/>
                    <a:gd name="T73" fmla="*/ 0 h 562"/>
                    <a:gd name="T74" fmla="*/ 384 w 384"/>
                    <a:gd name="T75" fmla="*/ 562 h 562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384" h="562">
                      <a:moveTo>
                        <a:pt x="46" y="155"/>
                      </a:moveTo>
                      <a:lnTo>
                        <a:pt x="130" y="63"/>
                      </a:lnTo>
                      <a:lnTo>
                        <a:pt x="268" y="0"/>
                      </a:lnTo>
                      <a:lnTo>
                        <a:pt x="337" y="124"/>
                      </a:lnTo>
                      <a:lnTo>
                        <a:pt x="384" y="285"/>
                      </a:lnTo>
                      <a:lnTo>
                        <a:pt x="276" y="562"/>
                      </a:lnTo>
                      <a:lnTo>
                        <a:pt x="138" y="554"/>
                      </a:lnTo>
                      <a:lnTo>
                        <a:pt x="0" y="462"/>
                      </a:lnTo>
                      <a:lnTo>
                        <a:pt x="0" y="224"/>
                      </a:lnTo>
                      <a:lnTo>
                        <a:pt x="38" y="216"/>
                      </a:lnTo>
                      <a:lnTo>
                        <a:pt x="69" y="254"/>
                      </a:lnTo>
                      <a:lnTo>
                        <a:pt x="61" y="438"/>
                      </a:lnTo>
                      <a:lnTo>
                        <a:pt x="154" y="507"/>
                      </a:lnTo>
                      <a:lnTo>
                        <a:pt x="260" y="492"/>
                      </a:lnTo>
                      <a:lnTo>
                        <a:pt x="322" y="293"/>
                      </a:lnTo>
                      <a:lnTo>
                        <a:pt x="237" y="293"/>
                      </a:lnTo>
                      <a:lnTo>
                        <a:pt x="130" y="239"/>
                      </a:lnTo>
                      <a:lnTo>
                        <a:pt x="138" y="224"/>
                      </a:lnTo>
                      <a:lnTo>
                        <a:pt x="268" y="254"/>
                      </a:lnTo>
                      <a:lnTo>
                        <a:pt x="337" y="246"/>
                      </a:lnTo>
                      <a:lnTo>
                        <a:pt x="253" y="55"/>
                      </a:lnTo>
                      <a:lnTo>
                        <a:pt x="160" y="116"/>
                      </a:lnTo>
                      <a:lnTo>
                        <a:pt x="77" y="208"/>
                      </a:lnTo>
                      <a:lnTo>
                        <a:pt x="46" y="1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</p:grpSp>
          <p:grpSp>
            <p:nvGrpSpPr>
              <p:cNvPr id="3137" name="Group 49"/>
              <p:cNvGrpSpPr>
                <a:grpSpLocks/>
              </p:cNvGrpSpPr>
              <p:nvPr/>
            </p:nvGrpSpPr>
            <p:grpSpPr bwMode="auto">
              <a:xfrm>
                <a:off x="2733" y="3024"/>
                <a:ext cx="506" cy="776"/>
                <a:chOff x="2566" y="2851"/>
                <a:chExt cx="318" cy="439"/>
              </a:xfrm>
            </p:grpSpPr>
            <p:sp>
              <p:nvSpPr>
                <p:cNvPr id="3141" name="Freeform 50"/>
                <p:cNvSpPr>
                  <a:spLocks/>
                </p:cNvSpPr>
                <p:nvPr/>
              </p:nvSpPr>
              <p:spPr bwMode="auto">
                <a:xfrm>
                  <a:off x="2654" y="2909"/>
                  <a:ext cx="88" cy="85"/>
                </a:xfrm>
                <a:custGeom>
                  <a:avLst/>
                  <a:gdLst>
                    <a:gd name="T0" fmla="*/ 56 w 175"/>
                    <a:gd name="T1" fmla="*/ 19 h 169"/>
                    <a:gd name="T2" fmla="*/ 46 w 175"/>
                    <a:gd name="T3" fmla="*/ 8 h 169"/>
                    <a:gd name="T4" fmla="*/ 32 w 175"/>
                    <a:gd name="T5" fmla="*/ 2 h 169"/>
                    <a:gd name="T6" fmla="*/ 24 w 175"/>
                    <a:gd name="T7" fmla="*/ 0 h 169"/>
                    <a:gd name="T8" fmla="*/ 13 w 175"/>
                    <a:gd name="T9" fmla="*/ 4 h 169"/>
                    <a:gd name="T10" fmla="*/ 7 w 175"/>
                    <a:gd name="T11" fmla="*/ 11 h 169"/>
                    <a:gd name="T12" fmla="*/ 3 w 175"/>
                    <a:gd name="T13" fmla="*/ 23 h 169"/>
                    <a:gd name="T14" fmla="*/ 0 w 175"/>
                    <a:gd name="T15" fmla="*/ 36 h 169"/>
                    <a:gd name="T16" fmla="*/ 2 w 175"/>
                    <a:gd name="T17" fmla="*/ 56 h 169"/>
                    <a:gd name="T18" fmla="*/ 7 w 175"/>
                    <a:gd name="T19" fmla="*/ 68 h 169"/>
                    <a:gd name="T20" fmla="*/ 13 w 175"/>
                    <a:gd name="T21" fmla="*/ 77 h 169"/>
                    <a:gd name="T22" fmla="*/ 23 w 175"/>
                    <a:gd name="T23" fmla="*/ 82 h 169"/>
                    <a:gd name="T24" fmla="*/ 32 w 175"/>
                    <a:gd name="T25" fmla="*/ 85 h 169"/>
                    <a:gd name="T26" fmla="*/ 42 w 175"/>
                    <a:gd name="T27" fmla="*/ 84 h 169"/>
                    <a:gd name="T28" fmla="*/ 50 w 175"/>
                    <a:gd name="T29" fmla="*/ 80 h 169"/>
                    <a:gd name="T30" fmla="*/ 56 w 175"/>
                    <a:gd name="T31" fmla="*/ 73 h 169"/>
                    <a:gd name="T32" fmla="*/ 59 w 175"/>
                    <a:gd name="T33" fmla="*/ 62 h 169"/>
                    <a:gd name="T34" fmla="*/ 62 w 175"/>
                    <a:gd name="T35" fmla="*/ 51 h 169"/>
                    <a:gd name="T36" fmla="*/ 64 w 175"/>
                    <a:gd name="T37" fmla="*/ 37 h 169"/>
                    <a:gd name="T38" fmla="*/ 62 w 175"/>
                    <a:gd name="T39" fmla="*/ 29 h 169"/>
                    <a:gd name="T40" fmla="*/ 72 w 175"/>
                    <a:gd name="T41" fmla="*/ 21 h 169"/>
                    <a:gd name="T42" fmla="*/ 84 w 175"/>
                    <a:gd name="T43" fmla="*/ 15 h 169"/>
                    <a:gd name="T44" fmla="*/ 88 w 175"/>
                    <a:gd name="T45" fmla="*/ 9 h 169"/>
                    <a:gd name="T46" fmla="*/ 87 w 175"/>
                    <a:gd name="T47" fmla="*/ 6 h 169"/>
                    <a:gd name="T48" fmla="*/ 80 w 175"/>
                    <a:gd name="T49" fmla="*/ 3 h 169"/>
                    <a:gd name="T50" fmla="*/ 73 w 175"/>
                    <a:gd name="T51" fmla="*/ 6 h 169"/>
                    <a:gd name="T52" fmla="*/ 67 w 175"/>
                    <a:gd name="T53" fmla="*/ 16 h 169"/>
                    <a:gd name="T54" fmla="*/ 56 w 175"/>
                    <a:gd name="T55" fmla="*/ 19 h 169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75"/>
                    <a:gd name="T85" fmla="*/ 0 h 169"/>
                    <a:gd name="T86" fmla="*/ 175 w 175"/>
                    <a:gd name="T87" fmla="*/ 169 h 169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75" h="169">
                      <a:moveTo>
                        <a:pt x="112" y="37"/>
                      </a:moveTo>
                      <a:lnTo>
                        <a:pt x="91" y="15"/>
                      </a:lnTo>
                      <a:lnTo>
                        <a:pt x="63" y="3"/>
                      </a:lnTo>
                      <a:lnTo>
                        <a:pt x="48" y="0"/>
                      </a:lnTo>
                      <a:lnTo>
                        <a:pt x="26" y="8"/>
                      </a:lnTo>
                      <a:lnTo>
                        <a:pt x="13" y="22"/>
                      </a:lnTo>
                      <a:lnTo>
                        <a:pt x="6" y="46"/>
                      </a:lnTo>
                      <a:lnTo>
                        <a:pt x="0" y="71"/>
                      </a:lnTo>
                      <a:lnTo>
                        <a:pt x="4" y="112"/>
                      </a:lnTo>
                      <a:lnTo>
                        <a:pt x="13" y="136"/>
                      </a:lnTo>
                      <a:lnTo>
                        <a:pt x="25" y="153"/>
                      </a:lnTo>
                      <a:lnTo>
                        <a:pt x="46" y="163"/>
                      </a:lnTo>
                      <a:lnTo>
                        <a:pt x="63" y="169"/>
                      </a:lnTo>
                      <a:lnTo>
                        <a:pt x="84" y="168"/>
                      </a:lnTo>
                      <a:lnTo>
                        <a:pt x="99" y="159"/>
                      </a:lnTo>
                      <a:lnTo>
                        <a:pt x="111" y="145"/>
                      </a:lnTo>
                      <a:lnTo>
                        <a:pt x="117" y="124"/>
                      </a:lnTo>
                      <a:lnTo>
                        <a:pt x="123" y="101"/>
                      </a:lnTo>
                      <a:lnTo>
                        <a:pt x="127" y="73"/>
                      </a:lnTo>
                      <a:lnTo>
                        <a:pt x="124" y="57"/>
                      </a:lnTo>
                      <a:lnTo>
                        <a:pt x="143" y="41"/>
                      </a:lnTo>
                      <a:lnTo>
                        <a:pt x="167" y="30"/>
                      </a:lnTo>
                      <a:lnTo>
                        <a:pt x="175" y="18"/>
                      </a:lnTo>
                      <a:lnTo>
                        <a:pt x="174" y="11"/>
                      </a:lnTo>
                      <a:lnTo>
                        <a:pt x="159" y="6"/>
                      </a:lnTo>
                      <a:lnTo>
                        <a:pt x="146" y="11"/>
                      </a:lnTo>
                      <a:lnTo>
                        <a:pt x="134" y="31"/>
                      </a:lnTo>
                      <a:lnTo>
                        <a:pt x="112" y="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3142" name="Freeform 51"/>
                <p:cNvSpPr>
                  <a:spLocks/>
                </p:cNvSpPr>
                <p:nvPr/>
              </p:nvSpPr>
              <p:spPr bwMode="auto">
                <a:xfrm>
                  <a:off x="2684" y="3000"/>
                  <a:ext cx="75" cy="129"/>
                </a:xfrm>
                <a:custGeom>
                  <a:avLst/>
                  <a:gdLst>
                    <a:gd name="T0" fmla="*/ 10 w 150"/>
                    <a:gd name="T1" fmla="*/ 2 h 258"/>
                    <a:gd name="T2" fmla="*/ 25 w 150"/>
                    <a:gd name="T3" fmla="*/ 0 h 258"/>
                    <a:gd name="T4" fmla="*/ 39 w 150"/>
                    <a:gd name="T5" fmla="*/ 2 h 258"/>
                    <a:gd name="T6" fmla="*/ 51 w 150"/>
                    <a:gd name="T7" fmla="*/ 8 h 258"/>
                    <a:gd name="T8" fmla="*/ 60 w 150"/>
                    <a:gd name="T9" fmla="*/ 17 h 258"/>
                    <a:gd name="T10" fmla="*/ 67 w 150"/>
                    <a:gd name="T11" fmla="*/ 27 h 258"/>
                    <a:gd name="T12" fmla="*/ 71 w 150"/>
                    <a:gd name="T13" fmla="*/ 41 h 258"/>
                    <a:gd name="T14" fmla="*/ 75 w 150"/>
                    <a:gd name="T15" fmla="*/ 54 h 258"/>
                    <a:gd name="T16" fmla="*/ 75 w 150"/>
                    <a:gd name="T17" fmla="*/ 69 h 258"/>
                    <a:gd name="T18" fmla="*/ 73 w 150"/>
                    <a:gd name="T19" fmla="*/ 86 h 258"/>
                    <a:gd name="T20" fmla="*/ 69 w 150"/>
                    <a:gd name="T21" fmla="*/ 99 h 258"/>
                    <a:gd name="T22" fmla="*/ 63 w 150"/>
                    <a:gd name="T23" fmla="*/ 111 h 258"/>
                    <a:gd name="T24" fmla="*/ 57 w 150"/>
                    <a:gd name="T25" fmla="*/ 121 h 258"/>
                    <a:gd name="T26" fmla="*/ 48 w 150"/>
                    <a:gd name="T27" fmla="*/ 127 h 258"/>
                    <a:gd name="T28" fmla="*/ 37 w 150"/>
                    <a:gd name="T29" fmla="*/ 129 h 258"/>
                    <a:gd name="T30" fmla="*/ 27 w 150"/>
                    <a:gd name="T31" fmla="*/ 128 h 258"/>
                    <a:gd name="T32" fmla="*/ 19 w 150"/>
                    <a:gd name="T33" fmla="*/ 123 h 258"/>
                    <a:gd name="T34" fmla="*/ 15 w 150"/>
                    <a:gd name="T35" fmla="*/ 117 h 258"/>
                    <a:gd name="T36" fmla="*/ 12 w 150"/>
                    <a:gd name="T37" fmla="*/ 106 h 258"/>
                    <a:gd name="T38" fmla="*/ 13 w 150"/>
                    <a:gd name="T39" fmla="*/ 93 h 258"/>
                    <a:gd name="T40" fmla="*/ 18 w 150"/>
                    <a:gd name="T41" fmla="*/ 84 h 258"/>
                    <a:gd name="T42" fmla="*/ 21 w 150"/>
                    <a:gd name="T43" fmla="*/ 73 h 258"/>
                    <a:gd name="T44" fmla="*/ 21 w 150"/>
                    <a:gd name="T45" fmla="*/ 66 h 258"/>
                    <a:gd name="T46" fmla="*/ 18 w 150"/>
                    <a:gd name="T47" fmla="*/ 59 h 258"/>
                    <a:gd name="T48" fmla="*/ 13 w 150"/>
                    <a:gd name="T49" fmla="*/ 49 h 258"/>
                    <a:gd name="T50" fmla="*/ 6 w 150"/>
                    <a:gd name="T51" fmla="*/ 40 h 258"/>
                    <a:gd name="T52" fmla="*/ 0 w 150"/>
                    <a:gd name="T53" fmla="*/ 29 h 258"/>
                    <a:gd name="T54" fmla="*/ 0 w 150"/>
                    <a:gd name="T55" fmla="*/ 19 h 258"/>
                    <a:gd name="T56" fmla="*/ 2 w 150"/>
                    <a:gd name="T57" fmla="*/ 11 h 258"/>
                    <a:gd name="T58" fmla="*/ 10 w 150"/>
                    <a:gd name="T59" fmla="*/ 2 h 25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50"/>
                    <a:gd name="T91" fmla="*/ 0 h 258"/>
                    <a:gd name="T92" fmla="*/ 150 w 150"/>
                    <a:gd name="T93" fmla="*/ 258 h 258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50" h="258">
                      <a:moveTo>
                        <a:pt x="20" y="5"/>
                      </a:moveTo>
                      <a:lnTo>
                        <a:pt x="51" y="0"/>
                      </a:lnTo>
                      <a:lnTo>
                        <a:pt x="79" y="5"/>
                      </a:lnTo>
                      <a:lnTo>
                        <a:pt x="103" y="17"/>
                      </a:lnTo>
                      <a:lnTo>
                        <a:pt x="121" y="35"/>
                      </a:lnTo>
                      <a:lnTo>
                        <a:pt x="134" y="55"/>
                      </a:lnTo>
                      <a:lnTo>
                        <a:pt x="142" y="82"/>
                      </a:lnTo>
                      <a:lnTo>
                        <a:pt x="149" y="108"/>
                      </a:lnTo>
                      <a:lnTo>
                        <a:pt x="150" y="138"/>
                      </a:lnTo>
                      <a:lnTo>
                        <a:pt x="145" y="172"/>
                      </a:lnTo>
                      <a:lnTo>
                        <a:pt x="137" y="199"/>
                      </a:lnTo>
                      <a:lnTo>
                        <a:pt x="126" y="223"/>
                      </a:lnTo>
                      <a:lnTo>
                        <a:pt x="115" y="242"/>
                      </a:lnTo>
                      <a:lnTo>
                        <a:pt x="97" y="254"/>
                      </a:lnTo>
                      <a:lnTo>
                        <a:pt x="74" y="258"/>
                      </a:lnTo>
                      <a:lnTo>
                        <a:pt x="54" y="256"/>
                      </a:lnTo>
                      <a:lnTo>
                        <a:pt x="39" y="246"/>
                      </a:lnTo>
                      <a:lnTo>
                        <a:pt x="30" y="235"/>
                      </a:lnTo>
                      <a:lnTo>
                        <a:pt x="24" y="213"/>
                      </a:lnTo>
                      <a:lnTo>
                        <a:pt x="26" y="186"/>
                      </a:lnTo>
                      <a:lnTo>
                        <a:pt x="35" y="169"/>
                      </a:lnTo>
                      <a:lnTo>
                        <a:pt x="42" y="147"/>
                      </a:lnTo>
                      <a:lnTo>
                        <a:pt x="42" y="132"/>
                      </a:lnTo>
                      <a:lnTo>
                        <a:pt x="36" y="119"/>
                      </a:lnTo>
                      <a:lnTo>
                        <a:pt x="26" y="99"/>
                      </a:lnTo>
                      <a:lnTo>
                        <a:pt x="12" y="81"/>
                      </a:lnTo>
                      <a:lnTo>
                        <a:pt x="0" y="59"/>
                      </a:lnTo>
                      <a:lnTo>
                        <a:pt x="0" y="39"/>
                      </a:lnTo>
                      <a:lnTo>
                        <a:pt x="4" y="23"/>
                      </a:lnTo>
                      <a:lnTo>
                        <a:pt x="2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3143" name="Freeform 52"/>
                <p:cNvSpPr>
                  <a:spLocks/>
                </p:cNvSpPr>
                <p:nvPr/>
              </p:nvSpPr>
              <p:spPr bwMode="auto">
                <a:xfrm>
                  <a:off x="2566" y="2851"/>
                  <a:ext cx="136" cy="180"/>
                </a:xfrm>
                <a:custGeom>
                  <a:avLst/>
                  <a:gdLst>
                    <a:gd name="T0" fmla="*/ 107 w 274"/>
                    <a:gd name="T1" fmla="*/ 162 h 360"/>
                    <a:gd name="T2" fmla="*/ 121 w 274"/>
                    <a:gd name="T3" fmla="*/ 161 h 360"/>
                    <a:gd name="T4" fmla="*/ 132 w 274"/>
                    <a:gd name="T5" fmla="*/ 162 h 360"/>
                    <a:gd name="T6" fmla="*/ 136 w 274"/>
                    <a:gd name="T7" fmla="*/ 169 h 360"/>
                    <a:gd name="T8" fmla="*/ 133 w 274"/>
                    <a:gd name="T9" fmla="*/ 176 h 360"/>
                    <a:gd name="T10" fmla="*/ 125 w 274"/>
                    <a:gd name="T11" fmla="*/ 180 h 360"/>
                    <a:gd name="T12" fmla="*/ 103 w 274"/>
                    <a:gd name="T13" fmla="*/ 177 h 360"/>
                    <a:gd name="T14" fmla="*/ 75 w 274"/>
                    <a:gd name="T15" fmla="*/ 169 h 360"/>
                    <a:gd name="T16" fmla="*/ 52 w 274"/>
                    <a:gd name="T17" fmla="*/ 150 h 360"/>
                    <a:gd name="T18" fmla="*/ 38 w 274"/>
                    <a:gd name="T19" fmla="*/ 120 h 360"/>
                    <a:gd name="T20" fmla="*/ 25 w 274"/>
                    <a:gd name="T21" fmla="*/ 77 h 360"/>
                    <a:gd name="T22" fmla="*/ 20 w 274"/>
                    <a:gd name="T23" fmla="*/ 46 h 360"/>
                    <a:gd name="T24" fmla="*/ 18 w 274"/>
                    <a:gd name="T25" fmla="*/ 37 h 360"/>
                    <a:gd name="T26" fmla="*/ 8 w 274"/>
                    <a:gd name="T27" fmla="*/ 30 h 360"/>
                    <a:gd name="T28" fmla="*/ 0 w 274"/>
                    <a:gd name="T29" fmla="*/ 19 h 360"/>
                    <a:gd name="T30" fmla="*/ 2 w 274"/>
                    <a:gd name="T31" fmla="*/ 11 h 360"/>
                    <a:gd name="T32" fmla="*/ 10 w 274"/>
                    <a:gd name="T33" fmla="*/ 11 h 360"/>
                    <a:gd name="T34" fmla="*/ 17 w 274"/>
                    <a:gd name="T35" fmla="*/ 22 h 360"/>
                    <a:gd name="T36" fmla="*/ 22 w 274"/>
                    <a:gd name="T37" fmla="*/ 21 h 360"/>
                    <a:gd name="T38" fmla="*/ 16 w 274"/>
                    <a:gd name="T39" fmla="*/ 6 h 360"/>
                    <a:gd name="T40" fmla="*/ 22 w 274"/>
                    <a:gd name="T41" fmla="*/ 0 h 360"/>
                    <a:gd name="T42" fmla="*/ 31 w 274"/>
                    <a:gd name="T43" fmla="*/ 12 h 360"/>
                    <a:gd name="T44" fmla="*/ 29 w 274"/>
                    <a:gd name="T45" fmla="*/ 23 h 360"/>
                    <a:gd name="T46" fmla="*/ 37 w 274"/>
                    <a:gd name="T47" fmla="*/ 3 h 360"/>
                    <a:gd name="T48" fmla="*/ 44 w 274"/>
                    <a:gd name="T49" fmla="*/ 6 h 360"/>
                    <a:gd name="T50" fmla="*/ 46 w 274"/>
                    <a:gd name="T51" fmla="*/ 14 h 360"/>
                    <a:gd name="T52" fmla="*/ 39 w 274"/>
                    <a:gd name="T53" fmla="*/ 23 h 360"/>
                    <a:gd name="T54" fmla="*/ 32 w 274"/>
                    <a:gd name="T55" fmla="*/ 34 h 360"/>
                    <a:gd name="T56" fmla="*/ 30 w 274"/>
                    <a:gd name="T57" fmla="*/ 42 h 360"/>
                    <a:gd name="T58" fmla="*/ 33 w 274"/>
                    <a:gd name="T59" fmla="*/ 61 h 360"/>
                    <a:gd name="T60" fmla="*/ 39 w 274"/>
                    <a:gd name="T61" fmla="*/ 86 h 360"/>
                    <a:gd name="T62" fmla="*/ 49 w 274"/>
                    <a:gd name="T63" fmla="*/ 111 h 360"/>
                    <a:gd name="T64" fmla="*/ 62 w 274"/>
                    <a:gd name="T65" fmla="*/ 134 h 360"/>
                    <a:gd name="T66" fmla="*/ 70 w 274"/>
                    <a:gd name="T67" fmla="*/ 148 h 360"/>
                    <a:gd name="T68" fmla="*/ 81 w 274"/>
                    <a:gd name="T69" fmla="*/ 156 h 360"/>
                    <a:gd name="T70" fmla="*/ 94 w 274"/>
                    <a:gd name="T71" fmla="*/ 159 h 360"/>
                    <a:gd name="T72" fmla="*/ 107 w 274"/>
                    <a:gd name="T73" fmla="*/ 162 h 36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74"/>
                    <a:gd name="T112" fmla="*/ 0 h 360"/>
                    <a:gd name="T113" fmla="*/ 274 w 274"/>
                    <a:gd name="T114" fmla="*/ 360 h 360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74" h="360">
                      <a:moveTo>
                        <a:pt x="215" y="323"/>
                      </a:moveTo>
                      <a:lnTo>
                        <a:pt x="244" y="321"/>
                      </a:lnTo>
                      <a:lnTo>
                        <a:pt x="266" y="323"/>
                      </a:lnTo>
                      <a:lnTo>
                        <a:pt x="274" y="338"/>
                      </a:lnTo>
                      <a:lnTo>
                        <a:pt x="267" y="352"/>
                      </a:lnTo>
                      <a:lnTo>
                        <a:pt x="252" y="360"/>
                      </a:lnTo>
                      <a:lnTo>
                        <a:pt x="208" y="353"/>
                      </a:lnTo>
                      <a:lnTo>
                        <a:pt x="151" y="338"/>
                      </a:lnTo>
                      <a:lnTo>
                        <a:pt x="104" y="300"/>
                      </a:lnTo>
                      <a:lnTo>
                        <a:pt x="77" y="241"/>
                      </a:lnTo>
                      <a:lnTo>
                        <a:pt x="51" y="153"/>
                      </a:lnTo>
                      <a:lnTo>
                        <a:pt x="40" y="93"/>
                      </a:lnTo>
                      <a:lnTo>
                        <a:pt x="37" y="73"/>
                      </a:lnTo>
                      <a:lnTo>
                        <a:pt x="16" y="61"/>
                      </a:lnTo>
                      <a:lnTo>
                        <a:pt x="0" y="38"/>
                      </a:lnTo>
                      <a:lnTo>
                        <a:pt x="4" y="21"/>
                      </a:lnTo>
                      <a:lnTo>
                        <a:pt x="21" y="21"/>
                      </a:lnTo>
                      <a:lnTo>
                        <a:pt x="34" y="44"/>
                      </a:lnTo>
                      <a:lnTo>
                        <a:pt x="44" y="41"/>
                      </a:lnTo>
                      <a:lnTo>
                        <a:pt x="32" y="11"/>
                      </a:lnTo>
                      <a:lnTo>
                        <a:pt x="44" y="0"/>
                      </a:lnTo>
                      <a:lnTo>
                        <a:pt x="62" y="24"/>
                      </a:lnTo>
                      <a:lnTo>
                        <a:pt x="59" y="47"/>
                      </a:lnTo>
                      <a:lnTo>
                        <a:pt x="75" y="7"/>
                      </a:lnTo>
                      <a:lnTo>
                        <a:pt x="89" y="11"/>
                      </a:lnTo>
                      <a:lnTo>
                        <a:pt x="93" y="28"/>
                      </a:lnTo>
                      <a:lnTo>
                        <a:pt x="78" y="46"/>
                      </a:lnTo>
                      <a:lnTo>
                        <a:pt x="64" y="67"/>
                      </a:lnTo>
                      <a:lnTo>
                        <a:pt x="60" y="84"/>
                      </a:lnTo>
                      <a:lnTo>
                        <a:pt x="66" y="122"/>
                      </a:lnTo>
                      <a:lnTo>
                        <a:pt x="78" y="172"/>
                      </a:lnTo>
                      <a:lnTo>
                        <a:pt x="98" y="222"/>
                      </a:lnTo>
                      <a:lnTo>
                        <a:pt x="124" y="268"/>
                      </a:lnTo>
                      <a:lnTo>
                        <a:pt x="141" y="295"/>
                      </a:lnTo>
                      <a:lnTo>
                        <a:pt x="163" y="312"/>
                      </a:lnTo>
                      <a:lnTo>
                        <a:pt x="190" y="318"/>
                      </a:lnTo>
                      <a:lnTo>
                        <a:pt x="215" y="3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3144" name="Freeform 53"/>
                <p:cNvSpPr>
                  <a:spLocks/>
                </p:cNvSpPr>
                <p:nvPr/>
              </p:nvSpPr>
              <p:spPr bwMode="auto">
                <a:xfrm>
                  <a:off x="2717" y="2886"/>
                  <a:ext cx="167" cy="143"/>
                </a:xfrm>
                <a:custGeom>
                  <a:avLst/>
                  <a:gdLst>
                    <a:gd name="T0" fmla="*/ 5 w 333"/>
                    <a:gd name="T1" fmla="*/ 125 h 286"/>
                    <a:gd name="T2" fmla="*/ 23 w 333"/>
                    <a:gd name="T3" fmla="*/ 124 h 286"/>
                    <a:gd name="T4" fmla="*/ 46 w 333"/>
                    <a:gd name="T5" fmla="*/ 120 h 286"/>
                    <a:gd name="T6" fmla="*/ 77 w 333"/>
                    <a:gd name="T7" fmla="*/ 110 h 286"/>
                    <a:gd name="T8" fmla="*/ 96 w 333"/>
                    <a:gd name="T9" fmla="*/ 99 h 286"/>
                    <a:gd name="T10" fmla="*/ 104 w 333"/>
                    <a:gd name="T11" fmla="*/ 87 h 286"/>
                    <a:gd name="T12" fmla="*/ 113 w 333"/>
                    <a:gd name="T13" fmla="*/ 66 h 286"/>
                    <a:gd name="T14" fmla="*/ 119 w 333"/>
                    <a:gd name="T15" fmla="*/ 44 h 286"/>
                    <a:gd name="T16" fmla="*/ 119 w 333"/>
                    <a:gd name="T17" fmla="*/ 33 h 286"/>
                    <a:gd name="T18" fmla="*/ 118 w 333"/>
                    <a:gd name="T19" fmla="*/ 27 h 286"/>
                    <a:gd name="T20" fmla="*/ 104 w 333"/>
                    <a:gd name="T21" fmla="*/ 25 h 286"/>
                    <a:gd name="T22" fmla="*/ 98 w 333"/>
                    <a:gd name="T23" fmla="*/ 19 h 286"/>
                    <a:gd name="T24" fmla="*/ 102 w 333"/>
                    <a:gd name="T25" fmla="*/ 14 h 286"/>
                    <a:gd name="T26" fmla="*/ 108 w 333"/>
                    <a:gd name="T27" fmla="*/ 14 h 286"/>
                    <a:gd name="T28" fmla="*/ 117 w 333"/>
                    <a:gd name="T29" fmla="*/ 18 h 286"/>
                    <a:gd name="T30" fmla="*/ 121 w 333"/>
                    <a:gd name="T31" fmla="*/ 19 h 286"/>
                    <a:gd name="T32" fmla="*/ 127 w 333"/>
                    <a:gd name="T33" fmla="*/ 17 h 286"/>
                    <a:gd name="T34" fmla="*/ 134 w 333"/>
                    <a:gd name="T35" fmla="*/ 11 h 286"/>
                    <a:gd name="T36" fmla="*/ 139 w 333"/>
                    <a:gd name="T37" fmla="*/ 2 h 286"/>
                    <a:gd name="T38" fmla="*/ 144 w 333"/>
                    <a:gd name="T39" fmla="*/ 0 h 286"/>
                    <a:gd name="T40" fmla="*/ 150 w 333"/>
                    <a:gd name="T41" fmla="*/ 1 h 286"/>
                    <a:gd name="T42" fmla="*/ 148 w 333"/>
                    <a:gd name="T43" fmla="*/ 8 h 286"/>
                    <a:gd name="T44" fmla="*/ 140 w 333"/>
                    <a:gd name="T45" fmla="*/ 17 h 286"/>
                    <a:gd name="T46" fmla="*/ 134 w 333"/>
                    <a:gd name="T47" fmla="*/ 21 h 286"/>
                    <a:gd name="T48" fmla="*/ 135 w 333"/>
                    <a:gd name="T49" fmla="*/ 23 h 286"/>
                    <a:gd name="T50" fmla="*/ 142 w 333"/>
                    <a:gd name="T51" fmla="*/ 23 h 286"/>
                    <a:gd name="T52" fmla="*/ 150 w 333"/>
                    <a:gd name="T53" fmla="*/ 22 h 286"/>
                    <a:gd name="T54" fmla="*/ 157 w 333"/>
                    <a:gd name="T55" fmla="*/ 19 h 286"/>
                    <a:gd name="T56" fmla="*/ 160 w 333"/>
                    <a:gd name="T57" fmla="*/ 13 h 286"/>
                    <a:gd name="T58" fmla="*/ 166 w 333"/>
                    <a:gd name="T59" fmla="*/ 15 h 286"/>
                    <a:gd name="T60" fmla="*/ 167 w 333"/>
                    <a:gd name="T61" fmla="*/ 23 h 286"/>
                    <a:gd name="T62" fmla="*/ 159 w 333"/>
                    <a:gd name="T63" fmla="*/ 29 h 286"/>
                    <a:gd name="T64" fmla="*/ 147 w 333"/>
                    <a:gd name="T65" fmla="*/ 30 h 286"/>
                    <a:gd name="T66" fmla="*/ 135 w 333"/>
                    <a:gd name="T67" fmla="*/ 29 h 286"/>
                    <a:gd name="T68" fmla="*/ 130 w 333"/>
                    <a:gd name="T69" fmla="*/ 33 h 286"/>
                    <a:gd name="T70" fmla="*/ 127 w 333"/>
                    <a:gd name="T71" fmla="*/ 44 h 286"/>
                    <a:gd name="T72" fmla="*/ 125 w 333"/>
                    <a:gd name="T73" fmla="*/ 58 h 286"/>
                    <a:gd name="T74" fmla="*/ 121 w 333"/>
                    <a:gd name="T75" fmla="*/ 75 h 286"/>
                    <a:gd name="T76" fmla="*/ 118 w 333"/>
                    <a:gd name="T77" fmla="*/ 87 h 286"/>
                    <a:gd name="T78" fmla="*/ 113 w 333"/>
                    <a:gd name="T79" fmla="*/ 97 h 286"/>
                    <a:gd name="T80" fmla="*/ 106 w 333"/>
                    <a:gd name="T81" fmla="*/ 107 h 286"/>
                    <a:gd name="T82" fmla="*/ 99 w 333"/>
                    <a:gd name="T83" fmla="*/ 110 h 286"/>
                    <a:gd name="T84" fmla="*/ 88 w 333"/>
                    <a:gd name="T85" fmla="*/ 118 h 286"/>
                    <a:gd name="T86" fmla="*/ 73 w 333"/>
                    <a:gd name="T87" fmla="*/ 125 h 286"/>
                    <a:gd name="T88" fmla="*/ 51 w 333"/>
                    <a:gd name="T89" fmla="*/ 132 h 286"/>
                    <a:gd name="T90" fmla="*/ 34 w 333"/>
                    <a:gd name="T91" fmla="*/ 136 h 286"/>
                    <a:gd name="T92" fmla="*/ 15 w 333"/>
                    <a:gd name="T93" fmla="*/ 143 h 286"/>
                    <a:gd name="T94" fmla="*/ 5 w 333"/>
                    <a:gd name="T95" fmla="*/ 141 h 286"/>
                    <a:gd name="T96" fmla="*/ 0 w 333"/>
                    <a:gd name="T97" fmla="*/ 132 h 286"/>
                    <a:gd name="T98" fmla="*/ 5 w 333"/>
                    <a:gd name="T99" fmla="*/ 125 h 28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333"/>
                    <a:gd name="T151" fmla="*/ 0 h 286"/>
                    <a:gd name="T152" fmla="*/ 333 w 333"/>
                    <a:gd name="T153" fmla="*/ 286 h 28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333" h="286">
                      <a:moveTo>
                        <a:pt x="10" y="251"/>
                      </a:moveTo>
                      <a:lnTo>
                        <a:pt x="46" y="248"/>
                      </a:lnTo>
                      <a:lnTo>
                        <a:pt x="92" y="241"/>
                      </a:lnTo>
                      <a:lnTo>
                        <a:pt x="153" y="221"/>
                      </a:lnTo>
                      <a:lnTo>
                        <a:pt x="191" y="198"/>
                      </a:lnTo>
                      <a:lnTo>
                        <a:pt x="208" y="174"/>
                      </a:lnTo>
                      <a:lnTo>
                        <a:pt x="226" y="131"/>
                      </a:lnTo>
                      <a:lnTo>
                        <a:pt x="237" y="88"/>
                      </a:lnTo>
                      <a:lnTo>
                        <a:pt x="238" y="65"/>
                      </a:lnTo>
                      <a:lnTo>
                        <a:pt x="235" y="54"/>
                      </a:lnTo>
                      <a:lnTo>
                        <a:pt x="207" y="50"/>
                      </a:lnTo>
                      <a:lnTo>
                        <a:pt x="196" y="38"/>
                      </a:lnTo>
                      <a:lnTo>
                        <a:pt x="203" y="28"/>
                      </a:lnTo>
                      <a:lnTo>
                        <a:pt x="215" y="28"/>
                      </a:lnTo>
                      <a:lnTo>
                        <a:pt x="233" y="36"/>
                      </a:lnTo>
                      <a:lnTo>
                        <a:pt x="242" y="39"/>
                      </a:lnTo>
                      <a:lnTo>
                        <a:pt x="254" y="34"/>
                      </a:lnTo>
                      <a:lnTo>
                        <a:pt x="267" y="23"/>
                      </a:lnTo>
                      <a:lnTo>
                        <a:pt x="277" y="5"/>
                      </a:lnTo>
                      <a:lnTo>
                        <a:pt x="287" y="0"/>
                      </a:lnTo>
                      <a:lnTo>
                        <a:pt x="299" y="1"/>
                      </a:lnTo>
                      <a:lnTo>
                        <a:pt x="296" y="16"/>
                      </a:lnTo>
                      <a:lnTo>
                        <a:pt x="279" y="34"/>
                      </a:lnTo>
                      <a:lnTo>
                        <a:pt x="267" y="42"/>
                      </a:lnTo>
                      <a:lnTo>
                        <a:pt x="269" y="46"/>
                      </a:lnTo>
                      <a:lnTo>
                        <a:pt x="283" y="46"/>
                      </a:lnTo>
                      <a:lnTo>
                        <a:pt x="300" y="44"/>
                      </a:lnTo>
                      <a:lnTo>
                        <a:pt x="314" y="38"/>
                      </a:lnTo>
                      <a:lnTo>
                        <a:pt x="320" y="27"/>
                      </a:lnTo>
                      <a:lnTo>
                        <a:pt x="331" y="31"/>
                      </a:lnTo>
                      <a:lnTo>
                        <a:pt x="333" y="46"/>
                      </a:lnTo>
                      <a:lnTo>
                        <a:pt x="317" y="58"/>
                      </a:lnTo>
                      <a:lnTo>
                        <a:pt x="294" y="61"/>
                      </a:lnTo>
                      <a:lnTo>
                        <a:pt x="269" y="59"/>
                      </a:lnTo>
                      <a:lnTo>
                        <a:pt x="260" y="65"/>
                      </a:lnTo>
                      <a:lnTo>
                        <a:pt x="254" y="89"/>
                      </a:lnTo>
                      <a:lnTo>
                        <a:pt x="250" y="117"/>
                      </a:lnTo>
                      <a:lnTo>
                        <a:pt x="242" y="150"/>
                      </a:lnTo>
                      <a:lnTo>
                        <a:pt x="235" y="174"/>
                      </a:lnTo>
                      <a:lnTo>
                        <a:pt x="226" y="194"/>
                      </a:lnTo>
                      <a:lnTo>
                        <a:pt x="211" y="214"/>
                      </a:lnTo>
                      <a:lnTo>
                        <a:pt x="198" y="221"/>
                      </a:lnTo>
                      <a:lnTo>
                        <a:pt x="175" y="236"/>
                      </a:lnTo>
                      <a:lnTo>
                        <a:pt x="145" y="251"/>
                      </a:lnTo>
                      <a:lnTo>
                        <a:pt x="102" y="263"/>
                      </a:lnTo>
                      <a:lnTo>
                        <a:pt x="68" y="271"/>
                      </a:lnTo>
                      <a:lnTo>
                        <a:pt x="29" y="286"/>
                      </a:lnTo>
                      <a:lnTo>
                        <a:pt x="10" y="281"/>
                      </a:lnTo>
                      <a:lnTo>
                        <a:pt x="0" y="263"/>
                      </a:lnTo>
                      <a:lnTo>
                        <a:pt x="10" y="2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3145" name="Freeform 54"/>
                <p:cNvSpPr>
                  <a:spLocks/>
                </p:cNvSpPr>
                <p:nvPr/>
              </p:nvSpPr>
              <p:spPr bwMode="auto">
                <a:xfrm>
                  <a:off x="2687" y="3104"/>
                  <a:ext cx="53" cy="183"/>
                </a:xfrm>
                <a:custGeom>
                  <a:avLst/>
                  <a:gdLst>
                    <a:gd name="T0" fmla="*/ 13 w 107"/>
                    <a:gd name="T1" fmla="*/ 2 h 366"/>
                    <a:gd name="T2" fmla="*/ 24 w 107"/>
                    <a:gd name="T3" fmla="*/ 0 h 366"/>
                    <a:gd name="T4" fmla="*/ 29 w 107"/>
                    <a:gd name="T5" fmla="*/ 5 h 366"/>
                    <a:gd name="T6" fmla="*/ 31 w 107"/>
                    <a:gd name="T7" fmla="*/ 15 h 366"/>
                    <a:gd name="T8" fmla="*/ 32 w 107"/>
                    <a:gd name="T9" fmla="*/ 35 h 366"/>
                    <a:gd name="T10" fmla="*/ 30 w 107"/>
                    <a:gd name="T11" fmla="*/ 66 h 366"/>
                    <a:gd name="T12" fmla="*/ 26 w 107"/>
                    <a:gd name="T13" fmla="*/ 96 h 366"/>
                    <a:gd name="T14" fmla="*/ 21 w 107"/>
                    <a:gd name="T15" fmla="*/ 127 h 366"/>
                    <a:gd name="T16" fmla="*/ 17 w 107"/>
                    <a:gd name="T17" fmla="*/ 155 h 366"/>
                    <a:gd name="T18" fmla="*/ 16 w 107"/>
                    <a:gd name="T19" fmla="*/ 160 h 366"/>
                    <a:gd name="T20" fmla="*/ 19 w 107"/>
                    <a:gd name="T21" fmla="*/ 163 h 366"/>
                    <a:gd name="T22" fmla="*/ 28 w 107"/>
                    <a:gd name="T23" fmla="*/ 159 h 366"/>
                    <a:gd name="T24" fmla="*/ 34 w 107"/>
                    <a:gd name="T25" fmla="*/ 149 h 366"/>
                    <a:gd name="T26" fmla="*/ 39 w 107"/>
                    <a:gd name="T27" fmla="*/ 145 h 366"/>
                    <a:gd name="T28" fmla="*/ 48 w 107"/>
                    <a:gd name="T29" fmla="*/ 142 h 366"/>
                    <a:gd name="T30" fmla="*/ 52 w 107"/>
                    <a:gd name="T31" fmla="*/ 144 h 366"/>
                    <a:gd name="T32" fmla="*/ 53 w 107"/>
                    <a:gd name="T33" fmla="*/ 153 h 366"/>
                    <a:gd name="T34" fmla="*/ 42 w 107"/>
                    <a:gd name="T35" fmla="*/ 158 h 366"/>
                    <a:gd name="T36" fmla="*/ 29 w 107"/>
                    <a:gd name="T37" fmla="*/ 169 h 366"/>
                    <a:gd name="T38" fmla="*/ 18 w 107"/>
                    <a:gd name="T39" fmla="*/ 180 h 366"/>
                    <a:gd name="T40" fmla="*/ 11 w 107"/>
                    <a:gd name="T41" fmla="*/ 183 h 366"/>
                    <a:gd name="T42" fmla="*/ 5 w 107"/>
                    <a:gd name="T43" fmla="*/ 181 h 366"/>
                    <a:gd name="T44" fmla="*/ 0 w 107"/>
                    <a:gd name="T45" fmla="*/ 177 h 366"/>
                    <a:gd name="T46" fmla="*/ 0 w 107"/>
                    <a:gd name="T47" fmla="*/ 173 h 366"/>
                    <a:gd name="T48" fmla="*/ 5 w 107"/>
                    <a:gd name="T49" fmla="*/ 162 h 366"/>
                    <a:gd name="T50" fmla="*/ 9 w 107"/>
                    <a:gd name="T51" fmla="*/ 155 h 366"/>
                    <a:gd name="T52" fmla="*/ 11 w 107"/>
                    <a:gd name="T53" fmla="*/ 137 h 366"/>
                    <a:gd name="T54" fmla="*/ 11 w 107"/>
                    <a:gd name="T55" fmla="*/ 114 h 366"/>
                    <a:gd name="T56" fmla="*/ 11 w 107"/>
                    <a:gd name="T57" fmla="*/ 82 h 366"/>
                    <a:gd name="T58" fmla="*/ 15 w 107"/>
                    <a:gd name="T59" fmla="*/ 58 h 366"/>
                    <a:gd name="T60" fmla="*/ 12 w 107"/>
                    <a:gd name="T61" fmla="*/ 33 h 366"/>
                    <a:gd name="T62" fmla="*/ 12 w 107"/>
                    <a:gd name="T63" fmla="*/ 12 h 366"/>
                    <a:gd name="T64" fmla="*/ 13 w 107"/>
                    <a:gd name="T65" fmla="*/ 2 h 36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07"/>
                    <a:gd name="T100" fmla="*/ 0 h 366"/>
                    <a:gd name="T101" fmla="*/ 107 w 107"/>
                    <a:gd name="T102" fmla="*/ 366 h 36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07" h="366">
                      <a:moveTo>
                        <a:pt x="27" y="4"/>
                      </a:moveTo>
                      <a:lnTo>
                        <a:pt x="48" y="0"/>
                      </a:lnTo>
                      <a:lnTo>
                        <a:pt x="59" y="10"/>
                      </a:lnTo>
                      <a:lnTo>
                        <a:pt x="62" y="31"/>
                      </a:lnTo>
                      <a:lnTo>
                        <a:pt x="64" y="70"/>
                      </a:lnTo>
                      <a:lnTo>
                        <a:pt x="60" y="132"/>
                      </a:lnTo>
                      <a:lnTo>
                        <a:pt x="53" y="193"/>
                      </a:lnTo>
                      <a:lnTo>
                        <a:pt x="42" y="255"/>
                      </a:lnTo>
                      <a:lnTo>
                        <a:pt x="34" y="309"/>
                      </a:lnTo>
                      <a:lnTo>
                        <a:pt x="33" y="320"/>
                      </a:lnTo>
                      <a:lnTo>
                        <a:pt x="38" y="325"/>
                      </a:lnTo>
                      <a:lnTo>
                        <a:pt x="56" y="318"/>
                      </a:lnTo>
                      <a:lnTo>
                        <a:pt x="68" y="297"/>
                      </a:lnTo>
                      <a:lnTo>
                        <a:pt x="78" y="289"/>
                      </a:lnTo>
                      <a:lnTo>
                        <a:pt x="96" y="283"/>
                      </a:lnTo>
                      <a:lnTo>
                        <a:pt x="104" y="287"/>
                      </a:lnTo>
                      <a:lnTo>
                        <a:pt x="107" y="306"/>
                      </a:lnTo>
                      <a:lnTo>
                        <a:pt x="84" y="316"/>
                      </a:lnTo>
                      <a:lnTo>
                        <a:pt x="59" y="338"/>
                      </a:lnTo>
                      <a:lnTo>
                        <a:pt x="37" y="360"/>
                      </a:lnTo>
                      <a:lnTo>
                        <a:pt x="22" y="366"/>
                      </a:lnTo>
                      <a:lnTo>
                        <a:pt x="11" y="362"/>
                      </a:lnTo>
                      <a:lnTo>
                        <a:pt x="0" y="354"/>
                      </a:lnTo>
                      <a:lnTo>
                        <a:pt x="0" y="346"/>
                      </a:lnTo>
                      <a:lnTo>
                        <a:pt x="10" y="324"/>
                      </a:lnTo>
                      <a:lnTo>
                        <a:pt x="19" y="310"/>
                      </a:lnTo>
                      <a:lnTo>
                        <a:pt x="23" y="274"/>
                      </a:lnTo>
                      <a:lnTo>
                        <a:pt x="23" y="228"/>
                      </a:lnTo>
                      <a:lnTo>
                        <a:pt x="22" y="164"/>
                      </a:lnTo>
                      <a:lnTo>
                        <a:pt x="30" y="116"/>
                      </a:lnTo>
                      <a:lnTo>
                        <a:pt x="24" y="65"/>
                      </a:lnTo>
                      <a:lnTo>
                        <a:pt x="24" y="25"/>
                      </a:lnTo>
                      <a:lnTo>
                        <a:pt x="27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3146" name="Freeform 55"/>
                <p:cNvSpPr>
                  <a:spLocks/>
                </p:cNvSpPr>
                <p:nvPr/>
              </p:nvSpPr>
              <p:spPr bwMode="auto">
                <a:xfrm>
                  <a:off x="2721" y="3106"/>
                  <a:ext cx="56" cy="184"/>
                </a:xfrm>
                <a:custGeom>
                  <a:avLst/>
                  <a:gdLst>
                    <a:gd name="T0" fmla="*/ 0 w 112"/>
                    <a:gd name="T1" fmla="*/ 3 h 367"/>
                    <a:gd name="T2" fmla="*/ 10 w 112"/>
                    <a:gd name="T3" fmla="*/ 0 h 367"/>
                    <a:gd name="T4" fmla="*/ 16 w 112"/>
                    <a:gd name="T5" fmla="*/ 4 h 367"/>
                    <a:gd name="T6" fmla="*/ 19 w 112"/>
                    <a:gd name="T7" fmla="*/ 15 h 367"/>
                    <a:gd name="T8" fmla="*/ 21 w 112"/>
                    <a:gd name="T9" fmla="*/ 34 h 367"/>
                    <a:gd name="T10" fmla="*/ 23 w 112"/>
                    <a:gd name="T11" fmla="*/ 65 h 367"/>
                    <a:gd name="T12" fmla="*/ 23 w 112"/>
                    <a:gd name="T13" fmla="*/ 96 h 367"/>
                    <a:gd name="T14" fmla="*/ 21 w 112"/>
                    <a:gd name="T15" fmla="*/ 129 h 367"/>
                    <a:gd name="T16" fmla="*/ 20 w 112"/>
                    <a:gd name="T17" fmla="*/ 155 h 367"/>
                    <a:gd name="T18" fmla="*/ 21 w 112"/>
                    <a:gd name="T19" fmla="*/ 161 h 367"/>
                    <a:gd name="T20" fmla="*/ 23 w 112"/>
                    <a:gd name="T21" fmla="*/ 164 h 367"/>
                    <a:gd name="T22" fmla="*/ 30 w 112"/>
                    <a:gd name="T23" fmla="*/ 158 h 367"/>
                    <a:gd name="T24" fmla="*/ 37 w 112"/>
                    <a:gd name="T25" fmla="*/ 147 h 367"/>
                    <a:gd name="T26" fmla="*/ 40 w 112"/>
                    <a:gd name="T27" fmla="*/ 143 h 367"/>
                    <a:gd name="T28" fmla="*/ 49 w 112"/>
                    <a:gd name="T29" fmla="*/ 138 h 367"/>
                    <a:gd name="T30" fmla="*/ 54 w 112"/>
                    <a:gd name="T31" fmla="*/ 141 h 367"/>
                    <a:gd name="T32" fmla="*/ 56 w 112"/>
                    <a:gd name="T33" fmla="*/ 149 h 367"/>
                    <a:gd name="T34" fmla="*/ 45 w 112"/>
                    <a:gd name="T35" fmla="*/ 156 h 367"/>
                    <a:gd name="T36" fmla="*/ 33 w 112"/>
                    <a:gd name="T37" fmla="*/ 169 h 367"/>
                    <a:gd name="T38" fmla="*/ 24 w 112"/>
                    <a:gd name="T39" fmla="*/ 181 h 367"/>
                    <a:gd name="T40" fmla="*/ 18 w 112"/>
                    <a:gd name="T41" fmla="*/ 184 h 367"/>
                    <a:gd name="T42" fmla="*/ 11 w 112"/>
                    <a:gd name="T43" fmla="*/ 183 h 367"/>
                    <a:gd name="T44" fmla="*/ 6 w 112"/>
                    <a:gd name="T45" fmla="*/ 179 h 367"/>
                    <a:gd name="T46" fmla="*/ 6 w 112"/>
                    <a:gd name="T47" fmla="*/ 175 h 367"/>
                    <a:gd name="T48" fmla="*/ 9 w 112"/>
                    <a:gd name="T49" fmla="*/ 164 h 367"/>
                    <a:gd name="T50" fmla="*/ 12 w 112"/>
                    <a:gd name="T51" fmla="*/ 156 h 367"/>
                    <a:gd name="T52" fmla="*/ 13 w 112"/>
                    <a:gd name="T53" fmla="*/ 138 h 367"/>
                    <a:gd name="T54" fmla="*/ 10 w 112"/>
                    <a:gd name="T55" fmla="*/ 115 h 367"/>
                    <a:gd name="T56" fmla="*/ 6 w 112"/>
                    <a:gd name="T57" fmla="*/ 84 h 367"/>
                    <a:gd name="T58" fmla="*/ 7 w 112"/>
                    <a:gd name="T59" fmla="*/ 58 h 367"/>
                    <a:gd name="T60" fmla="*/ 2 w 112"/>
                    <a:gd name="T61" fmla="*/ 34 h 367"/>
                    <a:gd name="T62" fmla="*/ 0 w 112"/>
                    <a:gd name="T63" fmla="*/ 14 h 367"/>
                    <a:gd name="T64" fmla="*/ 0 w 112"/>
                    <a:gd name="T65" fmla="*/ 3 h 36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12"/>
                    <a:gd name="T100" fmla="*/ 0 h 367"/>
                    <a:gd name="T101" fmla="*/ 112 w 112"/>
                    <a:gd name="T102" fmla="*/ 367 h 36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12" h="367">
                      <a:moveTo>
                        <a:pt x="0" y="6"/>
                      </a:moveTo>
                      <a:lnTo>
                        <a:pt x="19" y="0"/>
                      </a:lnTo>
                      <a:lnTo>
                        <a:pt x="32" y="7"/>
                      </a:lnTo>
                      <a:lnTo>
                        <a:pt x="38" y="29"/>
                      </a:lnTo>
                      <a:lnTo>
                        <a:pt x="42" y="68"/>
                      </a:lnTo>
                      <a:lnTo>
                        <a:pt x="46" y="130"/>
                      </a:lnTo>
                      <a:lnTo>
                        <a:pt x="45" y="191"/>
                      </a:lnTo>
                      <a:lnTo>
                        <a:pt x="42" y="257"/>
                      </a:lnTo>
                      <a:lnTo>
                        <a:pt x="39" y="310"/>
                      </a:lnTo>
                      <a:lnTo>
                        <a:pt x="41" y="321"/>
                      </a:lnTo>
                      <a:lnTo>
                        <a:pt x="46" y="327"/>
                      </a:lnTo>
                      <a:lnTo>
                        <a:pt x="61" y="316"/>
                      </a:lnTo>
                      <a:lnTo>
                        <a:pt x="73" y="293"/>
                      </a:lnTo>
                      <a:lnTo>
                        <a:pt x="80" y="285"/>
                      </a:lnTo>
                      <a:lnTo>
                        <a:pt x="98" y="275"/>
                      </a:lnTo>
                      <a:lnTo>
                        <a:pt x="107" y="281"/>
                      </a:lnTo>
                      <a:lnTo>
                        <a:pt x="112" y="298"/>
                      </a:lnTo>
                      <a:lnTo>
                        <a:pt x="89" y="312"/>
                      </a:lnTo>
                      <a:lnTo>
                        <a:pt x="66" y="337"/>
                      </a:lnTo>
                      <a:lnTo>
                        <a:pt x="47" y="361"/>
                      </a:lnTo>
                      <a:lnTo>
                        <a:pt x="36" y="367"/>
                      </a:lnTo>
                      <a:lnTo>
                        <a:pt x="22" y="366"/>
                      </a:lnTo>
                      <a:lnTo>
                        <a:pt x="11" y="357"/>
                      </a:lnTo>
                      <a:lnTo>
                        <a:pt x="11" y="350"/>
                      </a:lnTo>
                      <a:lnTo>
                        <a:pt x="18" y="328"/>
                      </a:lnTo>
                      <a:lnTo>
                        <a:pt x="24" y="311"/>
                      </a:lnTo>
                      <a:lnTo>
                        <a:pt x="25" y="275"/>
                      </a:lnTo>
                      <a:lnTo>
                        <a:pt x="20" y="230"/>
                      </a:lnTo>
                      <a:lnTo>
                        <a:pt x="11" y="167"/>
                      </a:lnTo>
                      <a:lnTo>
                        <a:pt x="14" y="116"/>
                      </a:lnTo>
                      <a:lnTo>
                        <a:pt x="3" y="68"/>
                      </a:lnTo>
                      <a:lnTo>
                        <a:pt x="0" y="28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</p:grpSp>
          <p:grpSp>
            <p:nvGrpSpPr>
              <p:cNvPr id="3138" name="Group 56"/>
              <p:cNvGrpSpPr>
                <a:grpSpLocks/>
              </p:cNvGrpSpPr>
              <p:nvPr/>
            </p:nvGrpSpPr>
            <p:grpSpPr bwMode="auto">
              <a:xfrm>
                <a:off x="3060" y="2826"/>
                <a:ext cx="306" cy="393"/>
                <a:chOff x="3630" y="2880"/>
                <a:chExt cx="306" cy="393"/>
              </a:xfrm>
            </p:grpSpPr>
            <p:sp>
              <p:nvSpPr>
                <p:cNvPr id="3139" name="Freeform 57"/>
                <p:cNvSpPr>
                  <a:spLocks/>
                </p:cNvSpPr>
                <p:nvPr/>
              </p:nvSpPr>
              <p:spPr bwMode="auto">
                <a:xfrm>
                  <a:off x="3630" y="2880"/>
                  <a:ext cx="306" cy="393"/>
                </a:xfrm>
                <a:custGeom>
                  <a:avLst/>
                  <a:gdLst>
                    <a:gd name="T0" fmla="*/ 4 w 1221"/>
                    <a:gd name="T1" fmla="*/ 82 h 1573"/>
                    <a:gd name="T2" fmla="*/ 2 w 1221"/>
                    <a:gd name="T3" fmla="*/ 52 h 1573"/>
                    <a:gd name="T4" fmla="*/ 17 w 1221"/>
                    <a:gd name="T5" fmla="*/ 23 h 1573"/>
                    <a:gd name="T6" fmla="*/ 46 w 1221"/>
                    <a:gd name="T7" fmla="*/ 0 h 1573"/>
                    <a:gd name="T8" fmla="*/ 90 w 1221"/>
                    <a:gd name="T9" fmla="*/ 10 h 1573"/>
                    <a:gd name="T10" fmla="*/ 129 w 1221"/>
                    <a:gd name="T11" fmla="*/ 36 h 1573"/>
                    <a:gd name="T12" fmla="*/ 177 w 1221"/>
                    <a:gd name="T13" fmla="*/ 57 h 1573"/>
                    <a:gd name="T14" fmla="*/ 229 w 1221"/>
                    <a:gd name="T15" fmla="*/ 79 h 1573"/>
                    <a:gd name="T16" fmla="*/ 277 w 1221"/>
                    <a:gd name="T17" fmla="*/ 107 h 1573"/>
                    <a:gd name="T18" fmla="*/ 306 w 1221"/>
                    <a:gd name="T19" fmla="*/ 134 h 1573"/>
                    <a:gd name="T20" fmla="*/ 300 w 1221"/>
                    <a:gd name="T21" fmla="*/ 142 h 1573"/>
                    <a:gd name="T22" fmla="*/ 246 w 1221"/>
                    <a:gd name="T23" fmla="*/ 192 h 1573"/>
                    <a:gd name="T24" fmla="*/ 227 w 1221"/>
                    <a:gd name="T25" fmla="*/ 219 h 1573"/>
                    <a:gd name="T26" fmla="*/ 223 w 1221"/>
                    <a:gd name="T27" fmla="*/ 244 h 1573"/>
                    <a:gd name="T28" fmla="*/ 221 w 1221"/>
                    <a:gd name="T29" fmla="*/ 276 h 1573"/>
                    <a:gd name="T30" fmla="*/ 218 w 1221"/>
                    <a:gd name="T31" fmla="*/ 318 h 1573"/>
                    <a:gd name="T32" fmla="*/ 208 w 1221"/>
                    <a:gd name="T33" fmla="*/ 363 h 1573"/>
                    <a:gd name="T34" fmla="*/ 192 w 1221"/>
                    <a:gd name="T35" fmla="*/ 387 h 1573"/>
                    <a:gd name="T36" fmla="*/ 177 w 1221"/>
                    <a:gd name="T37" fmla="*/ 393 h 1573"/>
                    <a:gd name="T38" fmla="*/ 160 w 1221"/>
                    <a:gd name="T39" fmla="*/ 380 h 1573"/>
                    <a:gd name="T40" fmla="*/ 131 w 1221"/>
                    <a:gd name="T41" fmla="*/ 363 h 1573"/>
                    <a:gd name="T42" fmla="*/ 100 w 1221"/>
                    <a:gd name="T43" fmla="*/ 343 h 1573"/>
                    <a:gd name="T44" fmla="*/ 65 w 1221"/>
                    <a:gd name="T45" fmla="*/ 330 h 1573"/>
                    <a:gd name="T46" fmla="*/ 35 w 1221"/>
                    <a:gd name="T47" fmla="*/ 326 h 1573"/>
                    <a:gd name="T48" fmla="*/ 19 w 1221"/>
                    <a:gd name="T49" fmla="*/ 301 h 1573"/>
                    <a:gd name="T50" fmla="*/ 8 w 1221"/>
                    <a:gd name="T51" fmla="*/ 265 h 1573"/>
                    <a:gd name="T52" fmla="*/ 0 w 1221"/>
                    <a:gd name="T53" fmla="*/ 205 h 1573"/>
                    <a:gd name="T54" fmla="*/ 2 w 1221"/>
                    <a:gd name="T55" fmla="*/ 153 h 1573"/>
                    <a:gd name="T56" fmla="*/ 6 w 1221"/>
                    <a:gd name="T57" fmla="*/ 123 h 1573"/>
                    <a:gd name="T58" fmla="*/ 19 w 1221"/>
                    <a:gd name="T59" fmla="*/ 123 h 1573"/>
                    <a:gd name="T60" fmla="*/ 17 w 1221"/>
                    <a:gd name="T61" fmla="*/ 174 h 1573"/>
                    <a:gd name="T62" fmla="*/ 17 w 1221"/>
                    <a:gd name="T63" fmla="*/ 230 h 1573"/>
                    <a:gd name="T64" fmla="*/ 25 w 1221"/>
                    <a:gd name="T65" fmla="*/ 263 h 1573"/>
                    <a:gd name="T66" fmla="*/ 38 w 1221"/>
                    <a:gd name="T67" fmla="*/ 301 h 1573"/>
                    <a:gd name="T68" fmla="*/ 69 w 1221"/>
                    <a:gd name="T69" fmla="*/ 316 h 1573"/>
                    <a:gd name="T70" fmla="*/ 112 w 1221"/>
                    <a:gd name="T71" fmla="*/ 328 h 1573"/>
                    <a:gd name="T72" fmla="*/ 146 w 1221"/>
                    <a:gd name="T73" fmla="*/ 347 h 1573"/>
                    <a:gd name="T74" fmla="*/ 179 w 1221"/>
                    <a:gd name="T75" fmla="*/ 370 h 1573"/>
                    <a:gd name="T76" fmla="*/ 192 w 1221"/>
                    <a:gd name="T77" fmla="*/ 355 h 1573"/>
                    <a:gd name="T78" fmla="*/ 200 w 1221"/>
                    <a:gd name="T79" fmla="*/ 322 h 1573"/>
                    <a:gd name="T80" fmla="*/ 204 w 1221"/>
                    <a:gd name="T81" fmla="*/ 280 h 1573"/>
                    <a:gd name="T82" fmla="*/ 208 w 1221"/>
                    <a:gd name="T83" fmla="*/ 236 h 1573"/>
                    <a:gd name="T84" fmla="*/ 221 w 1221"/>
                    <a:gd name="T85" fmla="*/ 197 h 1573"/>
                    <a:gd name="T86" fmla="*/ 260 w 1221"/>
                    <a:gd name="T87" fmla="*/ 157 h 1573"/>
                    <a:gd name="T88" fmla="*/ 277 w 1221"/>
                    <a:gd name="T89" fmla="*/ 136 h 1573"/>
                    <a:gd name="T90" fmla="*/ 275 w 1221"/>
                    <a:gd name="T91" fmla="*/ 128 h 1573"/>
                    <a:gd name="T92" fmla="*/ 227 w 1221"/>
                    <a:gd name="T93" fmla="*/ 96 h 1573"/>
                    <a:gd name="T94" fmla="*/ 179 w 1221"/>
                    <a:gd name="T95" fmla="*/ 75 h 1573"/>
                    <a:gd name="T96" fmla="*/ 139 w 1221"/>
                    <a:gd name="T97" fmla="*/ 55 h 1573"/>
                    <a:gd name="T98" fmla="*/ 114 w 1221"/>
                    <a:gd name="T99" fmla="*/ 44 h 1573"/>
                    <a:gd name="T100" fmla="*/ 88 w 1221"/>
                    <a:gd name="T101" fmla="*/ 29 h 1573"/>
                    <a:gd name="T102" fmla="*/ 73 w 1221"/>
                    <a:gd name="T103" fmla="*/ 21 h 1573"/>
                    <a:gd name="T104" fmla="*/ 48 w 1221"/>
                    <a:gd name="T105" fmla="*/ 19 h 1573"/>
                    <a:gd name="T106" fmla="*/ 33 w 1221"/>
                    <a:gd name="T107" fmla="*/ 32 h 1573"/>
                    <a:gd name="T108" fmla="*/ 21 w 1221"/>
                    <a:gd name="T109" fmla="*/ 53 h 1573"/>
                    <a:gd name="T110" fmla="*/ 21 w 1221"/>
                    <a:gd name="T111" fmla="*/ 73 h 1573"/>
                    <a:gd name="T112" fmla="*/ 19 w 1221"/>
                    <a:gd name="T113" fmla="*/ 92 h 1573"/>
                    <a:gd name="T114" fmla="*/ 4 w 1221"/>
                    <a:gd name="T115" fmla="*/ 82 h 1573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221"/>
                    <a:gd name="T175" fmla="*/ 0 h 1573"/>
                    <a:gd name="T176" fmla="*/ 1221 w 1221"/>
                    <a:gd name="T177" fmla="*/ 1573 h 1573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221" h="1573">
                      <a:moveTo>
                        <a:pt x="15" y="330"/>
                      </a:moveTo>
                      <a:lnTo>
                        <a:pt x="7" y="207"/>
                      </a:lnTo>
                      <a:lnTo>
                        <a:pt x="69" y="92"/>
                      </a:lnTo>
                      <a:lnTo>
                        <a:pt x="185" y="0"/>
                      </a:lnTo>
                      <a:lnTo>
                        <a:pt x="360" y="39"/>
                      </a:lnTo>
                      <a:lnTo>
                        <a:pt x="514" y="146"/>
                      </a:lnTo>
                      <a:lnTo>
                        <a:pt x="707" y="230"/>
                      </a:lnTo>
                      <a:lnTo>
                        <a:pt x="913" y="315"/>
                      </a:lnTo>
                      <a:lnTo>
                        <a:pt x="1106" y="430"/>
                      </a:lnTo>
                      <a:lnTo>
                        <a:pt x="1221" y="537"/>
                      </a:lnTo>
                      <a:lnTo>
                        <a:pt x="1197" y="568"/>
                      </a:lnTo>
                      <a:lnTo>
                        <a:pt x="982" y="767"/>
                      </a:lnTo>
                      <a:lnTo>
                        <a:pt x="906" y="875"/>
                      </a:lnTo>
                      <a:lnTo>
                        <a:pt x="890" y="975"/>
                      </a:lnTo>
                      <a:lnTo>
                        <a:pt x="882" y="1105"/>
                      </a:lnTo>
                      <a:lnTo>
                        <a:pt x="868" y="1274"/>
                      </a:lnTo>
                      <a:lnTo>
                        <a:pt x="829" y="1451"/>
                      </a:lnTo>
                      <a:lnTo>
                        <a:pt x="768" y="1550"/>
                      </a:lnTo>
                      <a:lnTo>
                        <a:pt x="707" y="1573"/>
                      </a:lnTo>
                      <a:lnTo>
                        <a:pt x="638" y="1520"/>
                      </a:lnTo>
                      <a:lnTo>
                        <a:pt x="522" y="1451"/>
                      </a:lnTo>
                      <a:lnTo>
                        <a:pt x="399" y="1374"/>
                      </a:lnTo>
                      <a:lnTo>
                        <a:pt x="261" y="1319"/>
                      </a:lnTo>
                      <a:lnTo>
                        <a:pt x="138" y="1304"/>
                      </a:lnTo>
                      <a:lnTo>
                        <a:pt x="76" y="1205"/>
                      </a:lnTo>
                      <a:lnTo>
                        <a:pt x="31" y="1059"/>
                      </a:lnTo>
                      <a:lnTo>
                        <a:pt x="0" y="822"/>
                      </a:lnTo>
                      <a:lnTo>
                        <a:pt x="7" y="614"/>
                      </a:lnTo>
                      <a:lnTo>
                        <a:pt x="23" y="491"/>
                      </a:lnTo>
                      <a:lnTo>
                        <a:pt x="76" y="491"/>
                      </a:lnTo>
                      <a:lnTo>
                        <a:pt x="69" y="698"/>
                      </a:lnTo>
                      <a:lnTo>
                        <a:pt x="69" y="920"/>
                      </a:lnTo>
                      <a:lnTo>
                        <a:pt x="100" y="1052"/>
                      </a:lnTo>
                      <a:lnTo>
                        <a:pt x="153" y="1205"/>
                      </a:lnTo>
                      <a:lnTo>
                        <a:pt x="276" y="1266"/>
                      </a:lnTo>
                      <a:lnTo>
                        <a:pt x="445" y="1312"/>
                      </a:lnTo>
                      <a:lnTo>
                        <a:pt x="583" y="1388"/>
                      </a:lnTo>
                      <a:lnTo>
                        <a:pt x="714" y="1481"/>
                      </a:lnTo>
                      <a:lnTo>
                        <a:pt x="768" y="1420"/>
                      </a:lnTo>
                      <a:lnTo>
                        <a:pt x="799" y="1290"/>
                      </a:lnTo>
                      <a:lnTo>
                        <a:pt x="813" y="1121"/>
                      </a:lnTo>
                      <a:lnTo>
                        <a:pt x="829" y="944"/>
                      </a:lnTo>
                      <a:lnTo>
                        <a:pt x="882" y="790"/>
                      </a:lnTo>
                      <a:lnTo>
                        <a:pt x="1036" y="629"/>
                      </a:lnTo>
                      <a:lnTo>
                        <a:pt x="1106" y="545"/>
                      </a:lnTo>
                      <a:lnTo>
                        <a:pt x="1098" y="513"/>
                      </a:lnTo>
                      <a:lnTo>
                        <a:pt x="906" y="383"/>
                      </a:lnTo>
                      <a:lnTo>
                        <a:pt x="714" y="299"/>
                      </a:lnTo>
                      <a:lnTo>
                        <a:pt x="553" y="222"/>
                      </a:lnTo>
                      <a:lnTo>
                        <a:pt x="453" y="177"/>
                      </a:lnTo>
                      <a:lnTo>
                        <a:pt x="352" y="116"/>
                      </a:lnTo>
                      <a:lnTo>
                        <a:pt x="291" y="84"/>
                      </a:lnTo>
                      <a:lnTo>
                        <a:pt x="191" y="77"/>
                      </a:lnTo>
                      <a:lnTo>
                        <a:pt x="130" y="130"/>
                      </a:lnTo>
                      <a:lnTo>
                        <a:pt x="84" y="214"/>
                      </a:lnTo>
                      <a:lnTo>
                        <a:pt x="84" y="291"/>
                      </a:lnTo>
                      <a:lnTo>
                        <a:pt x="76" y="368"/>
                      </a:lnTo>
                      <a:lnTo>
                        <a:pt x="15" y="3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3140" name="Freeform 58"/>
                <p:cNvSpPr>
                  <a:spLocks/>
                </p:cNvSpPr>
                <p:nvPr/>
              </p:nvSpPr>
              <p:spPr bwMode="auto">
                <a:xfrm>
                  <a:off x="3696" y="3001"/>
                  <a:ext cx="96" cy="140"/>
                </a:xfrm>
                <a:custGeom>
                  <a:avLst/>
                  <a:gdLst>
                    <a:gd name="T0" fmla="*/ 12 w 384"/>
                    <a:gd name="T1" fmla="*/ 39 h 562"/>
                    <a:gd name="T2" fmla="*/ 33 w 384"/>
                    <a:gd name="T3" fmla="*/ 16 h 562"/>
                    <a:gd name="T4" fmla="*/ 67 w 384"/>
                    <a:gd name="T5" fmla="*/ 0 h 562"/>
                    <a:gd name="T6" fmla="*/ 84 w 384"/>
                    <a:gd name="T7" fmla="*/ 31 h 562"/>
                    <a:gd name="T8" fmla="*/ 96 w 384"/>
                    <a:gd name="T9" fmla="*/ 71 h 562"/>
                    <a:gd name="T10" fmla="*/ 69 w 384"/>
                    <a:gd name="T11" fmla="*/ 140 h 562"/>
                    <a:gd name="T12" fmla="*/ 35 w 384"/>
                    <a:gd name="T13" fmla="*/ 138 h 562"/>
                    <a:gd name="T14" fmla="*/ 0 w 384"/>
                    <a:gd name="T15" fmla="*/ 115 h 562"/>
                    <a:gd name="T16" fmla="*/ 0 w 384"/>
                    <a:gd name="T17" fmla="*/ 56 h 562"/>
                    <a:gd name="T18" fmla="*/ 10 w 384"/>
                    <a:gd name="T19" fmla="*/ 54 h 562"/>
                    <a:gd name="T20" fmla="*/ 17 w 384"/>
                    <a:gd name="T21" fmla="*/ 63 h 562"/>
                    <a:gd name="T22" fmla="*/ 15 w 384"/>
                    <a:gd name="T23" fmla="*/ 109 h 562"/>
                    <a:gd name="T24" fmla="*/ 39 w 384"/>
                    <a:gd name="T25" fmla="*/ 126 h 562"/>
                    <a:gd name="T26" fmla="*/ 65 w 384"/>
                    <a:gd name="T27" fmla="*/ 123 h 562"/>
                    <a:gd name="T28" fmla="*/ 81 w 384"/>
                    <a:gd name="T29" fmla="*/ 73 h 562"/>
                    <a:gd name="T30" fmla="*/ 59 w 384"/>
                    <a:gd name="T31" fmla="*/ 73 h 562"/>
                    <a:gd name="T32" fmla="*/ 33 w 384"/>
                    <a:gd name="T33" fmla="*/ 60 h 562"/>
                    <a:gd name="T34" fmla="*/ 35 w 384"/>
                    <a:gd name="T35" fmla="*/ 56 h 562"/>
                    <a:gd name="T36" fmla="*/ 67 w 384"/>
                    <a:gd name="T37" fmla="*/ 63 h 562"/>
                    <a:gd name="T38" fmla="*/ 84 w 384"/>
                    <a:gd name="T39" fmla="*/ 61 h 562"/>
                    <a:gd name="T40" fmla="*/ 63 w 384"/>
                    <a:gd name="T41" fmla="*/ 14 h 562"/>
                    <a:gd name="T42" fmla="*/ 40 w 384"/>
                    <a:gd name="T43" fmla="*/ 29 h 562"/>
                    <a:gd name="T44" fmla="*/ 19 w 384"/>
                    <a:gd name="T45" fmla="*/ 52 h 562"/>
                    <a:gd name="T46" fmla="*/ 12 w 384"/>
                    <a:gd name="T47" fmla="*/ 39 h 56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384"/>
                    <a:gd name="T73" fmla="*/ 0 h 562"/>
                    <a:gd name="T74" fmla="*/ 384 w 384"/>
                    <a:gd name="T75" fmla="*/ 562 h 562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384" h="562">
                      <a:moveTo>
                        <a:pt x="46" y="155"/>
                      </a:moveTo>
                      <a:lnTo>
                        <a:pt x="130" y="63"/>
                      </a:lnTo>
                      <a:lnTo>
                        <a:pt x="268" y="0"/>
                      </a:lnTo>
                      <a:lnTo>
                        <a:pt x="337" y="124"/>
                      </a:lnTo>
                      <a:lnTo>
                        <a:pt x="384" y="285"/>
                      </a:lnTo>
                      <a:lnTo>
                        <a:pt x="276" y="562"/>
                      </a:lnTo>
                      <a:lnTo>
                        <a:pt x="138" y="554"/>
                      </a:lnTo>
                      <a:lnTo>
                        <a:pt x="0" y="462"/>
                      </a:lnTo>
                      <a:lnTo>
                        <a:pt x="0" y="224"/>
                      </a:lnTo>
                      <a:lnTo>
                        <a:pt x="38" y="216"/>
                      </a:lnTo>
                      <a:lnTo>
                        <a:pt x="69" y="254"/>
                      </a:lnTo>
                      <a:lnTo>
                        <a:pt x="61" y="438"/>
                      </a:lnTo>
                      <a:lnTo>
                        <a:pt x="154" y="507"/>
                      </a:lnTo>
                      <a:lnTo>
                        <a:pt x="260" y="492"/>
                      </a:lnTo>
                      <a:lnTo>
                        <a:pt x="322" y="293"/>
                      </a:lnTo>
                      <a:lnTo>
                        <a:pt x="237" y="293"/>
                      </a:lnTo>
                      <a:lnTo>
                        <a:pt x="130" y="239"/>
                      </a:lnTo>
                      <a:lnTo>
                        <a:pt x="138" y="224"/>
                      </a:lnTo>
                      <a:lnTo>
                        <a:pt x="268" y="254"/>
                      </a:lnTo>
                      <a:lnTo>
                        <a:pt x="337" y="246"/>
                      </a:lnTo>
                      <a:lnTo>
                        <a:pt x="253" y="55"/>
                      </a:lnTo>
                      <a:lnTo>
                        <a:pt x="160" y="116"/>
                      </a:lnTo>
                      <a:lnTo>
                        <a:pt x="77" y="208"/>
                      </a:lnTo>
                      <a:lnTo>
                        <a:pt x="46" y="1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</p:grpSp>
        </p:grpSp>
        <p:sp>
          <p:nvSpPr>
            <p:cNvPr id="3135" name="Text Box 59"/>
            <p:cNvSpPr txBox="1">
              <a:spLocks noChangeArrowheads="1"/>
            </p:cNvSpPr>
            <p:nvPr/>
          </p:nvSpPr>
          <p:spPr bwMode="auto">
            <a:xfrm>
              <a:off x="375" y="3541"/>
              <a:ext cx="698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>
                  <a:latin typeface="Georgia" panose="02040502050405020303" pitchFamily="18" charset="0"/>
                </a:rPr>
                <a:t>Analisa </a:t>
              </a:r>
              <a:r>
                <a:rPr lang="en-US" altLang="en-US" sz="1400" b="1" i="1">
                  <a:latin typeface="Georgia" panose="02040502050405020303" pitchFamily="18" charset="0"/>
                </a:rPr>
                <a:t>Gap</a:t>
              </a:r>
            </a:p>
            <a:p>
              <a:pPr algn="ctr" eaLnBrk="1" hangingPunct="1"/>
              <a:r>
                <a:rPr lang="en-US" altLang="en-US" sz="1400" b="1">
                  <a:latin typeface="Georgia" panose="02040502050405020303" pitchFamily="18" charset="0"/>
                </a:rPr>
                <a:t>Sekarang -</a:t>
              </a:r>
            </a:p>
            <a:p>
              <a:pPr algn="ctr" eaLnBrk="1" hangingPunct="1"/>
              <a:r>
                <a:rPr lang="en-US" altLang="en-US" sz="1400" b="1">
                  <a:latin typeface="Georgia" panose="02040502050405020303" pitchFamily="18" charset="0"/>
                </a:rPr>
                <a:t>Tujuan</a:t>
              </a:r>
            </a:p>
          </p:txBody>
        </p:sp>
      </p:grpSp>
      <p:grpSp>
        <p:nvGrpSpPr>
          <p:cNvPr id="19" name="Group 60"/>
          <p:cNvGrpSpPr>
            <a:grpSpLocks/>
          </p:cNvGrpSpPr>
          <p:nvPr/>
        </p:nvGrpSpPr>
        <p:grpSpPr bwMode="auto">
          <a:xfrm>
            <a:off x="3219450" y="4219575"/>
            <a:ext cx="1793875" cy="1938338"/>
            <a:chOff x="2028" y="2658"/>
            <a:chExt cx="1130" cy="1221"/>
          </a:xfrm>
        </p:grpSpPr>
        <p:sp>
          <p:nvSpPr>
            <p:cNvPr id="155709" name="AutoShape 61"/>
            <p:cNvSpPr>
              <a:spLocks noChangeArrowheads="1"/>
            </p:cNvSpPr>
            <p:nvPr/>
          </p:nvSpPr>
          <p:spPr bwMode="auto">
            <a:xfrm>
              <a:off x="2028" y="3054"/>
              <a:ext cx="180" cy="210"/>
            </a:xfrm>
            <a:prstGeom prst="rightArrow">
              <a:avLst>
                <a:gd name="adj1" fmla="val 55241"/>
                <a:gd name="adj2" fmla="val 51667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grpSp>
          <p:nvGrpSpPr>
            <p:cNvPr id="3109" name="Group 62"/>
            <p:cNvGrpSpPr>
              <a:grpSpLocks/>
            </p:cNvGrpSpPr>
            <p:nvPr/>
          </p:nvGrpSpPr>
          <p:grpSpPr bwMode="auto">
            <a:xfrm>
              <a:off x="2224" y="2658"/>
              <a:ext cx="934" cy="1221"/>
              <a:chOff x="1342" y="2574"/>
              <a:chExt cx="934" cy="1221"/>
            </a:xfrm>
          </p:grpSpPr>
          <p:grpSp>
            <p:nvGrpSpPr>
              <p:cNvPr id="3110" name="Group 63"/>
              <p:cNvGrpSpPr>
                <a:grpSpLocks/>
              </p:cNvGrpSpPr>
              <p:nvPr/>
            </p:nvGrpSpPr>
            <p:grpSpPr bwMode="auto">
              <a:xfrm>
                <a:off x="1420" y="2574"/>
                <a:ext cx="778" cy="859"/>
                <a:chOff x="2940" y="2568"/>
                <a:chExt cx="778" cy="859"/>
              </a:xfrm>
            </p:grpSpPr>
            <p:grpSp>
              <p:nvGrpSpPr>
                <p:cNvPr id="3112" name="Group 64"/>
                <p:cNvGrpSpPr>
                  <a:grpSpLocks/>
                </p:cNvGrpSpPr>
                <p:nvPr/>
              </p:nvGrpSpPr>
              <p:grpSpPr bwMode="auto">
                <a:xfrm>
                  <a:off x="3208" y="2568"/>
                  <a:ext cx="510" cy="651"/>
                  <a:chOff x="3682" y="2580"/>
                  <a:chExt cx="510" cy="651"/>
                </a:xfrm>
              </p:grpSpPr>
              <p:sp>
                <p:nvSpPr>
                  <p:cNvPr id="3123" name="Freeform 65"/>
                  <p:cNvSpPr>
                    <a:spLocks/>
                  </p:cNvSpPr>
                  <p:nvPr/>
                </p:nvSpPr>
                <p:spPr bwMode="auto">
                  <a:xfrm>
                    <a:off x="3682" y="2580"/>
                    <a:ext cx="510" cy="651"/>
                  </a:xfrm>
                  <a:custGeom>
                    <a:avLst/>
                    <a:gdLst>
                      <a:gd name="T0" fmla="*/ 6 w 1221"/>
                      <a:gd name="T1" fmla="*/ 137 h 1573"/>
                      <a:gd name="T2" fmla="*/ 3 w 1221"/>
                      <a:gd name="T3" fmla="*/ 86 h 1573"/>
                      <a:gd name="T4" fmla="*/ 29 w 1221"/>
                      <a:gd name="T5" fmla="*/ 38 h 1573"/>
                      <a:gd name="T6" fmla="*/ 77 w 1221"/>
                      <a:gd name="T7" fmla="*/ 0 h 1573"/>
                      <a:gd name="T8" fmla="*/ 150 w 1221"/>
                      <a:gd name="T9" fmla="*/ 16 h 1573"/>
                      <a:gd name="T10" fmla="*/ 215 w 1221"/>
                      <a:gd name="T11" fmla="*/ 60 h 1573"/>
                      <a:gd name="T12" fmla="*/ 295 w 1221"/>
                      <a:gd name="T13" fmla="*/ 95 h 1573"/>
                      <a:gd name="T14" fmla="*/ 381 w 1221"/>
                      <a:gd name="T15" fmla="*/ 130 h 1573"/>
                      <a:gd name="T16" fmla="*/ 462 w 1221"/>
                      <a:gd name="T17" fmla="*/ 178 h 1573"/>
                      <a:gd name="T18" fmla="*/ 510 w 1221"/>
                      <a:gd name="T19" fmla="*/ 222 h 1573"/>
                      <a:gd name="T20" fmla="*/ 500 w 1221"/>
                      <a:gd name="T21" fmla="*/ 235 h 1573"/>
                      <a:gd name="T22" fmla="*/ 410 w 1221"/>
                      <a:gd name="T23" fmla="*/ 317 h 1573"/>
                      <a:gd name="T24" fmla="*/ 378 w 1221"/>
                      <a:gd name="T25" fmla="*/ 362 h 1573"/>
                      <a:gd name="T26" fmla="*/ 372 w 1221"/>
                      <a:gd name="T27" fmla="*/ 404 h 1573"/>
                      <a:gd name="T28" fmla="*/ 368 w 1221"/>
                      <a:gd name="T29" fmla="*/ 457 h 1573"/>
                      <a:gd name="T30" fmla="*/ 363 w 1221"/>
                      <a:gd name="T31" fmla="*/ 527 h 1573"/>
                      <a:gd name="T32" fmla="*/ 346 w 1221"/>
                      <a:gd name="T33" fmla="*/ 601 h 1573"/>
                      <a:gd name="T34" fmla="*/ 321 w 1221"/>
                      <a:gd name="T35" fmla="*/ 641 h 1573"/>
                      <a:gd name="T36" fmla="*/ 295 w 1221"/>
                      <a:gd name="T37" fmla="*/ 651 h 1573"/>
                      <a:gd name="T38" fmla="*/ 266 w 1221"/>
                      <a:gd name="T39" fmla="*/ 629 h 1573"/>
                      <a:gd name="T40" fmla="*/ 218 w 1221"/>
                      <a:gd name="T41" fmla="*/ 601 h 1573"/>
                      <a:gd name="T42" fmla="*/ 167 w 1221"/>
                      <a:gd name="T43" fmla="*/ 569 h 1573"/>
                      <a:gd name="T44" fmla="*/ 109 w 1221"/>
                      <a:gd name="T45" fmla="*/ 546 h 1573"/>
                      <a:gd name="T46" fmla="*/ 58 w 1221"/>
                      <a:gd name="T47" fmla="*/ 540 h 1573"/>
                      <a:gd name="T48" fmla="*/ 32 w 1221"/>
                      <a:gd name="T49" fmla="*/ 499 h 1573"/>
                      <a:gd name="T50" fmla="*/ 13 w 1221"/>
                      <a:gd name="T51" fmla="*/ 438 h 1573"/>
                      <a:gd name="T52" fmla="*/ 0 w 1221"/>
                      <a:gd name="T53" fmla="*/ 340 h 1573"/>
                      <a:gd name="T54" fmla="*/ 3 w 1221"/>
                      <a:gd name="T55" fmla="*/ 254 h 1573"/>
                      <a:gd name="T56" fmla="*/ 10 w 1221"/>
                      <a:gd name="T57" fmla="*/ 203 h 1573"/>
                      <a:gd name="T58" fmla="*/ 32 w 1221"/>
                      <a:gd name="T59" fmla="*/ 203 h 1573"/>
                      <a:gd name="T60" fmla="*/ 29 w 1221"/>
                      <a:gd name="T61" fmla="*/ 289 h 1573"/>
                      <a:gd name="T62" fmla="*/ 29 w 1221"/>
                      <a:gd name="T63" fmla="*/ 381 h 1573"/>
                      <a:gd name="T64" fmla="*/ 42 w 1221"/>
                      <a:gd name="T65" fmla="*/ 435 h 1573"/>
                      <a:gd name="T66" fmla="*/ 64 w 1221"/>
                      <a:gd name="T67" fmla="*/ 499 h 1573"/>
                      <a:gd name="T68" fmla="*/ 115 w 1221"/>
                      <a:gd name="T69" fmla="*/ 524 h 1573"/>
                      <a:gd name="T70" fmla="*/ 186 w 1221"/>
                      <a:gd name="T71" fmla="*/ 543 h 1573"/>
                      <a:gd name="T72" fmla="*/ 244 w 1221"/>
                      <a:gd name="T73" fmla="*/ 574 h 1573"/>
                      <a:gd name="T74" fmla="*/ 298 w 1221"/>
                      <a:gd name="T75" fmla="*/ 613 h 1573"/>
                      <a:gd name="T76" fmla="*/ 321 w 1221"/>
                      <a:gd name="T77" fmla="*/ 588 h 1573"/>
                      <a:gd name="T78" fmla="*/ 334 w 1221"/>
                      <a:gd name="T79" fmla="*/ 534 h 1573"/>
                      <a:gd name="T80" fmla="*/ 340 w 1221"/>
                      <a:gd name="T81" fmla="*/ 464 h 1573"/>
                      <a:gd name="T82" fmla="*/ 346 w 1221"/>
                      <a:gd name="T83" fmla="*/ 391 h 1573"/>
                      <a:gd name="T84" fmla="*/ 368 w 1221"/>
                      <a:gd name="T85" fmla="*/ 327 h 1573"/>
                      <a:gd name="T86" fmla="*/ 433 w 1221"/>
                      <a:gd name="T87" fmla="*/ 260 h 1573"/>
                      <a:gd name="T88" fmla="*/ 462 w 1221"/>
                      <a:gd name="T89" fmla="*/ 226 h 1573"/>
                      <a:gd name="T90" fmla="*/ 459 w 1221"/>
                      <a:gd name="T91" fmla="*/ 212 h 1573"/>
                      <a:gd name="T92" fmla="*/ 378 w 1221"/>
                      <a:gd name="T93" fmla="*/ 159 h 1573"/>
                      <a:gd name="T94" fmla="*/ 298 w 1221"/>
                      <a:gd name="T95" fmla="*/ 124 h 1573"/>
                      <a:gd name="T96" fmla="*/ 231 w 1221"/>
                      <a:gd name="T97" fmla="*/ 92 h 1573"/>
                      <a:gd name="T98" fmla="*/ 189 w 1221"/>
                      <a:gd name="T99" fmla="*/ 73 h 1573"/>
                      <a:gd name="T100" fmla="*/ 147 w 1221"/>
                      <a:gd name="T101" fmla="*/ 48 h 1573"/>
                      <a:gd name="T102" fmla="*/ 122 w 1221"/>
                      <a:gd name="T103" fmla="*/ 35 h 1573"/>
                      <a:gd name="T104" fmla="*/ 80 w 1221"/>
                      <a:gd name="T105" fmla="*/ 32 h 1573"/>
                      <a:gd name="T106" fmla="*/ 54 w 1221"/>
                      <a:gd name="T107" fmla="*/ 54 h 1573"/>
                      <a:gd name="T108" fmla="*/ 35 w 1221"/>
                      <a:gd name="T109" fmla="*/ 89 h 1573"/>
                      <a:gd name="T110" fmla="*/ 35 w 1221"/>
                      <a:gd name="T111" fmla="*/ 120 h 1573"/>
                      <a:gd name="T112" fmla="*/ 32 w 1221"/>
                      <a:gd name="T113" fmla="*/ 152 h 1573"/>
                      <a:gd name="T114" fmla="*/ 6 w 1221"/>
                      <a:gd name="T115" fmla="*/ 137 h 1573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1221"/>
                      <a:gd name="T175" fmla="*/ 0 h 1573"/>
                      <a:gd name="T176" fmla="*/ 1221 w 1221"/>
                      <a:gd name="T177" fmla="*/ 1573 h 1573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1221" h="1573">
                        <a:moveTo>
                          <a:pt x="15" y="330"/>
                        </a:moveTo>
                        <a:lnTo>
                          <a:pt x="7" y="207"/>
                        </a:lnTo>
                        <a:lnTo>
                          <a:pt x="69" y="92"/>
                        </a:lnTo>
                        <a:lnTo>
                          <a:pt x="185" y="0"/>
                        </a:lnTo>
                        <a:lnTo>
                          <a:pt x="360" y="39"/>
                        </a:lnTo>
                        <a:lnTo>
                          <a:pt x="514" y="146"/>
                        </a:lnTo>
                        <a:lnTo>
                          <a:pt x="707" y="230"/>
                        </a:lnTo>
                        <a:lnTo>
                          <a:pt x="913" y="315"/>
                        </a:lnTo>
                        <a:lnTo>
                          <a:pt x="1106" y="430"/>
                        </a:lnTo>
                        <a:lnTo>
                          <a:pt x="1221" y="537"/>
                        </a:lnTo>
                        <a:lnTo>
                          <a:pt x="1197" y="568"/>
                        </a:lnTo>
                        <a:lnTo>
                          <a:pt x="982" y="767"/>
                        </a:lnTo>
                        <a:lnTo>
                          <a:pt x="906" y="875"/>
                        </a:lnTo>
                        <a:lnTo>
                          <a:pt x="890" y="975"/>
                        </a:lnTo>
                        <a:lnTo>
                          <a:pt x="882" y="1105"/>
                        </a:lnTo>
                        <a:lnTo>
                          <a:pt x="868" y="1274"/>
                        </a:lnTo>
                        <a:lnTo>
                          <a:pt x="829" y="1451"/>
                        </a:lnTo>
                        <a:lnTo>
                          <a:pt x="768" y="1550"/>
                        </a:lnTo>
                        <a:lnTo>
                          <a:pt x="707" y="1573"/>
                        </a:lnTo>
                        <a:lnTo>
                          <a:pt x="638" y="1520"/>
                        </a:lnTo>
                        <a:lnTo>
                          <a:pt x="522" y="1451"/>
                        </a:lnTo>
                        <a:lnTo>
                          <a:pt x="399" y="1374"/>
                        </a:lnTo>
                        <a:lnTo>
                          <a:pt x="261" y="1319"/>
                        </a:lnTo>
                        <a:lnTo>
                          <a:pt x="138" y="1304"/>
                        </a:lnTo>
                        <a:lnTo>
                          <a:pt x="76" y="1205"/>
                        </a:lnTo>
                        <a:lnTo>
                          <a:pt x="31" y="1059"/>
                        </a:lnTo>
                        <a:lnTo>
                          <a:pt x="0" y="822"/>
                        </a:lnTo>
                        <a:lnTo>
                          <a:pt x="7" y="614"/>
                        </a:lnTo>
                        <a:lnTo>
                          <a:pt x="23" y="491"/>
                        </a:lnTo>
                        <a:lnTo>
                          <a:pt x="76" y="491"/>
                        </a:lnTo>
                        <a:lnTo>
                          <a:pt x="69" y="698"/>
                        </a:lnTo>
                        <a:lnTo>
                          <a:pt x="69" y="920"/>
                        </a:lnTo>
                        <a:lnTo>
                          <a:pt x="100" y="1052"/>
                        </a:lnTo>
                        <a:lnTo>
                          <a:pt x="153" y="1205"/>
                        </a:lnTo>
                        <a:lnTo>
                          <a:pt x="276" y="1266"/>
                        </a:lnTo>
                        <a:lnTo>
                          <a:pt x="445" y="1312"/>
                        </a:lnTo>
                        <a:lnTo>
                          <a:pt x="583" y="1388"/>
                        </a:lnTo>
                        <a:lnTo>
                          <a:pt x="714" y="1481"/>
                        </a:lnTo>
                        <a:lnTo>
                          <a:pt x="768" y="1420"/>
                        </a:lnTo>
                        <a:lnTo>
                          <a:pt x="799" y="1290"/>
                        </a:lnTo>
                        <a:lnTo>
                          <a:pt x="813" y="1121"/>
                        </a:lnTo>
                        <a:lnTo>
                          <a:pt x="829" y="944"/>
                        </a:lnTo>
                        <a:lnTo>
                          <a:pt x="882" y="790"/>
                        </a:lnTo>
                        <a:lnTo>
                          <a:pt x="1036" y="629"/>
                        </a:lnTo>
                        <a:lnTo>
                          <a:pt x="1106" y="545"/>
                        </a:lnTo>
                        <a:lnTo>
                          <a:pt x="1098" y="513"/>
                        </a:lnTo>
                        <a:lnTo>
                          <a:pt x="906" y="383"/>
                        </a:lnTo>
                        <a:lnTo>
                          <a:pt x="714" y="299"/>
                        </a:lnTo>
                        <a:lnTo>
                          <a:pt x="553" y="222"/>
                        </a:lnTo>
                        <a:lnTo>
                          <a:pt x="453" y="177"/>
                        </a:lnTo>
                        <a:lnTo>
                          <a:pt x="352" y="116"/>
                        </a:lnTo>
                        <a:lnTo>
                          <a:pt x="291" y="84"/>
                        </a:lnTo>
                        <a:lnTo>
                          <a:pt x="191" y="77"/>
                        </a:lnTo>
                        <a:lnTo>
                          <a:pt x="130" y="130"/>
                        </a:lnTo>
                        <a:lnTo>
                          <a:pt x="84" y="214"/>
                        </a:lnTo>
                        <a:lnTo>
                          <a:pt x="84" y="291"/>
                        </a:lnTo>
                        <a:lnTo>
                          <a:pt x="76" y="368"/>
                        </a:lnTo>
                        <a:lnTo>
                          <a:pt x="15" y="33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3124" name="Freeform 66"/>
                  <p:cNvSpPr>
                    <a:spLocks/>
                  </p:cNvSpPr>
                  <p:nvPr/>
                </p:nvSpPr>
                <p:spPr bwMode="auto">
                  <a:xfrm>
                    <a:off x="3772" y="2877"/>
                    <a:ext cx="57" cy="117"/>
                  </a:xfrm>
                  <a:custGeom>
                    <a:avLst/>
                    <a:gdLst>
                      <a:gd name="T0" fmla="*/ 1 w 1221"/>
                      <a:gd name="T1" fmla="*/ 25 h 1573"/>
                      <a:gd name="T2" fmla="*/ 0 w 1221"/>
                      <a:gd name="T3" fmla="*/ 15 h 1573"/>
                      <a:gd name="T4" fmla="*/ 3 w 1221"/>
                      <a:gd name="T5" fmla="*/ 7 h 1573"/>
                      <a:gd name="T6" fmla="*/ 9 w 1221"/>
                      <a:gd name="T7" fmla="*/ 0 h 1573"/>
                      <a:gd name="T8" fmla="*/ 17 w 1221"/>
                      <a:gd name="T9" fmla="*/ 3 h 1573"/>
                      <a:gd name="T10" fmla="*/ 24 w 1221"/>
                      <a:gd name="T11" fmla="*/ 11 h 1573"/>
                      <a:gd name="T12" fmla="*/ 33 w 1221"/>
                      <a:gd name="T13" fmla="*/ 17 h 1573"/>
                      <a:gd name="T14" fmla="*/ 43 w 1221"/>
                      <a:gd name="T15" fmla="*/ 23 h 1573"/>
                      <a:gd name="T16" fmla="*/ 52 w 1221"/>
                      <a:gd name="T17" fmla="*/ 32 h 1573"/>
                      <a:gd name="T18" fmla="*/ 57 w 1221"/>
                      <a:gd name="T19" fmla="*/ 40 h 1573"/>
                      <a:gd name="T20" fmla="*/ 56 w 1221"/>
                      <a:gd name="T21" fmla="*/ 42 h 1573"/>
                      <a:gd name="T22" fmla="*/ 46 w 1221"/>
                      <a:gd name="T23" fmla="*/ 57 h 1573"/>
                      <a:gd name="T24" fmla="*/ 42 w 1221"/>
                      <a:gd name="T25" fmla="*/ 65 h 1573"/>
                      <a:gd name="T26" fmla="*/ 42 w 1221"/>
                      <a:gd name="T27" fmla="*/ 73 h 1573"/>
                      <a:gd name="T28" fmla="*/ 41 w 1221"/>
                      <a:gd name="T29" fmla="*/ 82 h 1573"/>
                      <a:gd name="T30" fmla="*/ 41 w 1221"/>
                      <a:gd name="T31" fmla="*/ 95 h 1573"/>
                      <a:gd name="T32" fmla="*/ 39 w 1221"/>
                      <a:gd name="T33" fmla="*/ 108 h 1573"/>
                      <a:gd name="T34" fmla="*/ 36 w 1221"/>
                      <a:gd name="T35" fmla="*/ 115 h 1573"/>
                      <a:gd name="T36" fmla="*/ 33 w 1221"/>
                      <a:gd name="T37" fmla="*/ 117 h 1573"/>
                      <a:gd name="T38" fmla="*/ 30 w 1221"/>
                      <a:gd name="T39" fmla="*/ 113 h 1573"/>
                      <a:gd name="T40" fmla="*/ 24 w 1221"/>
                      <a:gd name="T41" fmla="*/ 108 h 1573"/>
                      <a:gd name="T42" fmla="*/ 19 w 1221"/>
                      <a:gd name="T43" fmla="*/ 102 h 1573"/>
                      <a:gd name="T44" fmla="*/ 12 w 1221"/>
                      <a:gd name="T45" fmla="*/ 98 h 1573"/>
                      <a:gd name="T46" fmla="*/ 6 w 1221"/>
                      <a:gd name="T47" fmla="*/ 97 h 1573"/>
                      <a:gd name="T48" fmla="*/ 4 w 1221"/>
                      <a:gd name="T49" fmla="*/ 90 h 1573"/>
                      <a:gd name="T50" fmla="*/ 1 w 1221"/>
                      <a:gd name="T51" fmla="*/ 79 h 1573"/>
                      <a:gd name="T52" fmla="*/ 0 w 1221"/>
                      <a:gd name="T53" fmla="*/ 61 h 1573"/>
                      <a:gd name="T54" fmla="*/ 0 w 1221"/>
                      <a:gd name="T55" fmla="*/ 46 h 1573"/>
                      <a:gd name="T56" fmla="*/ 1 w 1221"/>
                      <a:gd name="T57" fmla="*/ 37 h 1573"/>
                      <a:gd name="T58" fmla="*/ 4 w 1221"/>
                      <a:gd name="T59" fmla="*/ 37 h 1573"/>
                      <a:gd name="T60" fmla="*/ 3 w 1221"/>
                      <a:gd name="T61" fmla="*/ 52 h 1573"/>
                      <a:gd name="T62" fmla="*/ 3 w 1221"/>
                      <a:gd name="T63" fmla="*/ 68 h 1573"/>
                      <a:gd name="T64" fmla="*/ 5 w 1221"/>
                      <a:gd name="T65" fmla="*/ 78 h 1573"/>
                      <a:gd name="T66" fmla="*/ 7 w 1221"/>
                      <a:gd name="T67" fmla="*/ 90 h 1573"/>
                      <a:gd name="T68" fmla="*/ 13 w 1221"/>
                      <a:gd name="T69" fmla="*/ 94 h 1573"/>
                      <a:gd name="T70" fmla="*/ 21 w 1221"/>
                      <a:gd name="T71" fmla="*/ 98 h 1573"/>
                      <a:gd name="T72" fmla="*/ 27 w 1221"/>
                      <a:gd name="T73" fmla="*/ 103 h 1573"/>
                      <a:gd name="T74" fmla="*/ 33 w 1221"/>
                      <a:gd name="T75" fmla="*/ 110 h 1573"/>
                      <a:gd name="T76" fmla="*/ 36 w 1221"/>
                      <a:gd name="T77" fmla="*/ 106 h 1573"/>
                      <a:gd name="T78" fmla="*/ 37 w 1221"/>
                      <a:gd name="T79" fmla="*/ 96 h 1573"/>
                      <a:gd name="T80" fmla="*/ 38 w 1221"/>
                      <a:gd name="T81" fmla="*/ 83 h 1573"/>
                      <a:gd name="T82" fmla="*/ 39 w 1221"/>
                      <a:gd name="T83" fmla="*/ 70 h 1573"/>
                      <a:gd name="T84" fmla="*/ 41 w 1221"/>
                      <a:gd name="T85" fmla="*/ 59 h 1573"/>
                      <a:gd name="T86" fmla="*/ 48 w 1221"/>
                      <a:gd name="T87" fmla="*/ 47 h 1573"/>
                      <a:gd name="T88" fmla="*/ 52 w 1221"/>
                      <a:gd name="T89" fmla="*/ 41 h 1573"/>
                      <a:gd name="T90" fmla="*/ 51 w 1221"/>
                      <a:gd name="T91" fmla="*/ 38 h 1573"/>
                      <a:gd name="T92" fmla="*/ 42 w 1221"/>
                      <a:gd name="T93" fmla="*/ 28 h 1573"/>
                      <a:gd name="T94" fmla="*/ 33 w 1221"/>
                      <a:gd name="T95" fmla="*/ 22 h 1573"/>
                      <a:gd name="T96" fmla="*/ 26 w 1221"/>
                      <a:gd name="T97" fmla="*/ 17 h 1573"/>
                      <a:gd name="T98" fmla="*/ 21 w 1221"/>
                      <a:gd name="T99" fmla="*/ 13 h 1573"/>
                      <a:gd name="T100" fmla="*/ 16 w 1221"/>
                      <a:gd name="T101" fmla="*/ 9 h 1573"/>
                      <a:gd name="T102" fmla="*/ 14 w 1221"/>
                      <a:gd name="T103" fmla="*/ 6 h 1573"/>
                      <a:gd name="T104" fmla="*/ 9 w 1221"/>
                      <a:gd name="T105" fmla="*/ 6 h 1573"/>
                      <a:gd name="T106" fmla="*/ 6 w 1221"/>
                      <a:gd name="T107" fmla="*/ 10 h 1573"/>
                      <a:gd name="T108" fmla="*/ 4 w 1221"/>
                      <a:gd name="T109" fmla="*/ 16 h 1573"/>
                      <a:gd name="T110" fmla="*/ 4 w 1221"/>
                      <a:gd name="T111" fmla="*/ 22 h 1573"/>
                      <a:gd name="T112" fmla="*/ 4 w 1221"/>
                      <a:gd name="T113" fmla="*/ 27 h 1573"/>
                      <a:gd name="T114" fmla="*/ 1 w 1221"/>
                      <a:gd name="T115" fmla="*/ 25 h 1573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1221"/>
                      <a:gd name="T175" fmla="*/ 0 h 1573"/>
                      <a:gd name="T176" fmla="*/ 1221 w 1221"/>
                      <a:gd name="T177" fmla="*/ 1573 h 1573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1221" h="1573">
                        <a:moveTo>
                          <a:pt x="15" y="330"/>
                        </a:moveTo>
                        <a:lnTo>
                          <a:pt x="7" y="207"/>
                        </a:lnTo>
                        <a:lnTo>
                          <a:pt x="69" y="92"/>
                        </a:lnTo>
                        <a:lnTo>
                          <a:pt x="185" y="0"/>
                        </a:lnTo>
                        <a:lnTo>
                          <a:pt x="360" y="39"/>
                        </a:lnTo>
                        <a:lnTo>
                          <a:pt x="514" y="146"/>
                        </a:lnTo>
                        <a:lnTo>
                          <a:pt x="707" y="230"/>
                        </a:lnTo>
                        <a:lnTo>
                          <a:pt x="913" y="315"/>
                        </a:lnTo>
                        <a:lnTo>
                          <a:pt x="1106" y="430"/>
                        </a:lnTo>
                        <a:lnTo>
                          <a:pt x="1221" y="537"/>
                        </a:lnTo>
                        <a:lnTo>
                          <a:pt x="1197" y="568"/>
                        </a:lnTo>
                        <a:lnTo>
                          <a:pt x="982" y="767"/>
                        </a:lnTo>
                        <a:lnTo>
                          <a:pt x="906" y="875"/>
                        </a:lnTo>
                        <a:lnTo>
                          <a:pt x="890" y="975"/>
                        </a:lnTo>
                        <a:lnTo>
                          <a:pt x="882" y="1105"/>
                        </a:lnTo>
                        <a:lnTo>
                          <a:pt x="868" y="1274"/>
                        </a:lnTo>
                        <a:lnTo>
                          <a:pt x="829" y="1451"/>
                        </a:lnTo>
                        <a:lnTo>
                          <a:pt x="768" y="1550"/>
                        </a:lnTo>
                        <a:lnTo>
                          <a:pt x="707" y="1573"/>
                        </a:lnTo>
                        <a:lnTo>
                          <a:pt x="638" y="1520"/>
                        </a:lnTo>
                        <a:lnTo>
                          <a:pt x="522" y="1451"/>
                        </a:lnTo>
                        <a:lnTo>
                          <a:pt x="399" y="1374"/>
                        </a:lnTo>
                        <a:lnTo>
                          <a:pt x="261" y="1319"/>
                        </a:lnTo>
                        <a:lnTo>
                          <a:pt x="138" y="1304"/>
                        </a:lnTo>
                        <a:lnTo>
                          <a:pt x="76" y="1205"/>
                        </a:lnTo>
                        <a:lnTo>
                          <a:pt x="31" y="1059"/>
                        </a:lnTo>
                        <a:lnTo>
                          <a:pt x="0" y="822"/>
                        </a:lnTo>
                        <a:lnTo>
                          <a:pt x="7" y="614"/>
                        </a:lnTo>
                        <a:lnTo>
                          <a:pt x="23" y="491"/>
                        </a:lnTo>
                        <a:lnTo>
                          <a:pt x="76" y="491"/>
                        </a:lnTo>
                        <a:lnTo>
                          <a:pt x="69" y="698"/>
                        </a:lnTo>
                        <a:lnTo>
                          <a:pt x="69" y="920"/>
                        </a:lnTo>
                        <a:lnTo>
                          <a:pt x="100" y="1052"/>
                        </a:lnTo>
                        <a:lnTo>
                          <a:pt x="153" y="1205"/>
                        </a:lnTo>
                        <a:lnTo>
                          <a:pt x="276" y="1266"/>
                        </a:lnTo>
                        <a:lnTo>
                          <a:pt x="445" y="1312"/>
                        </a:lnTo>
                        <a:lnTo>
                          <a:pt x="583" y="1388"/>
                        </a:lnTo>
                        <a:lnTo>
                          <a:pt x="714" y="1481"/>
                        </a:lnTo>
                        <a:lnTo>
                          <a:pt x="768" y="1420"/>
                        </a:lnTo>
                        <a:lnTo>
                          <a:pt x="799" y="1290"/>
                        </a:lnTo>
                        <a:lnTo>
                          <a:pt x="813" y="1121"/>
                        </a:lnTo>
                        <a:lnTo>
                          <a:pt x="829" y="944"/>
                        </a:lnTo>
                        <a:lnTo>
                          <a:pt x="882" y="790"/>
                        </a:lnTo>
                        <a:lnTo>
                          <a:pt x="1036" y="629"/>
                        </a:lnTo>
                        <a:lnTo>
                          <a:pt x="1106" y="545"/>
                        </a:lnTo>
                        <a:lnTo>
                          <a:pt x="1098" y="513"/>
                        </a:lnTo>
                        <a:lnTo>
                          <a:pt x="906" y="383"/>
                        </a:lnTo>
                        <a:lnTo>
                          <a:pt x="714" y="299"/>
                        </a:lnTo>
                        <a:lnTo>
                          <a:pt x="553" y="222"/>
                        </a:lnTo>
                        <a:lnTo>
                          <a:pt x="453" y="177"/>
                        </a:lnTo>
                        <a:lnTo>
                          <a:pt x="352" y="116"/>
                        </a:lnTo>
                        <a:lnTo>
                          <a:pt x="291" y="84"/>
                        </a:lnTo>
                        <a:lnTo>
                          <a:pt x="191" y="77"/>
                        </a:lnTo>
                        <a:lnTo>
                          <a:pt x="130" y="130"/>
                        </a:lnTo>
                        <a:lnTo>
                          <a:pt x="84" y="214"/>
                        </a:lnTo>
                        <a:lnTo>
                          <a:pt x="84" y="291"/>
                        </a:lnTo>
                        <a:lnTo>
                          <a:pt x="76" y="368"/>
                        </a:lnTo>
                        <a:lnTo>
                          <a:pt x="15" y="33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3125" name="Freeform 67"/>
                  <p:cNvSpPr>
                    <a:spLocks/>
                  </p:cNvSpPr>
                  <p:nvPr/>
                </p:nvSpPr>
                <p:spPr bwMode="auto">
                  <a:xfrm>
                    <a:off x="3793" y="2745"/>
                    <a:ext cx="57" cy="117"/>
                  </a:xfrm>
                  <a:custGeom>
                    <a:avLst/>
                    <a:gdLst>
                      <a:gd name="T0" fmla="*/ 1 w 1221"/>
                      <a:gd name="T1" fmla="*/ 25 h 1573"/>
                      <a:gd name="T2" fmla="*/ 0 w 1221"/>
                      <a:gd name="T3" fmla="*/ 15 h 1573"/>
                      <a:gd name="T4" fmla="*/ 3 w 1221"/>
                      <a:gd name="T5" fmla="*/ 7 h 1573"/>
                      <a:gd name="T6" fmla="*/ 9 w 1221"/>
                      <a:gd name="T7" fmla="*/ 0 h 1573"/>
                      <a:gd name="T8" fmla="*/ 17 w 1221"/>
                      <a:gd name="T9" fmla="*/ 3 h 1573"/>
                      <a:gd name="T10" fmla="*/ 24 w 1221"/>
                      <a:gd name="T11" fmla="*/ 11 h 1573"/>
                      <a:gd name="T12" fmla="*/ 33 w 1221"/>
                      <a:gd name="T13" fmla="*/ 17 h 1573"/>
                      <a:gd name="T14" fmla="*/ 43 w 1221"/>
                      <a:gd name="T15" fmla="*/ 23 h 1573"/>
                      <a:gd name="T16" fmla="*/ 52 w 1221"/>
                      <a:gd name="T17" fmla="*/ 32 h 1573"/>
                      <a:gd name="T18" fmla="*/ 57 w 1221"/>
                      <a:gd name="T19" fmla="*/ 40 h 1573"/>
                      <a:gd name="T20" fmla="*/ 56 w 1221"/>
                      <a:gd name="T21" fmla="*/ 42 h 1573"/>
                      <a:gd name="T22" fmla="*/ 46 w 1221"/>
                      <a:gd name="T23" fmla="*/ 57 h 1573"/>
                      <a:gd name="T24" fmla="*/ 42 w 1221"/>
                      <a:gd name="T25" fmla="*/ 65 h 1573"/>
                      <a:gd name="T26" fmla="*/ 42 w 1221"/>
                      <a:gd name="T27" fmla="*/ 73 h 1573"/>
                      <a:gd name="T28" fmla="*/ 41 w 1221"/>
                      <a:gd name="T29" fmla="*/ 82 h 1573"/>
                      <a:gd name="T30" fmla="*/ 41 w 1221"/>
                      <a:gd name="T31" fmla="*/ 95 h 1573"/>
                      <a:gd name="T32" fmla="*/ 39 w 1221"/>
                      <a:gd name="T33" fmla="*/ 108 h 1573"/>
                      <a:gd name="T34" fmla="*/ 36 w 1221"/>
                      <a:gd name="T35" fmla="*/ 115 h 1573"/>
                      <a:gd name="T36" fmla="*/ 33 w 1221"/>
                      <a:gd name="T37" fmla="*/ 117 h 1573"/>
                      <a:gd name="T38" fmla="*/ 30 w 1221"/>
                      <a:gd name="T39" fmla="*/ 113 h 1573"/>
                      <a:gd name="T40" fmla="*/ 24 w 1221"/>
                      <a:gd name="T41" fmla="*/ 108 h 1573"/>
                      <a:gd name="T42" fmla="*/ 19 w 1221"/>
                      <a:gd name="T43" fmla="*/ 102 h 1573"/>
                      <a:gd name="T44" fmla="*/ 12 w 1221"/>
                      <a:gd name="T45" fmla="*/ 98 h 1573"/>
                      <a:gd name="T46" fmla="*/ 6 w 1221"/>
                      <a:gd name="T47" fmla="*/ 97 h 1573"/>
                      <a:gd name="T48" fmla="*/ 4 w 1221"/>
                      <a:gd name="T49" fmla="*/ 90 h 1573"/>
                      <a:gd name="T50" fmla="*/ 1 w 1221"/>
                      <a:gd name="T51" fmla="*/ 79 h 1573"/>
                      <a:gd name="T52" fmla="*/ 0 w 1221"/>
                      <a:gd name="T53" fmla="*/ 61 h 1573"/>
                      <a:gd name="T54" fmla="*/ 0 w 1221"/>
                      <a:gd name="T55" fmla="*/ 46 h 1573"/>
                      <a:gd name="T56" fmla="*/ 1 w 1221"/>
                      <a:gd name="T57" fmla="*/ 37 h 1573"/>
                      <a:gd name="T58" fmla="*/ 4 w 1221"/>
                      <a:gd name="T59" fmla="*/ 37 h 1573"/>
                      <a:gd name="T60" fmla="*/ 3 w 1221"/>
                      <a:gd name="T61" fmla="*/ 52 h 1573"/>
                      <a:gd name="T62" fmla="*/ 3 w 1221"/>
                      <a:gd name="T63" fmla="*/ 68 h 1573"/>
                      <a:gd name="T64" fmla="*/ 5 w 1221"/>
                      <a:gd name="T65" fmla="*/ 78 h 1573"/>
                      <a:gd name="T66" fmla="*/ 7 w 1221"/>
                      <a:gd name="T67" fmla="*/ 90 h 1573"/>
                      <a:gd name="T68" fmla="*/ 13 w 1221"/>
                      <a:gd name="T69" fmla="*/ 94 h 1573"/>
                      <a:gd name="T70" fmla="*/ 21 w 1221"/>
                      <a:gd name="T71" fmla="*/ 98 h 1573"/>
                      <a:gd name="T72" fmla="*/ 27 w 1221"/>
                      <a:gd name="T73" fmla="*/ 103 h 1573"/>
                      <a:gd name="T74" fmla="*/ 33 w 1221"/>
                      <a:gd name="T75" fmla="*/ 110 h 1573"/>
                      <a:gd name="T76" fmla="*/ 36 w 1221"/>
                      <a:gd name="T77" fmla="*/ 106 h 1573"/>
                      <a:gd name="T78" fmla="*/ 37 w 1221"/>
                      <a:gd name="T79" fmla="*/ 96 h 1573"/>
                      <a:gd name="T80" fmla="*/ 38 w 1221"/>
                      <a:gd name="T81" fmla="*/ 83 h 1573"/>
                      <a:gd name="T82" fmla="*/ 39 w 1221"/>
                      <a:gd name="T83" fmla="*/ 70 h 1573"/>
                      <a:gd name="T84" fmla="*/ 41 w 1221"/>
                      <a:gd name="T85" fmla="*/ 59 h 1573"/>
                      <a:gd name="T86" fmla="*/ 48 w 1221"/>
                      <a:gd name="T87" fmla="*/ 47 h 1573"/>
                      <a:gd name="T88" fmla="*/ 52 w 1221"/>
                      <a:gd name="T89" fmla="*/ 41 h 1573"/>
                      <a:gd name="T90" fmla="*/ 51 w 1221"/>
                      <a:gd name="T91" fmla="*/ 38 h 1573"/>
                      <a:gd name="T92" fmla="*/ 42 w 1221"/>
                      <a:gd name="T93" fmla="*/ 28 h 1573"/>
                      <a:gd name="T94" fmla="*/ 33 w 1221"/>
                      <a:gd name="T95" fmla="*/ 22 h 1573"/>
                      <a:gd name="T96" fmla="*/ 26 w 1221"/>
                      <a:gd name="T97" fmla="*/ 17 h 1573"/>
                      <a:gd name="T98" fmla="*/ 21 w 1221"/>
                      <a:gd name="T99" fmla="*/ 13 h 1573"/>
                      <a:gd name="T100" fmla="*/ 16 w 1221"/>
                      <a:gd name="T101" fmla="*/ 9 h 1573"/>
                      <a:gd name="T102" fmla="*/ 14 w 1221"/>
                      <a:gd name="T103" fmla="*/ 6 h 1573"/>
                      <a:gd name="T104" fmla="*/ 9 w 1221"/>
                      <a:gd name="T105" fmla="*/ 6 h 1573"/>
                      <a:gd name="T106" fmla="*/ 6 w 1221"/>
                      <a:gd name="T107" fmla="*/ 10 h 1573"/>
                      <a:gd name="T108" fmla="*/ 4 w 1221"/>
                      <a:gd name="T109" fmla="*/ 16 h 1573"/>
                      <a:gd name="T110" fmla="*/ 4 w 1221"/>
                      <a:gd name="T111" fmla="*/ 22 h 1573"/>
                      <a:gd name="T112" fmla="*/ 4 w 1221"/>
                      <a:gd name="T113" fmla="*/ 27 h 1573"/>
                      <a:gd name="T114" fmla="*/ 1 w 1221"/>
                      <a:gd name="T115" fmla="*/ 25 h 1573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1221"/>
                      <a:gd name="T175" fmla="*/ 0 h 1573"/>
                      <a:gd name="T176" fmla="*/ 1221 w 1221"/>
                      <a:gd name="T177" fmla="*/ 1573 h 1573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1221" h="1573">
                        <a:moveTo>
                          <a:pt x="15" y="330"/>
                        </a:moveTo>
                        <a:lnTo>
                          <a:pt x="7" y="207"/>
                        </a:lnTo>
                        <a:lnTo>
                          <a:pt x="69" y="92"/>
                        </a:lnTo>
                        <a:lnTo>
                          <a:pt x="185" y="0"/>
                        </a:lnTo>
                        <a:lnTo>
                          <a:pt x="360" y="39"/>
                        </a:lnTo>
                        <a:lnTo>
                          <a:pt x="514" y="146"/>
                        </a:lnTo>
                        <a:lnTo>
                          <a:pt x="707" y="230"/>
                        </a:lnTo>
                        <a:lnTo>
                          <a:pt x="913" y="315"/>
                        </a:lnTo>
                        <a:lnTo>
                          <a:pt x="1106" y="430"/>
                        </a:lnTo>
                        <a:lnTo>
                          <a:pt x="1221" y="537"/>
                        </a:lnTo>
                        <a:lnTo>
                          <a:pt x="1197" y="568"/>
                        </a:lnTo>
                        <a:lnTo>
                          <a:pt x="982" y="767"/>
                        </a:lnTo>
                        <a:lnTo>
                          <a:pt x="906" y="875"/>
                        </a:lnTo>
                        <a:lnTo>
                          <a:pt x="890" y="975"/>
                        </a:lnTo>
                        <a:lnTo>
                          <a:pt x="882" y="1105"/>
                        </a:lnTo>
                        <a:lnTo>
                          <a:pt x="868" y="1274"/>
                        </a:lnTo>
                        <a:lnTo>
                          <a:pt x="829" y="1451"/>
                        </a:lnTo>
                        <a:lnTo>
                          <a:pt x="768" y="1550"/>
                        </a:lnTo>
                        <a:lnTo>
                          <a:pt x="707" y="1573"/>
                        </a:lnTo>
                        <a:lnTo>
                          <a:pt x="638" y="1520"/>
                        </a:lnTo>
                        <a:lnTo>
                          <a:pt x="522" y="1451"/>
                        </a:lnTo>
                        <a:lnTo>
                          <a:pt x="399" y="1374"/>
                        </a:lnTo>
                        <a:lnTo>
                          <a:pt x="261" y="1319"/>
                        </a:lnTo>
                        <a:lnTo>
                          <a:pt x="138" y="1304"/>
                        </a:lnTo>
                        <a:lnTo>
                          <a:pt x="76" y="1205"/>
                        </a:lnTo>
                        <a:lnTo>
                          <a:pt x="31" y="1059"/>
                        </a:lnTo>
                        <a:lnTo>
                          <a:pt x="0" y="822"/>
                        </a:lnTo>
                        <a:lnTo>
                          <a:pt x="7" y="614"/>
                        </a:lnTo>
                        <a:lnTo>
                          <a:pt x="23" y="491"/>
                        </a:lnTo>
                        <a:lnTo>
                          <a:pt x="76" y="491"/>
                        </a:lnTo>
                        <a:lnTo>
                          <a:pt x="69" y="698"/>
                        </a:lnTo>
                        <a:lnTo>
                          <a:pt x="69" y="920"/>
                        </a:lnTo>
                        <a:lnTo>
                          <a:pt x="100" y="1052"/>
                        </a:lnTo>
                        <a:lnTo>
                          <a:pt x="153" y="1205"/>
                        </a:lnTo>
                        <a:lnTo>
                          <a:pt x="276" y="1266"/>
                        </a:lnTo>
                        <a:lnTo>
                          <a:pt x="445" y="1312"/>
                        </a:lnTo>
                        <a:lnTo>
                          <a:pt x="583" y="1388"/>
                        </a:lnTo>
                        <a:lnTo>
                          <a:pt x="714" y="1481"/>
                        </a:lnTo>
                        <a:lnTo>
                          <a:pt x="768" y="1420"/>
                        </a:lnTo>
                        <a:lnTo>
                          <a:pt x="799" y="1290"/>
                        </a:lnTo>
                        <a:lnTo>
                          <a:pt x="813" y="1121"/>
                        </a:lnTo>
                        <a:lnTo>
                          <a:pt x="829" y="944"/>
                        </a:lnTo>
                        <a:lnTo>
                          <a:pt x="882" y="790"/>
                        </a:lnTo>
                        <a:lnTo>
                          <a:pt x="1036" y="629"/>
                        </a:lnTo>
                        <a:lnTo>
                          <a:pt x="1106" y="545"/>
                        </a:lnTo>
                        <a:lnTo>
                          <a:pt x="1098" y="513"/>
                        </a:lnTo>
                        <a:lnTo>
                          <a:pt x="906" y="383"/>
                        </a:lnTo>
                        <a:lnTo>
                          <a:pt x="714" y="299"/>
                        </a:lnTo>
                        <a:lnTo>
                          <a:pt x="553" y="222"/>
                        </a:lnTo>
                        <a:lnTo>
                          <a:pt x="453" y="177"/>
                        </a:lnTo>
                        <a:lnTo>
                          <a:pt x="352" y="116"/>
                        </a:lnTo>
                        <a:lnTo>
                          <a:pt x="291" y="84"/>
                        </a:lnTo>
                        <a:lnTo>
                          <a:pt x="191" y="77"/>
                        </a:lnTo>
                        <a:lnTo>
                          <a:pt x="130" y="130"/>
                        </a:lnTo>
                        <a:lnTo>
                          <a:pt x="84" y="214"/>
                        </a:lnTo>
                        <a:lnTo>
                          <a:pt x="84" y="291"/>
                        </a:lnTo>
                        <a:lnTo>
                          <a:pt x="76" y="368"/>
                        </a:lnTo>
                        <a:lnTo>
                          <a:pt x="15" y="33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3126" name="Freeform 68"/>
                  <p:cNvSpPr>
                    <a:spLocks/>
                  </p:cNvSpPr>
                  <p:nvPr/>
                </p:nvSpPr>
                <p:spPr bwMode="auto">
                  <a:xfrm>
                    <a:off x="3856" y="2901"/>
                    <a:ext cx="57" cy="117"/>
                  </a:xfrm>
                  <a:custGeom>
                    <a:avLst/>
                    <a:gdLst>
                      <a:gd name="T0" fmla="*/ 1 w 1221"/>
                      <a:gd name="T1" fmla="*/ 25 h 1573"/>
                      <a:gd name="T2" fmla="*/ 0 w 1221"/>
                      <a:gd name="T3" fmla="*/ 15 h 1573"/>
                      <a:gd name="T4" fmla="*/ 3 w 1221"/>
                      <a:gd name="T5" fmla="*/ 7 h 1573"/>
                      <a:gd name="T6" fmla="*/ 9 w 1221"/>
                      <a:gd name="T7" fmla="*/ 0 h 1573"/>
                      <a:gd name="T8" fmla="*/ 17 w 1221"/>
                      <a:gd name="T9" fmla="*/ 3 h 1573"/>
                      <a:gd name="T10" fmla="*/ 24 w 1221"/>
                      <a:gd name="T11" fmla="*/ 11 h 1573"/>
                      <a:gd name="T12" fmla="*/ 33 w 1221"/>
                      <a:gd name="T13" fmla="*/ 17 h 1573"/>
                      <a:gd name="T14" fmla="*/ 43 w 1221"/>
                      <a:gd name="T15" fmla="*/ 23 h 1573"/>
                      <a:gd name="T16" fmla="*/ 52 w 1221"/>
                      <a:gd name="T17" fmla="*/ 32 h 1573"/>
                      <a:gd name="T18" fmla="*/ 57 w 1221"/>
                      <a:gd name="T19" fmla="*/ 40 h 1573"/>
                      <a:gd name="T20" fmla="*/ 56 w 1221"/>
                      <a:gd name="T21" fmla="*/ 42 h 1573"/>
                      <a:gd name="T22" fmla="*/ 46 w 1221"/>
                      <a:gd name="T23" fmla="*/ 57 h 1573"/>
                      <a:gd name="T24" fmla="*/ 42 w 1221"/>
                      <a:gd name="T25" fmla="*/ 65 h 1573"/>
                      <a:gd name="T26" fmla="*/ 42 w 1221"/>
                      <a:gd name="T27" fmla="*/ 73 h 1573"/>
                      <a:gd name="T28" fmla="*/ 41 w 1221"/>
                      <a:gd name="T29" fmla="*/ 82 h 1573"/>
                      <a:gd name="T30" fmla="*/ 41 w 1221"/>
                      <a:gd name="T31" fmla="*/ 95 h 1573"/>
                      <a:gd name="T32" fmla="*/ 39 w 1221"/>
                      <a:gd name="T33" fmla="*/ 108 h 1573"/>
                      <a:gd name="T34" fmla="*/ 36 w 1221"/>
                      <a:gd name="T35" fmla="*/ 115 h 1573"/>
                      <a:gd name="T36" fmla="*/ 33 w 1221"/>
                      <a:gd name="T37" fmla="*/ 117 h 1573"/>
                      <a:gd name="T38" fmla="*/ 30 w 1221"/>
                      <a:gd name="T39" fmla="*/ 113 h 1573"/>
                      <a:gd name="T40" fmla="*/ 24 w 1221"/>
                      <a:gd name="T41" fmla="*/ 108 h 1573"/>
                      <a:gd name="T42" fmla="*/ 19 w 1221"/>
                      <a:gd name="T43" fmla="*/ 102 h 1573"/>
                      <a:gd name="T44" fmla="*/ 12 w 1221"/>
                      <a:gd name="T45" fmla="*/ 98 h 1573"/>
                      <a:gd name="T46" fmla="*/ 6 w 1221"/>
                      <a:gd name="T47" fmla="*/ 97 h 1573"/>
                      <a:gd name="T48" fmla="*/ 4 w 1221"/>
                      <a:gd name="T49" fmla="*/ 90 h 1573"/>
                      <a:gd name="T50" fmla="*/ 1 w 1221"/>
                      <a:gd name="T51" fmla="*/ 79 h 1573"/>
                      <a:gd name="T52" fmla="*/ 0 w 1221"/>
                      <a:gd name="T53" fmla="*/ 61 h 1573"/>
                      <a:gd name="T54" fmla="*/ 0 w 1221"/>
                      <a:gd name="T55" fmla="*/ 46 h 1573"/>
                      <a:gd name="T56" fmla="*/ 1 w 1221"/>
                      <a:gd name="T57" fmla="*/ 37 h 1573"/>
                      <a:gd name="T58" fmla="*/ 4 w 1221"/>
                      <a:gd name="T59" fmla="*/ 37 h 1573"/>
                      <a:gd name="T60" fmla="*/ 3 w 1221"/>
                      <a:gd name="T61" fmla="*/ 52 h 1573"/>
                      <a:gd name="T62" fmla="*/ 3 w 1221"/>
                      <a:gd name="T63" fmla="*/ 68 h 1573"/>
                      <a:gd name="T64" fmla="*/ 5 w 1221"/>
                      <a:gd name="T65" fmla="*/ 78 h 1573"/>
                      <a:gd name="T66" fmla="*/ 7 w 1221"/>
                      <a:gd name="T67" fmla="*/ 90 h 1573"/>
                      <a:gd name="T68" fmla="*/ 13 w 1221"/>
                      <a:gd name="T69" fmla="*/ 94 h 1573"/>
                      <a:gd name="T70" fmla="*/ 21 w 1221"/>
                      <a:gd name="T71" fmla="*/ 98 h 1573"/>
                      <a:gd name="T72" fmla="*/ 27 w 1221"/>
                      <a:gd name="T73" fmla="*/ 103 h 1573"/>
                      <a:gd name="T74" fmla="*/ 33 w 1221"/>
                      <a:gd name="T75" fmla="*/ 110 h 1573"/>
                      <a:gd name="T76" fmla="*/ 36 w 1221"/>
                      <a:gd name="T77" fmla="*/ 106 h 1573"/>
                      <a:gd name="T78" fmla="*/ 37 w 1221"/>
                      <a:gd name="T79" fmla="*/ 96 h 1573"/>
                      <a:gd name="T80" fmla="*/ 38 w 1221"/>
                      <a:gd name="T81" fmla="*/ 83 h 1573"/>
                      <a:gd name="T82" fmla="*/ 39 w 1221"/>
                      <a:gd name="T83" fmla="*/ 70 h 1573"/>
                      <a:gd name="T84" fmla="*/ 41 w 1221"/>
                      <a:gd name="T85" fmla="*/ 59 h 1573"/>
                      <a:gd name="T86" fmla="*/ 48 w 1221"/>
                      <a:gd name="T87" fmla="*/ 47 h 1573"/>
                      <a:gd name="T88" fmla="*/ 52 w 1221"/>
                      <a:gd name="T89" fmla="*/ 41 h 1573"/>
                      <a:gd name="T90" fmla="*/ 51 w 1221"/>
                      <a:gd name="T91" fmla="*/ 38 h 1573"/>
                      <a:gd name="T92" fmla="*/ 42 w 1221"/>
                      <a:gd name="T93" fmla="*/ 28 h 1573"/>
                      <a:gd name="T94" fmla="*/ 33 w 1221"/>
                      <a:gd name="T95" fmla="*/ 22 h 1573"/>
                      <a:gd name="T96" fmla="*/ 26 w 1221"/>
                      <a:gd name="T97" fmla="*/ 17 h 1573"/>
                      <a:gd name="T98" fmla="*/ 21 w 1221"/>
                      <a:gd name="T99" fmla="*/ 13 h 1573"/>
                      <a:gd name="T100" fmla="*/ 16 w 1221"/>
                      <a:gd name="T101" fmla="*/ 9 h 1573"/>
                      <a:gd name="T102" fmla="*/ 14 w 1221"/>
                      <a:gd name="T103" fmla="*/ 6 h 1573"/>
                      <a:gd name="T104" fmla="*/ 9 w 1221"/>
                      <a:gd name="T105" fmla="*/ 6 h 1573"/>
                      <a:gd name="T106" fmla="*/ 6 w 1221"/>
                      <a:gd name="T107" fmla="*/ 10 h 1573"/>
                      <a:gd name="T108" fmla="*/ 4 w 1221"/>
                      <a:gd name="T109" fmla="*/ 16 h 1573"/>
                      <a:gd name="T110" fmla="*/ 4 w 1221"/>
                      <a:gd name="T111" fmla="*/ 22 h 1573"/>
                      <a:gd name="T112" fmla="*/ 4 w 1221"/>
                      <a:gd name="T113" fmla="*/ 27 h 1573"/>
                      <a:gd name="T114" fmla="*/ 1 w 1221"/>
                      <a:gd name="T115" fmla="*/ 25 h 1573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1221"/>
                      <a:gd name="T175" fmla="*/ 0 h 1573"/>
                      <a:gd name="T176" fmla="*/ 1221 w 1221"/>
                      <a:gd name="T177" fmla="*/ 1573 h 1573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1221" h="1573">
                        <a:moveTo>
                          <a:pt x="15" y="330"/>
                        </a:moveTo>
                        <a:lnTo>
                          <a:pt x="7" y="207"/>
                        </a:lnTo>
                        <a:lnTo>
                          <a:pt x="69" y="92"/>
                        </a:lnTo>
                        <a:lnTo>
                          <a:pt x="185" y="0"/>
                        </a:lnTo>
                        <a:lnTo>
                          <a:pt x="360" y="39"/>
                        </a:lnTo>
                        <a:lnTo>
                          <a:pt x="514" y="146"/>
                        </a:lnTo>
                        <a:lnTo>
                          <a:pt x="707" y="230"/>
                        </a:lnTo>
                        <a:lnTo>
                          <a:pt x="913" y="315"/>
                        </a:lnTo>
                        <a:lnTo>
                          <a:pt x="1106" y="430"/>
                        </a:lnTo>
                        <a:lnTo>
                          <a:pt x="1221" y="537"/>
                        </a:lnTo>
                        <a:lnTo>
                          <a:pt x="1197" y="568"/>
                        </a:lnTo>
                        <a:lnTo>
                          <a:pt x="982" y="767"/>
                        </a:lnTo>
                        <a:lnTo>
                          <a:pt x="906" y="875"/>
                        </a:lnTo>
                        <a:lnTo>
                          <a:pt x="890" y="975"/>
                        </a:lnTo>
                        <a:lnTo>
                          <a:pt x="882" y="1105"/>
                        </a:lnTo>
                        <a:lnTo>
                          <a:pt x="868" y="1274"/>
                        </a:lnTo>
                        <a:lnTo>
                          <a:pt x="829" y="1451"/>
                        </a:lnTo>
                        <a:lnTo>
                          <a:pt x="768" y="1550"/>
                        </a:lnTo>
                        <a:lnTo>
                          <a:pt x="707" y="1573"/>
                        </a:lnTo>
                        <a:lnTo>
                          <a:pt x="638" y="1520"/>
                        </a:lnTo>
                        <a:lnTo>
                          <a:pt x="522" y="1451"/>
                        </a:lnTo>
                        <a:lnTo>
                          <a:pt x="399" y="1374"/>
                        </a:lnTo>
                        <a:lnTo>
                          <a:pt x="261" y="1319"/>
                        </a:lnTo>
                        <a:lnTo>
                          <a:pt x="138" y="1304"/>
                        </a:lnTo>
                        <a:lnTo>
                          <a:pt x="76" y="1205"/>
                        </a:lnTo>
                        <a:lnTo>
                          <a:pt x="31" y="1059"/>
                        </a:lnTo>
                        <a:lnTo>
                          <a:pt x="0" y="822"/>
                        </a:lnTo>
                        <a:lnTo>
                          <a:pt x="7" y="614"/>
                        </a:lnTo>
                        <a:lnTo>
                          <a:pt x="23" y="491"/>
                        </a:lnTo>
                        <a:lnTo>
                          <a:pt x="76" y="491"/>
                        </a:lnTo>
                        <a:lnTo>
                          <a:pt x="69" y="698"/>
                        </a:lnTo>
                        <a:lnTo>
                          <a:pt x="69" y="920"/>
                        </a:lnTo>
                        <a:lnTo>
                          <a:pt x="100" y="1052"/>
                        </a:lnTo>
                        <a:lnTo>
                          <a:pt x="153" y="1205"/>
                        </a:lnTo>
                        <a:lnTo>
                          <a:pt x="276" y="1266"/>
                        </a:lnTo>
                        <a:lnTo>
                          <a:pt x="445" y="1312"/>
                        </a:lnTo>
                        <a:lnTo>
                          <a:pt x="583" y="1388"/>
                        </a:lnTo>
                        <a:lnTo>
                          <a:pt x="714" y="1481"/>
                        </a:lnTo>
                        <a:lnTo>
                          <a:pt x="768" y="1420"/>
                        </a:lnTo>
                        <a:lnTo>
                          <a:pt x="799" y="1290"/>
                        </a:lnTo>
                        <a:lnTo>
                          <a:pt x="813" y="1121"/>
                        </a:lnTo>
                        <a:lnTo>
                          <a:pt x="829" y="944"/>
                        </a:lnTo>
                        <a:lnTo>
                          <a:pt x="882" y="790"/>
                        </a:lnTo>
                        <a:lnTo>
                          <a:pt x="1036" y="629"/>
                        </a:lnTo>
                        <a:lnTo>
                          <a:pt x="1106" y="545"/>
                        </a:lnTo>
                        <a:lnTo>
                          <a:pt x="1098" y="513"/>
                        </a:lnTo>
                        <a:lnTo>
                          <a:pt x="906" y="383"/>
                        </a:lnTo>
                        <a:lnTo>
                          <a:pt x="714" y="299"/>
                        </a:lnTo>
                        <a:lnTo>
                          <a:pt x="553" y="222"/>
                        </a:lnTo>
                        <a:lnTo>
                          <a:pt x="453" y="177"/>
                        </a:lnTo>
                        <a:lnTo>
                          <a:pt x="352" y="116"/>
                        </a:lnTo>
                        <a:lnTo>
                          <a:pt x="291" y="84"/>
                        </a:lnTo>
                        <a:lnTo>
                          <a:pt x="191" y="77"/>
                        </a:lnTo>
                        <a:lnTo>
                          <a:pt x="130" y="130"/>
                        </a:lnTo>
                        <a:lnTo>
                          <a:pt x="84" y="214"/>
                        </a:lnTo>
                        <a:lnTo>
                          <a:pt x="84" y="291"/>
                        </a:lnTo>
                        <a:lnTo>
                          <a:pt x="76" y="368"/>
                        </a:lnTo>
                        <a:lnTo>
                          <a:pt x="15" y="33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3127" name="Freeform 69"/>
                  <p:cNvSpPr>
                    <a:spLocks/>
                  </p:cNvSpPr>
                  <p:nvPr/>
                </p:nvSpPr>
                <p:spPr bwMode="auto">
                  <a:xfrm>
                    <a:off x="3946" y="2934"/>
                    <a:ext cx="57" cy="117"/>
                  </a:xfrm>
                  <a:custGeom>
                    <a:avLst/>
                    <a:gdLst>
                      <a:gd name="T0" fmla="*/ 1 w 1221"/>
                      <a:gd name="T1" fmla="*/ 25 h 1573"/>
                      <a:gd name="T2" fmla="*/ 0 w 1221"/>
                      <a:gd name="T3" fmla="*/ 15 h 1573"/>
                      <a:gd name="T4" fmla="*/ 3 w 1221"/>
                      <a:gd name="T5" fmla="*/ 7 h 1573"/>
                      <a:gd name="T6" fmla="*/ 9 w 1221"/>
                      <a:gd name="T7" fmla="*/ 0 h 1573"/>
                      <a:gd name="T8" fmla="*/ 17 w 1221"/>
                      <a:gd name="T9" fmla="*/ 3 h 1573"/>
                      <a:gd name="T10" fmla="*/ 24 w 1221"/>
                      <a:gd name="T11" fmla="*/ 11 h 1573"/>
                      <a:gd name="T12" fmla="*/ 33 w 1221"/>
                      <a:gd name="T13" fmla="*/ 17 h 1573"/>
                      <a:gd name="T14" fmla="*/ 43 w 1221"/>
                      <a:gd name="T15" fmla="*/ 23 h 1573"/>
                      <a:gd name="T16" fmla="*/ 52 w 1221"/>
                      <a:gd name="T17" fmla="*/ 32 h 1573"/>
                      <a:gd name="T18" fmla="*/ 57 w 1221"/>
                      <a:gd name="T19" fmla="*/ 40 h 1573"/>
                      <a:gd name="T20" fmla="*/ 56 w 1221"/>
                      <a:gd name="T21" fmla="*/ 42 h 1573"/>
                      <a:gd name="T22" fmla="*/ 46 w 1221"/>
                      <a:gd name="T23" fmla="*/ 57 h 1573"/>
                      <a:gd name="T24" fmla="*/ 42 w 1221"/>
                      <a:gd name="T25" fmla="*/ 65 h 1573"/>
                      <a:gd name="T26" fmla="*/ 42 w 1221"/>
                      <a:gd name="T27" fmla="*/ 73 h 1573"/>
                      <a:gd name="T28" fmla="*/ 41 w 1221"/>
                      <a:gd name="T29" fmla="*/ 82 h 1573"/>
                      <a:gd name="T30" fmla="*/ 41 w 1221"/>
                      <a:gd name="T31" fmla="*/ 95 h 1573"/>
                      <a:gd name="T32" fmla="*/ 39 w 1221"/>
                      <a:gd name="T33" fmla="*/ 108 h 1573"/>
                      <a:gd name="T34" fmla="*/ 36 w 1221"/>
                      <a:gd name="T35" fmla="*/ 115 h 1573"/>
                      <a:gd name="T36" fmla="*/ 33 w 1221"/>
                      <a:gd name="T37" fmla="*/ 117 h 1573"/>
                      <a:gd name="T38" fmla="*/ 30 w 1221"/>
                      <a:gd name="T39" fmla="*/ 113 h 1573"/>
                      <a:gd name="T40" fmla="*/ 24 w 1221"/>
                      <a:gd name="T41" fmla="*/ 108 h 1573"/>
                      <a:gd name="T42" fmla="*/ 19 w 1221"/>
                      <a:gd name="T43" fmla="*/ 102 h 1573"/>
                      <a:gd name="T44" fmla="*/ 12 w 1221"/>
                      <a:gd name="T45" fmla="*/ 98 h 1573"/>
                      <a:gd name="T46" fmla="*/ 6 w 1221"/>
                      <a:gd name="T47" fmla="*/ 97 h 1573"/>
                      <a:gd name="T48" fmla="*/ 4 w 1221"/>
                      <a:gd name="T49" fmla="*/ 90 h 1573"/>
                      <a:gd name="T50" fmla="*/ 1 w 1221"/>
                      <a:gd name="T51" fmla="*/ 79 h 1573"/>
                      <a:gd name="T52" fmla="*/ 0 w 1221"/>
                      <a:gd name="T53" fmla="*/ 61 h 1573"/>
                      <a:gd name="T54" fmla="*/ 0 w 1221"/>
                      <a:gd name="T55" fmla="*/ 46 h 1573"/>
                      <a:gd name="T56" fmla="*/ 1 w 1221"/>
                      <a:gd name="T57" fmla="*/ 37 h 1573"/>
                      <a:gd name="T58" fmla="*/ 4 w 1221"/>
                      <a:gd name="T59" fmla="*/ 37 h 1573"/>
                      <a:gd name="T60" fmla="*/ 3 w 1221"/>
                      <a:gd name="T61" fmla="*/ 52 h 1573"/>
                      <a:gd name="T62" fmla="*/ 3 w 1221"/>
                      <a:gd name="T63" fmla="*/ 68 h 1573"/>
                      <a:gd name="T64" fmla="*/ 5 w 1221"/>
                      <a:gd name="T65" fmla="*/ 78 h 1573"/>
                      <a:gd name="T66" fmla="*/ 7 w 1221"/>
                      <a:gd name="T67" fmla="*/ 90 h 1573"/>
                      <a:gd name="T68" fmla="*/ 13 w 1221"/>
                      <a:gd name="T69" fmla="*/ 94 h 1573"/>
                      <a:gd name="T70" fmla="*/ 21 w 1221"/>
                      <a:gd name="T71" fmla="*/ 98 h 1573"/>
                      <a:gd name="T72" fmla="*/ 27 w 1221"/>
                      <a:gd name="T73" fmla="*/ 103 h 1573"/>
                      <a:gd name="T74" fmla="*/ 33 w 1221"/>
                      <a:gd name="T75" fmla="*/ 110 h 1573"/>
                      <a:gd name="T76" fmla="*/ 36 w 1221"/>
                      <a:gd name="T77" fmla="*/ 106 h 1573"/>
                      <a:gd name="T78" fmla="*/ 37 w 1221"/>
                      <a:gd name="T79" fmla="*/ 96 h 1573"/>
                      <a:gd name="T80" fmla="*/ 38 w 1221"/>
                      <a:gd name="T81" fmla="*/ 83 h 1573"/>
                      <a:gd name="T82" fmla="*/ 39 w 1221"/>
                      <a:gd name="T83" fmla="*/ 70 h 1573"/>
                      <a:gd name="T84" fmla="*/ 41 w 1221"/>
                      <a:gd name="T85" fmla="*/ 59 h 1573"/>
                      <a:gd name="T86" fmla="*/ 48 w 1221"/>
                      <a:gd name="T87" fmla="*/ 47 h 1573"/>
                      <a:gd name="T88" fmla="*/ 52 w 1221"/>
                      <a:gd name="T89" fmla="*/ 41 h 1573"/>
                      <a:gd name="T90" fmla="*/ 51 w 1221"/>
                      <a:gd name="T91" fmla="*/ 38 h 1573"/>
                      <a:gd name="T92" fmla="*/ 42 w 1221"/>
                      <a:gd name="T93" fmla="*/ 28 h 1573"/>
                      <a:gd name="T94" fmla="*/ 33 w 1221"/>
                      <a:gd name="T95" fmla="*/ 22 h 1573"/>
                      <a:gd name="T96" fmla="*/ 26 w 1221"/>
                      <a:gd name="T97" fmla="*/ 17 h 1573"/>
                      <a:gd name="T98" fmla="*/ 21 w 1221"/>
                      <a:gd name="T99" fmla="*/ 13 h 1573"/>
                      <a:gd name="T100" fmla="*/ 16 w 1221"/>
                      <a:gd name="T101" fmla="*/ 9 h 1573"/>
                      <a:gd name="T102" fmla="*/ 14 w 1221"/>
                      <a:gd name="T103" fmla="*/ 6 h 1573"/>
                      <a:gd name="T104" fmla="*/ 9 w 1221"/>
                      <a:gd name="T105" fmla="*/ 6 h 1573"/>
                      <a:gd name="T106" fmla="*/ 6 w 1221"/>
                      <a:gd name="T107" fmla="*/ 10 h 1573"/>
                      <a:gd name="T108" fmla="*/ 4 w 1221"/>
                      <a:gd name="T109" fmla="*/ 16 h 1573"/>
                      <a:gd name="T110" fmla="*/ 4 w 1221"/>
                      <a:gd name="T111" fmla="*/ 22 h 1573"/>
                      <a:gd name="T112" fmla="*/ 4 w 1221"/>
                      <a:gd name="T113" fmla="*/ 27 h 1573"/>
                      <a:gd name="T114" fmla="*/ 1 w 1221"/>
                      <a:gd name="T115" fmla="*/ 25 h 1573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1221"/>
                      <a:gd name="T175" fmla="*/ 0 h 1573"/>
                      <a:gd name="T176" fmla="*/ 1221 w 1221"/>
                      <a:gd name="T177" fmla="*/ 1573 h 1573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1221" h="1573">
                        <a:moveTo>
                          <a:pt x="15" y="330"/>
                        </a:moveTo>
                        <a:lnTo>
                          <a:pt x="7" y="207"/>
                        </a:lnTo>
                        <a:lnTo>
                          <a:pt x="69" y="92"/>
                        </a:lnTo>
                        <a:lnTo>
                          <a:pt x="185" y="0"/>
                        </a:lnTo>
                        <a:lnTo>
                          <a:pt x="360" y="39"/>
                        </a:lnTo>
                        <a:lnTo>
                          <a:pt x="514" y="146"/>
                        </a:lnTo>
                        <a:lnTo>
                          <a:pt x="707" y="230"/>
                        </a:lnTo>
                        <a:lnTo>
                          <a:pt x="913" y="315"/>
                        </a:lnTo>
                        <a:lnTo>
                          <a:pt x="1106" y="430"/>
                        </a:lnTo>
                        <a:lnTo>
                          <a:pt x="1221" y="537"/>
                        </a:lnTo>
                        <a:lnTo>
                          <a:pt x="1197" y="568"/>
                        </a:lnTo>
                        <a:lnTo>
                          <a:pt x="982" y="767"/>
                        </a:lnTo>
                        <a:lnTo>
                          <a:pt x="906" y="875"/>
                        </a:lnTo>
                        <a:lnTo>
                          <a:pt x="890" y="975"/>
                        </a:lnTo>
                        <a:lnTo>
                          <a:pt x="882" y="1105"/>
                        </a:lnTo>
                        <a:lnTo>
                          <a:pt x="868" y="1274"/>
                        </a:lnTo>
                        <a:lnTo>
                          <a:pt x="829" y="1451"/>
                        </a:lnTo>
                        <a:lnTo>
                          <a:pt x="768" y="1550"/>
                        </a:lnTo>
                        <a:lnTo>
                          <a:pt x="707" y="1573"/>
                        </a:lnTo>
                        <a:lnTo>
                          <a:pt x="638" y="1520"/>
                        </a:lnTo>
                        <a:lnTo>
                          <a:pt x="522" y="1451"/>
                        </a:lnTo>
                        <a:lnTo>
                          <a:pt x="399" y="1374"/>
                        </a:lnTo>
                        <a:lnTo>
                          <a:pt x="261" y="1319"/>
                        </a:lnTo>
                        <a:lnTo>
                          <a:pt x="138" y="1304"/>
                        </a:lnTo>
                        <a:lnTo>
                          <a:pt x="76" y="1205"/>
                        </a:lnTo>
                        <a:lnTo>
                          <a:pt x="31" y="1059"/>
                        </a:lnTo>
                        <a:lnTo>
                          <a:pt x="0" y="822"/>
                        </a:lnTo>
                        <a:lnTo>
                          <a:pt x="7" y="614"/>
                        </a:lnTo>
                        <a:lnTo>
                          <a:pt x="23" y="491"/>
                        </a:lnTo>
                        <a:lnTo>
                          <a:pt x="76" y="491"/>
                        </a:lnTo>
                        <a:lnTo>
                          <a:pt x="69" y="698"/>
                        </a:lnTo>
                        <a:lnTo>
                          <a:pt x="69" y="920"/>
                        </a:lnTo>
                        <a:lnTo>
                          <a:pt x="100" y="1052"/>
                        </a:lnTo>
                        <a:lnTo>
                          <a:pt x="153" y="1205"/>
                        </a:lnTo>
                        <a:lnTo>
                          <a:pt x="276" y="1266"/>
                        </a:lnTo>
                        <a:lnTo>
                          <a:pt x="445" y="1312"/>
                        </a:lnTo>
                        <a:lnTo>
                          <a:pt x="583" y="1388"/>
                        </a:lnTo>
                        <a:lnTo>
                          <a:pt x="714" y="1481"/>
                        </a:lnTo>
                        <a:lnTo>
                          <a:pt x="768" y="1420"/>
                        </a:lnTo>
                        <a:lnTo>
                          <a:pt x="799" y="1290"/>
                        </a:lnTo>
                        <a:lnTo>
                          <a:pt x="813" y="1121"/>
                        </a:lnTo>
                        <a:lnTo>
                          <a:pt x="829" y="944"/>
                        </a:lnTo>
                        <a:lnTo>
                          <a:pt x="882" y="790"/>
                        </a:lnTo>
                        <a:lnTo>
                          <a:pt x="1036" y="629"/>
                        </a:lnTo>
                        <a:lnTo>
                          <a:pt x="1106" y="545"/>
                        </a:lnTo>
                        <a:lnTo>
                          <a:pt x="1098" y="513"/>
                        </a:lnTo>
                        <a:lnTo>
                          <a:pt x="906" y="383"/>
                        </a:lnTo>
                        <a:lnTo>
                          <a:pt x="714" y="299"/>
                        </a:lnTo>
                        <a:lnTo>
                          <a:pt x="553" y="222"/>
                        </a:lnTo>
                        <a:lnTo>
                          <a:pt x="453" y="177"/>
                        </a:lnTo>
                        <a:lnTo>
                          <a:pt x="352" y="116"/>
                        </a:lnTo>
                        <a:lnTo>
                          <a:pt x="291" y="84"/>
                        </a:lnTo>
                        <a:lnTo>
                          <a:pt x="191" y="77"/>
                        </a:lnTo>
                        <a:lnTo>
                          <a:pt x="130" y="130"/>
                        </a:lnTo>
                        <a:lnTo>
                          <a:pt x="84" y="214"/>
                        </a:lnTo>
                        <a:lnTo>
                          <a:pt x="84" y="291"/>
                        </a:lnTo>
                        <a:lnTo>
                          <a:pt x="76" y="368"/>
                        </a:lnTo>
                        <a:lnTo>
                          <a:pt x="15" y="33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3128" name="Freeform 70"/>
                  <p:cNvSpPr>
                    <a:spLocks/>
                  </p:cNvSpPr>
                  <p:nvPr/>
                </p:nvSpPr>
                <p:spPr bwMode="auto">
                  <a:xfrm rot="4892124" flipH="1">
                    <a:off x="3846" y="3041"/>
                    <a:ext cx="47" cy="70"/>
                  </a:xfrm>
                  <a:custGeom>
                    <a:avLst/>
                    <a:gdLst>
                      <a:gd name="T0" fmla="*/ 41 w 264"/>
                      <a:gd name="T1" fmla="*/ 25 h 290"/>
                      <a:gd name="T2" fmla="*/ 33 w 264"/>
                      <a:gd name="T3" fmla="*/ 13 h 290"/>
                      <a:gd name="T4" fmla="*/ 24 w 264"/>
                      <a:gd name="T5" fmla="*/ 4 h 290"/>
                      <a:gd name="T6" fmla="*/ 12 w 264"/>
                      <a:gd name="T7" fmla="*/ 0 h 290"/>
                      <a:gd name="T8" fmla="*/ 4 w 264"/>
                      <a:gd name="T9" fmla="*/ 3 h 290"/>
                      <a:gd name="T10" fmla="*/ 0 w 264"/>
                      <a:gd name="T11" fmla="*/ 12 h 290"/>
                      <a:gd name="T12" fmla="*/ 1 w 264"/>
                      <a:gd name="T13" fmla="*/ 26 h 290"/>
                      <a:gd name="T14" fmla="*/ 5 w 264"/>
                      <a:gd name="T15" fmla="*/ 40 h 290"/>
                      <a:gd name="T16" fmla="*/ 11 w 264"/>
                      <a:gd name="T17" fmla="*/ 48 h 290"/>
                      <a:gd name="T18" fmla="*/ 1 w 264"/>
                      <a:gd name="T19" fmla="*/ 56 h 290"/>
                      <a:gd name="T20" fmla="*/ 0 w 264"/>
                      <a:gd name="T21" fmla="*/ 62 h 290"/>
                      <a:gd name="T22" fmla="*/ 4 w 264"/>
                      <a:gd name="T23" fmla="*/ 64 h 290"/>
                      <a:gd name="T24" fmla="*/ 13 w 264"/>
                      <a:gd name="T25" fmla="*/ 54 h 290"/>
                      <a:gd name="T26" fmla="*/ 19 w 264"/>
                      <a:gd name="T27" fmla="*/ 63 h 290"/>
                      <a:gd name="T28" fmla="*/ 25 w 264"/>
                      <a:gd name="T29" fmla="*/ 67 h 290"/>
                      <a:gd name="T30" fmla="*/ 31 w 264"/>
                      <a:gd name="T31" fmla="*/ 70 h 290"/>
                      <a:gd name="T32" fmla="*/ 35 w 264"/>
                      <a:gd name="T33" fmla="*/ 69 h 290"/>
                      <a:gd name="T34" fmla="*/ 42 w 264"/>
                      <a:gd name="T35" fmla="*/ 67 h 290"/>
                      <a:gd name="T36" fmla="*/ 45 w 264"/>
                      <a:gd name="T37" fmla="*/ 63 h 290"/>
                      <a:gd name="T38" fmla="*/ 47 w 264"/>
                      <a:gd name="T39" fmla="*/ 56 h 290"/>
                      <a:gd name="T40" fmla="*/ 47 w 264"/>
                      <a:gd name="T41" fmla="*/ 47 h 290"/>
                      <a:gd name="T42" fmla="*/ 46 w 264"/>
                      <a:gd name="T43" fmla="*/ 37 h 290"/>
                      <a:gd name="T44" fmla="*/ 41 w 264"/>
                      <a:gd name="T45" fmla="*/ 25 h 290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264"/>
                      <a:gd name="T70" fmla="*/ 0 h 290"/>
                      <a:gd name="T71" fmla="*/ 264 w 264"/>
                      <a:gd name="T72" fmla="*/ 290 h 290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264" h="290">
                        <a:moveTo>
                          <a:pt x="229" y="104"/>
                        </a:moveTo>
                        <a:lnTo>
                          <a:pt x="186" y="55"/>
                        </a:lnTo>
                        <a:lnTo>
                          <a:pt x="133" y="17"/>
                        </a:lnTo>
                        <a:lnTo>
                          <a:pt x="65" y="0"/>
                        </a:lnTo>
                        <a:lnTo>
                          <a:pt x="25" y="13"/>
                        </a:lnTo>
                        <a:lnTo>
                          <a:pt x="0" y="49"/>
                        </a:lnTo>
                        <a:lnTo>
                          <a:pt x="4" y="108"/>
                        </a:lnTo>
                        <a:lnTo>
                          <a:pt x="29" y="165"/>
                        </a:lnTo>
                        <a:lnTo>
                          <a:pt x="61" y="199"/>
                        </a:lnTo>
                        <a:lnTo>
                          <a:pt x="4" y="231"/>
                        </a:lnTo>
                        <a:lnTo>
                          <a:pt x="0" y="255"/>
                        </a:lnTo>
                        <a:lnTo>
                          <a:pt x="25" y="265"/>
                        </a:lnTo>
                        <a:lnTo>
                          <a:pt x="73" y="225"/>
                        </a:lnTo>
                        <a:lnTo>
                          <a:pt x="108" y="260"/>
                        </a:lnTo>
                        <a:lnTo>
                          <a:pt x="143" y="278"/>
                        </a:lnTo>
                        <a:lnTo>
                          <a:pt x="173" y="290"/>
                        </a:lnTo>
                        <a:lnTo>
                          <a:pt x="199" y="286"/>
                        </a:lnTo>
                        <a:lnTo>
                          <a:pt x="234" y="278"/>
                        </a:lnTo>
                        <a:lnTo>
                          <a:pt x="252" y="260"/>
                        </a:lnTo>
                        <a:lnTo>
                          <a:pt x="264" y="231"/>
                        </a:lnTo>
                        <a:lnTo>
                          <a:pt x="264" y="195"/>
                        </a:lnTo>
                        <a:lnTo>
                          <a:pt x="260" y="152"/>
                        </a:lnTo>
                        <a:lnTo>
                          <a:pt x="229" y="10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3129" name="Freeform 71"/>
                  <p:cNvSpPr>
                    <a:spLocks/>
                  </p:cNvSpPr>
                  <p:nvPr/>
                </p:nvSpPr>
                <p:spPr bwMode="auto">
                  <a:xfrm rot="14956078" flipH="1">
                    <a:off x="3898" y="2697"/>
                    <a:ext cx="47" cy="70"/>
                  </a:xfrm>
                  <a:custGeom>
                    <a:avLst/>
                    <a:gdLst>
                      <a:gd name="T0" fmla="*/ 41 w 264"/>
                      <a:gd name="T1" fmla="*/ 25 h 290"/>
                      <a:gd name="T2" fmla="*/ 33 w 264"/>
                      <a:gd name="T3" fmla="*/ 13 h 290"/>
                      <a:gd name="T4" fmla="*/ 24 w 264"/>
                      <a:gd name="T5" fmla="*/ 4 h 290"/>
                      <a:gd name="T6" fmla="*/ 12 w 264"/>
                      <a:gd name="T7" fmla="*/ 0 h 290"/>
                      <a:gd name="T8" fmla="*/ 4 w 264"/>
                      <a:gd name="T9" fmla="*/ 3 h 290"/>
                      <a:gd name="T10" fmla="*/ 0 w 264"/>
                      <a:gd name="T11" fmla="*/ 12 h 290"/>
                      <a:gd name="T12" fmla="*/ 1 w 264"/>
                      <a:gd name="T13" fmla="*/ 26 h 290"/>
                      <a:gd name="T14" fmla="*/ 5 w 264"/>
                      <a:gd name="T15" fmla="*/ 40 h 290"/>
                      <a:gd name="T16" fmla="*/ 11 w 264"/>
                      <a:gd name="T17" fmla="*/ 48 h 290"/>
                      <a:gd name="T18" fmla="*/ 1 w 264"/>
                      <a:gd name="T19" fmla="*/ 56 h 290"/>
                      <a:gd name="T20" fmla="*/ 0 w 264"/>
                      <a:gd name="T21" fmla="*/ 62 h 290"/>
                      <a:gd name="T22" fmla="*/ 4 w 264"/>
                      <a:gd name="T23" fmla="*/ 64 h 290"/>
                      <a:gd name="T24" fmla="*/ 13 w 264"/>
                      <a:gd name="T25" fmla="*/ 54 h 290"/>
                      <a:gd name="T26" fmla="*/ 19 w 264"/>
                      <a:gd name="T27" fmla="*/ 63 h 290"/>
                      <a:gd name="T28" fmla="*/ 25 w 264"/>
                      <a:gd name="T29" fmla="*/ 67 h 290"/>
                      <a:gd name="T30" fmla="*/ 31 w 264"/>
                      <a:gd name="T31" fmla="*/ 70 h 290"/>
                      <a:gd name="T32" fmla="*/ 35 w 264"/>
                      <a:gd name="T33" fmla="*/ 69 h 290"/>
                      <a:gd name="T34" fmla="*/ 42 w 264"/>
                      <a:gd name="T35" fmla="*/ 67 h 290"/>
                      <a:gd name="T36" fmla="*/ 45 w 264"/>
                      <a:gd name="T37" fmla="*/ 63 h 290"/>
                      <a:gd name="T38" fmla="*/ 47 w 264"/>
                      <a:gd name="T39" fmla="*/ 56 h 290"/>
                      <a:gd name="T40" fmla="*/ 47 w 264"/>
                      <a:gd name="T41" fmla="*/ 47 h 290"/>
                      <a:gd name="T42" fmla="*/ 46 w 264"/>
                      <a:gd name="T43" fmla="*/ 37 h 290"/>
                      <a:gd name="T44" fmla="*/ 41 w 264"/>
                      <a:gd name="T45" fmla="*/ 25 h 290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264"/>
                      <a:gd name="T70" fmla="*/ 0 h 290"/>
                      <a:gd name="T71" fmla="*/ 264 w 264"/>
                      <a:gd name="T72" fmla="*/ 290 h 290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264" h="290">
                        <a:moveTo>
                          <a:pt x="229" y="104"/>
                        </a:moveTo>
                        <a:lnTo>
                          <a:pt x="186" y="55"/>
                        </a:lnTo>
                        <a:lnTo>
                          <a:pt x="133" y="17"/>
                        </a:lnTo>
                        <a:lnTo>
                          <a:pt x="65" y="0"/>
                        </a:lnTo>
                        <a:lnTo>
                          <a:pt x="25" y="13"/>
                        </a:lnTo>
                        <a:lnTo>
                          <a:pt x="0" y="49"/>
                        </a:lnTo>
                        <a:lnTo>
                          <a:pt x="4" y="108"/>
                        </a:lnTo>
                        <a:lnTo>
                          <a:pt x="29" y="165"/>
                        </a:lnTo>
                        <a:lnTo>
                          <a:pt x="61" y="199"/>
                        </a:lnTo>
                        <a:lnTo>
                          <a:pt x="4" y="231"/>
                        </a:lnTo>
                        <a:lnTo>
                          <a:pt x="0" y="255"/>
                        </a:lnTo>
                        <a:lnTo>
                          <a:pt x="25" y="265"/>
                        </a:lnTo>
                        <a:lnTo>
                          <a:pt x="73" y="225"/>
                        </a:lnTo>
                        <a:lnTo>
                          <a:pt x="108" y="260"/>
                        </a:lnTo>
                        <a:lnTo>
                          <a:pt x="143" y="278"/>
                        </a:lnTo>
                        <a:lnTo>
                          <a:pt x="173" y="290"/>
                        </a:lnTo>
                        <a:lnTo>
                          <a:pt x="199" y="286"/>
                        </a:lnTo>
                        <a:lnTo>
                          <a:pt x="234" y="278"/>
                        </a:lnTo>
                        <a:lnTo>
                          <a:pt x="252" y="260"/>
                        </a:lnTo>
                        <a:lnTo>
                          <a:pt x="264" y="231"/>
                        </a:lnTo>
                        <a:lnTo>
                          <a:pt x="264" y="195"/>
                        </a:lnTo>
                        <a:lnTo>
                          <a:pt x="260" y="152"/>
                        </a:lnTo>
                        <a:lnTo>
                          <a:pt x="229" y="10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3130" name="Freeform 72"/>
                  <p:cNvSpPr>
                    <a:spLocks/>
                  </p:cNvSpPr>
                  <p:nvPr/>
                </p:nvSpPr>
                <p:spPr bwMode="auto">
                  <a:xfrm>
                    <a:off x="3907" y="2797"/>
                    <a:ext cx="57" cy="117"/>
                  </a:xfrm>
                  <a:custGeom>
                    <a:avLst/>
                    <a:gdLst>
                      <a:gd name="T0" fmla="*/ 1 w 1221"/>
                      <a:gd name="T1" fmla="*/ 25 h 1573"/>
                      <a:gd name="T2" fmla="*/ 0 w 1221"/>
                      <a:gd name="T3" fmla="*/ 15 h 1573"/>
                      <a:gd name="T4" fmla="*/ 3 w 1221"/>
                      <a:gd name="T5" fmla="*/ 7 h 1573"/>
                      <a:gd name="T6" fmla="*/ 9 w 1221"/>
                      <a:gd name="T7" fmla="*/ 0 h 1573"/>
                      <a:gd name="T8" fmla="*/ 17 w 1221"/>
                      <a:gd name="T9" fmla="*/ 3 h 1573"/>
                      <a:gd name="T10" fmla="*/ 24 w 1221"/>
                      <a:gd name="T11" fmla="*/ 11 h 1573"/>
                      <a:gd name="T12" fmla="*/ 33 w 1221"/>
                      <a:gd name="T13" fmla="*/ 17 h 1573"/>
                      <a:gd name="T14" fmla="*/ 43 w 1221"/>
                      <a:gd name="T15" fmla="*/ 23 h 1573"/>
                      <a:gd name="T16" fmla="*/ 52 w 1221"/>
                      <a:gd name="T17" fmla="*/ 32 h 1573"/>
                      <a:gd name="T18" fmla="*/ 57 w 1221"/>
                      <a:gd name="T19" fmla="*/ 40 h 1573"/>
                      <a:gd name="T20" fmla="*/ 56 w 1221"/>
                      <a:gd name="T21" fmla="*/ 42 h 1573"/>
                      <a:gd name="T22" fmla="*/ 46 w 1221"/>
                      <a:gd name="T23" fmla="*/ 57 h 1573"/>
                      <a:gd name="T24" fmla="*/ 42 w 1221"/>
                      <a:gd name="T25" fmla="*/ 65 h 1573"/>
                      <a:gd name="T26" fmla="*/ 42 w 1221"/>
                      <a:gd name="T27" fmla="*/ 73 h 1573"/>
                      <a:gd name="T28" fmla="*/ 41 w 1221"/>
                      <a:gd name="T29" fmla="*/ 82 h 1573"/>
                      <a:gd name="T30" fmla="*/ 41 w 1221"/>
                      <a:gd name="T31" fmla="*/ 95 h 1573"/>
                      <a:gd name="T32" fmla="*/ 39 w 1221"/>
                      <a:gd name="T33" fmla="*/ 108 h 1573"/>
                      <a:gd name="T34" fmla="*/ 36 w 1221"/>
                      <a:gd name="T35" fmla="*/ 115 h 1573"/>
                      <a:gd name="T36" fmla="*/ 33 w 1221"/>
                      <a:gd name="T37" fmla="*/ 117 h 1573"/>
                      <a:gd name="T38" fmla="*/ 30 w 1221"/>
                      <a:gd name="T39" fmla="*/ 113 h 1573"/>
                      <a:gd name="T40" fmla="*/ 24 w 1221"/>
                      <a:gd name="T41" fmla="*/ 108 h 1573"/>
                      <a:gd name="T42" fmla="*/ 19 w 1221"/>
                      <a:gd name="T43" fmla="*/ 102 h 1573"/>
                      <a:gd name="T44" fmla="*/ 12 w 1221"/>
                      <a:gd name="T45" fmla="*/ 98 h 1573"/>
                      <a:gd name="T46" fmla="*/ 6 w 1221"/>
                      <a:gd name="T47" fmla="*/ 97 h 1573"/>
                      <a:gd name="T48" fmla="*/ 4 w 1221"/>
                      <a:gd name="T49" fmla="*/ 90 h 1573"/>
                      <a:gd name="T50" fmla="*/ 1 w 1221"/>
                      <a:gd name="T51" fmla="*/ 79 h 1573"/>
                      <a:gd name="T52" fmla="*/ 0 w 1221"/>
                      <a:gd name="T53" fmla="*/ 61 h 1573"/>
                      <a:gd name="T54" fmla="*/ 0 w 1221"/>
                      <a:gd name="T55" fmla="*/ 46 h 1573"/>
                      <a:gd name="T56" fmla="*/ 1 w 1221"/>
                      <a:gd name="T57" fmla="*/ 37 h 1573"/>
                      <a:gd name="T58" fmla="*/ 4 w 1221"/>
                      <a:gd name="T59" fmla="*/ 37 h 1573"/>
                      <a:gd name="T60" fmla="*/ 3 w 1221"/>
                      <a:gd name="T61" fmla="*/ 52 h 1573"/>
                      <a:gd name="T62" fmla="*/ 3 w 1221"/>
                      <a:gd name="T63" fmla="*/ 68 h 1573"/>
                      <a:gd name="T64" fmla="*/ 5 w 1221"/>
                      <a:gd name="T65" fmla="*/ 78 h 1573"/>
                      <a:gd name="T66" fmla="*/ 7 w 1221"/>
                      <a:gd name="T67" fmla="*/ 90 h 1573"/>
                      <a:gd name="T68" fmla="*/ 13 w 1221"/>
                      <a:gd name="T69" fmla="*/ 94 h 1573"/>
                      <a:gd name="T70" fmla="*/ 21 w 1221"/>
                      <a:gd name="T71" fmla="*/ 98 h 1573"/>
                      <a:gd name="T72" fmla="*/ 27 w 1221"/>
                      <a:gd name="T73" fmla="*/ 103 h 1573"/>
                      <a:gd name="T74" fmla="*/ 33 w 1221"/>
                      <a:gd name="T75" fmla="*/ 110 h 1573"/>
                      <a:gd name="T76" fmla="*/ 36 w 1221"/>
                      <a:gd name="T77" fmla="*/ 106 h 1573"/>
                      <a:gd name="T78" fmla="*/ 37 w 1221"/>
                      <a:gd name="T79" fmla="*/ 96 h 1573"/>
                      <a:gd name="T80" fmla="*/ 38 w 1221"/>
                      <a:gd name="T81" fmla="*/ 83 h 1573"/>
                      <a:gd name="T82" fmla="*/ 39 w 1221"/>
                      <a:gd name="T83" fmla="*/ 70 h 1573"/>
                      <a:gd name="T84" fmla="*/ 41 w 1221"/>
                      <a:gd name="T85" fmla="*/ 59 h 1573"/>
                      <a:gd name="T86" fmla="*/ 48 w 1221"/>
                      <a:gd name="T87" fmla="*/ 47 h 1573"/>
                      <a:gd name="T88" fmla="*/ 52 w 1221"/>
                      <a:gd name="T89" fmla="*/ 41 h 1573"/>
                      <a:gd name="T90" fmla="*/ 51 w 1221"/>
                      <a:gd name="T91" fmla="*/ 38 h 1573"/>
                      <a:gd name="T92" fmla="*/ 42 w 1221"/>
                      <a:gd name="T93" fmla="*/ 28 h 1573"/>
                      <a:gd name="T94" fmla="*/ 33 w 1221"/>
                      <a:gd name="T95" fmla="*/ 22 h 1573"/>
                      <a:gd name="T96" fmla="*/ 26 w 1221"/>
                      <a:gd name="T97" fmla="*/ 17 h 1573"/>
                      <a:gd name="T98" fmla="*/ 21 w 1221"/>
                      <a:gd name="T99" fmla="*/ 13 h 1573"/>
                      <a:gd name="T100" fmla="*/ 16 w 1221"/>
                      <a:gd name="T101" fmla="*/ 9 h 1573"/>
                      <a:gd name="T102" fmla="*/ 14 w 1221"/>
                      <a:gd name="T103" fmla="*/ 6 h 1573"/>
                      <a:gd name="T104" fmla="*/ 9 w 1221"/>
                      <a:gd name="T105" fmla="*/ 6 h 1573"/>
                      <a:gd name="T106" fmla="*/ 6 w 1221"/>
                      <a:gd name="T107" fmla="*/ 10 h 1573"/>
                      <a:gd name="T108" fmla="*/ 4 w 1221"/>
                      <a:gd name="T109" fmla="*/ 16 h 1573"/>
                      <a:gd name="T110" fmla="*/ 4 w 1221"/>
                      <a:gd name="T111" fmla="*/ 22 h 1573"/>
                      <a:gd name="T112" fmla="*/ 4 w 1221"/>
                      <a:gd name="T113" fmla="*/ 27 h 1573"/>
                      <a:gd name="T114" fmla="*/ 1 w 1221"/>
                      <a:gd name="T115" fmla="*/ 25 h 1573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1221"/>
                      <a:gd name="T175" fmla="*/ 0 h 1573"/>
                      <a:gd name="T176" fmla="*/ 1221 w 1221"/>
                      <a:gd name="T177" fmla="*/ 1573 h 1573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1221" h="1573">
                        <a:moveTo>
                          <a:pt x="15" y="330"/>
                        </a:moveTo>
                        <a:lnTo>
                          <a:pt x="7" y="207"/>
                        </a:lnTo>
                        <a:lnTo>
                          <a:pt x="69" y="92"/>
                        </a:lnTo>
                        <a:lnTo>
                          <a:pt x="185" y="0"/>
                        </a:lnTo>
                        <a:lnTo>
                          <a:pt x="360" y="39"/>
                        </a:lnTo>
                        <a:lnTo>
                          <a:pt x="514" y="146"/>
                        </a:lnTo>
                        <a:lnTo>
                          <a:pt x="707" y="230"/>
                        </a:lnTo>
                        <a:lnTo>
                          <a:pt x="913" y="315"/>
                        </a:lnTo>
                        <a:lnTo>
                          <a:pt x="1106" y="430"/>
                        </a:lnTo>
                        <a:lnTo>
                          <a:pt x="1221" y="537"/>
                        </a:lnTo>
                        <a:lnTo>
                          <a:pt x="1197" y="568"/>
                        </a:lnTo>
                        <a:lnTo>
                          <a:pt x="982" y="767"/>
                        </a:lnTo>
                        <a:lnTo>
                          <a:pt x="906" y="875"/>
                        </a:lnTo>
                        <a:lnTo>
                          <a:pt x="890" y="975"/>
                        </a:lnTo>
                        <a:lnTo>
                          <a:pt x="882" y="1105"/>
                        </a:lnTo>
                        <a:lnTo>
                          <a:pt x="868" y="1274"/>
                        </a:lnTo>
                        <a:lnTo>
                          <a:pt x="829" y="1451"/>
                        </a:lnTo>
                        <a:lnTo>
                          <a:pt x="768" y="1550"/>
                        </a:lnTo>
                        <a:lnTo>
                          <a:pt x="707" y="1573"/>
                        </a:lnTo>
                        <a:lnTo>
                          <a:pt x="638" y="1520"/>
                        </a:lnTo>
                        <a:lnTo>
                          <a:pt x="522" y="1451"/>
                        </a:lnTo>
                        <a:lnTo>
                          <a:pt x="399" y="1374"/>
                        </a:lnTo>
                        <a:lnTo>
                          <a:pt x="261" y="1319"/>
                        </a:lnTo>
                        <a:lnTo>
                          <a:pt x="138" y="1304"/>
                        </a:lnTo>
                        <a:lnTo>
                          <a:pt x="76" y="1205"/>
                        </a:lnTo>
                        <a:lnTo>
                          <a:pt x="31" y="1059"/>
                        </a:lnTo>
                        <a:lnTo>
                          <a:pt x="0" y="822"/>
                        </a:lnTo>
                        <a:lnTo>
                          <a:pt x="7" y="614"/>
                        </a:lnTo>
                        <a:lnTo>
                          <a:pt x="23" y="491"/>
                        </a:lnTo>
                        <a:lnTo>
                          <a:pt x="76" y="491"/>
                        </a:lnTo>
                        <a:lnTo>
                          <a:pt x="69" y="698"/>
                        </a:lnTo>
                        <a:lnTo>
                          <a:pt x="69" y="920"/>
                        </a:lnTo>
                        <a:lnTo>
                          <a:pt x="100" y="1052"/>
                        </a:lnTo>
                        <a:lnTo>
                          <a:pt x="153" y="1205"/>
                        </a:lnTo>
                        <a:lnTo>
                          <a:pt x="276" y="1266"/>
                        </a:lnTo>
                        <a:lnTo>
                          <a:pt x="445" y="1312"/>
                        </a:lnTo>
                        <a:lnTo>
                          <a:pt x="583" y="1388"/>
                        </a:lnTo>
                        <a:lnTo>
                          <a:pt x="714" y="1481"/>
                        </a:lnTo>
                        <a:lnTo>
                          <a:pt x="768" y="1420"/>
                        </a:lnTo>
                        <a:lnTo>
                          <a:pt x="799" y="1290"/>
                        </a:lnTo>
                        <a:lnTo>
                          <a:pt x="813" y="1121"/>
                        </a:lnTo>
                        <a:lnTo>
                          <a:pt x="829" y="944"/>
                        </a:lnTo>
                        <a:lnTo>
                          <a:pt x="882" y="790"/>
                        </a:lnTo>
                        <a:lnTo>
                          <a:pt x="1036" y="629"/>
                        </a:lnTo>
                        <a:lnTo>
                          <a:pt x="1106" y="545"/>
                        </a:lnTo>
                        <a:lnTo>
                          <a:pt x="1098" y="513"/>
                        </a:lnTo>
                        <a:lnTo>
                          <a:pt x="906" y="383"/>
                        </a:lnTo>
                        <a:lnTo>
                          <a:pt x="714" y="299"/>
                        </a:lnTo>
                        <a:lnTo>
                          <a:pt x="553" y="222"/>
                        </a:lnTo>
                        <a:lnTo>
                          <a:pt x="453" y="177"/>
                        </a:lnTo>
                        <a:lnTo>
                          <a:pt x="352" y="116"/>
                        </a:lnTo>
                        <a:lnTo>
                          <a:pt x="291" y="84"/>
                        </a:lnTo>
                        <a:lnTo>
                          <a:pt x="191" y="77"/>
                        </a:lnTo>
                        <a:lnTo>
                          <a:pt x="130" y="130"/>
                        </a:lnTo>
                        <a:lnTo>
                          <a:pt x="84" y="214"/>
                        </a:lnTo>
                        <a:lnTo>
                          <a:pt x="84" y="291"/>
                        </a:lnTo>
                        <a:lnTo>
                          <a:pt x="76" y="368"/>
                        </a:lnTo>
                        <a:lnTo>
                          <a:pt x="15" y="33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3131" name="Freeform 73"/>
                  <p:cNvSpPr>
                    <a:spLocks/>
                  </p:cNvSpPr>
                  <p:nvPr/>
                </p:nvSpPr>
                <p:spPr bwMode="auto">
                  <a:xfrm>
                    <a:off x="3782" y="2734"/>
                    <a:ext cx="136" cy="344"/>
                  </a:xfrm>
                  <a:custGeom>
                    <a:avLst/>
                    <a:gdLst>
                      <a:gd name="T0" fmla="*/ 84 w 136"/>
                      <a:gd name="T1" fmla="*/ 344 h 344"/>
                      <a:gd name="T2" fmla="*/ 0 w 136"/>
                      <a:gd name="T3" fmla="*/ 274 h 344"/>
                      <a:gd name="T4" fmla="*/ 30 w 136"/>
                      <a:gd name="T5" fmla="*/ 48 h 344"/>
                      <a:gd name="T6" fmla="*/ 136 w 136"/>
                      <a:gd name="T7" fmla="*/ 0 h 3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36"/>
                      <a:gd name="T13" fmla="*/ 0 h 344"/>
                      <a:gd name="T14" fmla="*/ 136 w 136"/>
                      <a:gd name="T15" fmla="*/ 344 h 3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36" h="344">
                        <a:moveTo>
                          <a:pt x="84" y="344"/>
                        </a:moveTo>
                        <a:lnTo>
                          <a:pt x="0" y="274"/>
                        </a:lnTo>
                        <a:lnTo>
                          <a:pt x="30" y="48"/>
                        </a:lnTo>
                        <a:lnTo>
                          <a:pt x="136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3132" name="Freeform 74"/>
                  <p:cNvSpPr>
                    <a:spLocks/>
                  </p:cNvSpPr>
                  <p:nvPr/>
                </p:nvSpPr>
                <p:spPr bwMode="auto">
                  <a:xfrm>
                    <a:off x="3866" y="2738"/>
                    <a:ext cx="62" cy="338"/>
                  </a:xfrm>
                  <a:custGeom>
                    <a:avLst/>
                    <a:gdLst>
                      <a:gd name="T0" fmla="*/ 0 w 62"/>
                      <a:gd name="T1" fmla="*/ 338 h 338"/>
                      <a:gd name="T2" fmla="*/ 12 w 62"/>
                      <a:gd name="T3" fmla="*/ 214 h 338"/>
                      <a:gd name="T4" fmla="*/ 62 w 62"/>
                      <a:gd name="T5" fmla="*/ 114 h 338"/>
                      <a:gd name="T6" fmla="*/ 52 w 62"/>
                      <a:gd name="T7" fmla="*/ 0 h 33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62"/>
                      <a:gd name="T13" fmla="*/ 0 h 338"/>
                      <a:gd name="T14" fmla="*/ 62 w 62"/>
                      <a:gd name="T15" fmla="*/ 338 h 33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62" h="338">
                        <a:moveTo>
                          <a:pt x="0" y="338"/>
                        </a:moveTo>
                        <a:lnTo>
                          <a:pt x="12" y="214"/>
                        </a:lnTo>
                        <a:lnTo>
                          <a:pt x="62" y="114"/>
                        </a:lnTo>
                        <a:lnTo>
                          <a:pt x="52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3133" name="Freeform 75"/>
                  <p:cNvSpPr>
                    <a:spLocks/>
                  </p:cNvSpPr>
                  <p:nvPr/>
                </p:nvSpPr>
                <p:spPr bwMode="auto">
                  <a:xfrm>
                    <a:off x="3866" y="2734"/>
                    <a:ext cx="104" cy="342"/>
                  </a:xfrm>
                  <a:custGeom>
                    <a:avLst/>
                    <a:gdLst>
                      <a:gd name="T0" fmla="*/ 0 w 104"/>
                      <a:gd name="T1" fmla="*/ 342 h 342"/>
                      <a:gd name="T2" fmla="*/ 104 w 104"/>
                      <a:gd name="T3" fmla="*/ 260 h 342"/>
                      <a:gd name="T4" fmla="*/ 62 w 104"/>
                      <a:gd name="T5" fmla="*/ 118 h 342"/>
                      <a:gd name="T6" fmla="*/ 52 w 104"/>
                      <a:gd name="T7" fmla="*/ 0 h 34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04"/>
                      <a:gd name="T13" fmla="*/ 0 h 342"/>
                      <a:gd name="T14" fmla="*/ 104 w 104"/>
                      <a:gd name="T15" fmla="*/ 342 h 34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04" h="342">
                        <a:moveTo>
                          <a:pt x="0" y="342"/>
                        </a:moveTo>
                        <a:lnTo>
                          <a:pt x="104" y="260"/>
                        </a:lnTo>
                        <a:lnTo>
                          <a:pt x="62" y="118"/>
                        </a:lnTo>
                        <a:lnTo>
                          <a:pt x="52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latin typeface="Georgia" panose="02040502050405020303" pitchFamily="18" charset="0"/>
                    </a:endParaRPr>
                  </a:p>
                </p:txBody>
              </p:sp>
            </p:grpSp>
            <p:grpSp>
              <p:nvGrpSpPr>
                <p:cNvPr id="3113" name="Group 76"/>
                <p:cNvGrpSpPr>
                  <a:grpSpLocks/>
                </p:cNvGrpSpPr>
                <p:nvPr/>
              </p:nvGrpSpPr>
              <p:grpSpPr bwMode="auto">
                <a:xfrm flipH="1">
                  <a:off x="2940" y="2760"/>
                  <a:ext cx="266" cy="667"/>
                  <a:chOff x="3911" y="2640"/>
                  <a:chExt cx="266" cy="667"/>
                </a:xfrm>
              </p:grpSpPr>
              <p:sp>
                <p:nvSpPr>
                  <p:cNvPr id="3117" name="Freeform 77"/>
                  <p:cNvSpPr>
                    <a:spLocks/>
                  </p:cNvSpPr>
                  <p:nvPr/>
                </p:nvSpPr>
                <p:spPr bwMode="auto">
                  <a:xfrm>
                    <a:off x="3979" y="2666"/>
                    <a:ext cx="156" cy="152"/>
                  </a:xfrm>
                  <a:custGeom>
                    <a:avLst/>
                    <a:gdLst>
                      <a:gd name="T0" fmla="*/ 47 w 625"/>
                      <a:gd name="T1" fmla="*/ 64 h 610"/>
                      <a:gd name="T2" fmla="*/ 61 w 625"/>
                      <a:gd name="T3" fmla="*/ 44 h 610"/>
                      <a:gd name="T4" fmla="*/ 76 w 625"/>
                      <a:gd name="T5" fmla="*/ 29 h 610"/>
                      <a:gd name="T6" fmla="*/ 92 w 625"/>
                      <a:gd name="T7" fmla="*/ 10 h 610"/>
                      <a:gd name="T8" fmla="*/ 110 w 625"/>
                      <a:gd name="T9" fmla="*/ 2 h 610"/>
                      <a:gd name="T10" fmla="*/ 125 w 625"/>
                      <a:gd name="T11" fmla="*/ 0 h 610"/>
                      <a:gd name="T12" fmla="*/ 141 w 625"/>
                      <a:gd name="T13" fmla="*/ 5 h 610"/>
                      <a:gd name="T14" fmla="*/ 149 w 625"/>
                      <a:gd name="T15" fmla="*/ 17 h 610"/>
                      <a:gd name="T16" fmla="*/ 156 w 625"/>
                      <a:gd name="T17" fmla="*/ 39 h 610"/>
                      <a:gd name="T18" fmla="*/ 154 w 625"/>
                      <a:gd name="T19" fmla="*/ 63 h 610"/>
                      <a:gd name="T20" fmla="*/ 148 w 625"/>
                      <a:gd name="T21" fmla="*/ 83 h 610"/>
                      <a:gd name="T22" fmla="*/ 131 w 625"/>
                      <a:gd name="T23" fmla="*/ 107 h 610"/>
                      <a:gd name="T24" fmla="*/ 112 w 625"/>
                      <a:gd name="T25" fmla="*/ 123 h 610"/>
                      <a:gd name="T26" fmla="*/ 92 w 625"/>
                      <a:gd name="T27" fmla="*/ 139 h 610"/>
                      <a:gd name="T28" fmla="*/ 70 w 625"/>
                      <a:gd name="T29" fmla="*/ 149 h 610"/>
                      <a:gd name="T30" fmla="*/ 51 w 625"/>
                      <a:gd name="T31" fmla="*/ 152 h 610"/>
                      <a:gd name="T32" fmla="*/ 42 w 625"/>
                      <a:gd name="T33" fmla="*/ 147 h 610"/>
                      <a:gd name="T34" fmla="*/ 35 w 625"/>
                      <a:gd name="T35" fmla="*/ 127 h 610"/>
                      <a:gd name="T36" fmla="*/ 37 w 625"/>
                      <a:gd name="T37" fmla="*/ 100 h 610"/>
                      <a:gd name="T38" fmla="*/ 5 w 625"/>
                      <a:gd name="T39" fmla="*/ 101 h 610"/>
                      <a:gd name="T40" fmla="*/ 0 w 625"/>
                      <a:gd name="T41" fmla="*/ 96 h 610"/>
                      <a:gd name="T42" fmla="*/ 5 w 625"/>
                      <a:gd name="T43" fmla="*/ 86 h 610"/>
                      <a:gd name="T44" fmla="*/ 39 w 625"/>
                      <a:gd name="T45" fmla="*/ 84 h 610"/>
                      <a:gd name="T46" fmla="*/ 47 w 625"/>
                      <a:gd name="T47" fmla="*/ 64 h 610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625"/>
                      <a:gd name="T73" fmla="*/ 0 h 610"/>
                      <a:gd name="T74" fmla="*/ 625 w 625"/>
                      <a:gd name="T75" fmla="*/ 610 h 610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625" h="610">
                        <a:moveTo>
                          <a:pt x="190" y="258"/>
                        </a:moveTo>
                        <a:lnTo>
                          <a:pt x="245" y="176"/>
                        </a:lnTo>
                        <a:lnTo>
                          <a:pt x="306" y="116"/>
                        </a:lnTo>
                        <a:lnTo>
                          <a:pt x="367" y="41"/>
                        </a:lnTo>
                        <a:lnTo>
                          <a:pt x="442" y="7"/>
                        </a:lnTo>
                        <a:lnTo>
                          <a:pt x="502" y="0"/>
                        </a:lnTo>
                        <a:lnTo>
                          <a:pt x="564" y="20"/>
                        </a:lnTo>
                        <a:lnTo>
                          <a:pt x="598" y="68"/>
                        </a:lnTo>
                        <a:lnTo>
                          <a:pt x="625" y="156"/>
                        </a:lnTo>
                        <a:lnTo>
                          <a:pt x="618" y="251"/>
                        </a:lnTo>
                        <a:lnTo>
                          <a:pt x="591" y="332"/>
                        </a:lnTo>
                        <a:lnTo>
                          <a:pt x="523" y="428"/>
                        </a:lnTo>
                        <a:lnTo>
                          <a:pt x="449" y="495"/>
                        </a:lnTo>
                        <a:lnTo>
                          <a:pt x="367" y="556"/>
                        </a:lnTo>
                        <a:lnTo>
                          <a:pt x="279" y="596"/>
                        </a:lnTo>
                        <a:lnTo>
                          <a:pt x="204" y="610"/>
                        </a:lnTo>
                        <a:lnTo>
                          <a:pt x="170" y="591"/>
                        </a:lnTo>
                        <a:lnTo>
                          <a:pt x="142" y="509"/>
                        </a:lnTo>
                        <a:lnTo>
                          <a:pt x="149" y="401"/>
                        </a:lnTo>
                        <a:lnTo>
                          <a:pt x="20" y="407"/>
                        </a:lnTo>
                        <a:lnTo>
                          <a:pt x="0" y="387"/>
                        </a:lnTo>
                        <a:lnTo>
                          <a:pt x="20" y="346"/>
                        </a:lnTo>
                        <a:lnTo>
                          <a:pt x="156" y="339"/>
                        </a:lnTo>
                        <a:lnTo>
                          <a:pt x="190" y="25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3118" name="Freeform 78"/>
                  <p:cNvSpPr>
                    <a:spLocks/>
                  </p:cNvSpPr>
                  <p:nvPr/>
                </p:nvSpPr>
                <p:spPr bwMode="auto">
                  <a:xfrm>
                    <a:off x="3970" y="2827"/>
                    <a:ext cx="109" cy="224"/>
                  </a:xfrm>
                  <a:custGeom>
                    <a:avLst/>
                    <a:gdLst>
                      <a:gd name="T0" fmla="*/ 31 w 433"/>
                      <a:gd name="T1" fmla="*/ 19 h 896"/>
                      <a:gd name="T2" fmla="*/ 46 w 433"/>
                      <a:gd name="T3" fmla="*/ 5 h 896"/>
                      <a:gd name="T4" fmla="*/ 70 w 433"/>
                      <a:gd name="T5" fmla="*/ 0 h 896"/>
                      <a:gd name="T6" fmla="*/ 90 w 433"/>
                      <a:gd name="T7" fmla="*/ 4 h 896"/>
                      <a:gd name="T8" fmla="*/ 105 w 433"/>
                      <a:gd name="T9" fmla="*/ 17 h 896"/>
                      <a:gd name="T10" fmla="*/ 109 w 433"/>
                      <a:gd name="T11" fmla="*/ 27 h 896"/>
                      <a:gd name="T12" fmla="*/ 109 w 433"/>
                      <a:gd name="T13" fmla="*/ 41 h 896"/>
                      <a:gd name="T14" fmla="*/ 102 w 433"/>
                      <a:gd name="T15" fmla="*/ 53 h 896"/>
                      <a:gd name="T16" fmla="*/ 90 w 433"/>
                      <a:gd name="T17" fmla="*/ 73 h 896"/>
                      <a:gd name="T18" fmla="*/ 85 w 433"/>
                      <a:gd name="T19" fmla="*/ 97 h 896"/>
                      <a:gd name="T20" fmla="*/ 84 w 433"/>
                      <a:gd name="T21" fmla="*/ 117 h 896"/>
                      <a:gd name="T22" fmla="*/ 88 w 433"/>
                      <a:gd name="T23" fmla="*/ 139 h 896"/>
                      <a:gd name="T24" fmla="*/ 102 w 433"/>
                      <a:gd name="T25" fmla="*/ 160 h 896"/>
                      <a:gd name="T26" fmla="*/ 107 w 433"/>
                      <a:gd name="T27" fmla="*/ 180 h 896"/>
                      <a:gd name="T28" fmla="*/ 105 w 433"/>
                      <a:gd name="T29" fmla="*/ 199 h 896"/>
                      <a:gd name="T30" fmla="*/ 95 w 433"/>
                      <a:gd name="T31" fmla="*/ 214 h 896"/>
                      <a:gd name="T32" fmla="*/ 82 w 433"/>
                      <a:gd name="T33" fmla="*/ 222 h 896"/>
                      <a:gd name="T34" fmla="*/ 65 w 433"/>
                      <a:gd name="T35" fmla="*/ 224 h 896"/>
                      <a:gd name="T36" fmla="*/ 44 w 433"/>
                      <a:gd name="T37" fmla="*/ 224 h 896"/>
                      <a:gd name="T38" fmla="*/ 29 w 433"/>
                      <a:gd name="T39" fmla="*/ 215 h 896"/>
                      <a:gd name="T40" fmla="*/ 13 w 433"/>
                      <a:gd name="T41" fmla="*/ 190 h 896"/>
                      <a:gd name="T42" fmla="*/ 4 w 433"/>
                      <a:gd name="T43" fmla="*/ 168 h 896"/>
                      <a:gd name="T44" fmla="*/ 0 w 433"/>
                      <a:gd name="T45" fmla="*/ 134 h 896"/>
                      <a:gd name="T46" fmla="*/ 4 w 433"/>
                      <a:gd name="T47" fmla="*/ 104 h 896"/>
                      <a:gd name="T48" fmla="*/ 10 w 433"/>
                      <a:gd name="T49" fmla="*/ 71 h 896"/>
                      <a:gd name="T50" fmla="*/ 20 w 433"/>
                      <a:gd name="T51" fmla="*/ 39 h 896"/>
                      <a:gd name="T52" fmla="*/ 31 w 433"/>
                      <a:gd name="T53" fmla="*/ 19 h 89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433"/>
                      <a:gd name="T82" fmla="*/ 0 h 896"/>
                      <a:gd name="T83" fmla="*/ 433 w 433"/>
                      <a:gd name="T84" fmla="*/ 896 h 896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433" h="896">
                        <a:moveTo>
                          <a:pt x="122" y="76"/>
                        </a:moveTo>
                        <a:lnTo>
                          <a:pt x="182" y="21"/>
                        </a:lnTo>
                        <a:lnTo>
                          <a:pt x="277" y="0"/>
                        </a:lnTo>
                        <a:lnTo>
                          <a:pt x="358" y="14"/>
                        </a:lnTo>
                        <a:lnTo>
                          <a:pt x="419" y="69"/>
                        </a:lnTo>
                        <a:lnTo>
                          <a:pt x="433" y="109"/>
                        </a:lnTo>
                        <a:lnTo>
                          <a:pt x="433" y="163"/>
                        </a:lnTo>
                        <a:lnTo>
                          <a:pt x="406" y="211"/>
                        </a:lnTo>
                        <a:lnTo>
                          <a:pt x="358" y="292"/>
                        </a:lnTo>
                        <a:lnTo>
                          <a:pt x="339" y="388"/>
                        </a:lnTo>
                        <a:lnTo>
                          <a:pt x="332" y="468"/>
                        </a:lnTo>
                        <a:lnTo>
                          <a:pt x="351" y="557"/>
                        </a:lnTo>
                        <a:lnTo>
                          <a:pt x="406" y="638"/>
                        </a:lnTo>
                        <a:lnTo>
                          <a:pt x="426" y="719"/>
                        </a:lnTo>
                        <a:lnTo>
                          <a:pt x="419" y="794"/>
                        </a:lnTo>
                        <a:lnTo>
                          <a:pt x="379" y="856"/>
                        </a:lnTo>
                        <a:lnTo>
                          <a:pt x="325" y="889"/>
                        </a:lnTo>
                        <a:lnTo>
                          <a:pt x="257" y="896"/>
                        </a:lnTo>
                        <a:lnTo>
                          <a:pt x="175" y="896"/>
                        </a:lnTo>
                        <a:lnTo>
                          <a:pt x="115" y="861"/>
                        </a:lnTo>
                        <a:lnTo>
                          <a:pt x="53" y="760"/>
                        </a:lnTo>
                        <a:lnTo>
                          <a:pt x="14" y="672"/>
                        </a:lnTo>
                        <a:lnTo>
                          <a:pt x="0" y="537"/>
                        </a:lnTo>
                        <a:lnTo>
                          <a:pt x="14" y="414"/>
                        </a:lnTo>
                        <a:lnTo>
                          <a:pt x="40" y="285"/>
                        </a:lnTo>
                        <a:lnTo>
                          <a:pt x="81" y="156"/>
                        </a:lnTo>
                        <a:lnTo>
                          <a:pt x="122" y="7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3119" name="Freeform 79"/>
                  <p:cNvSpPr>
                    <a:spLocks/>
                  </p:cNvSpPr>
                  <p:nvPr/>
                </p:nvSpPr>
                <p:spPr bwMode="auto">
                  <a:xfrm>
                    <a:off x="4057" y="2834"/>
                    <a:ext cx="120" cy="201"/>
                  </a:xfrm>
                  <a:custGeom>
                    <a:avLst/>
                    <a:gdLst>
                      <a:gd name="T0" fmla="*/ 0 w 481"/>
                      <a:gd name="T1" fmla="*/ 10 h 807"/>
                      <a:gd name="T2" fmla="*/ 1 w 481"/>
                      <a:gd name="T3" fmla="*/ 1 h 807"/>
                      <a:gd name="T4" fmla="*/ 20 w 481"/>
                      <a:gd name="T5" fmla="*/ 0 h 807"/>
                      <a:gd name="T6" fmla="*/ 30 w 481"/>
                      <a:gd name="T7" fmla="*/ 8 h 807"/>
                      <a:gd name="T8" fmla="*/ 45 w 481"/>
                      <a:gd name="T9" fmla="*/ 30 h 807"/>
                      <a:gd name="T10" fmla="*/ 66 w 481"/>
                      <a:gd name="T11" fmla="*/ 59 h 807"/>
                      <a:gd name="T12" fmla="*/ 84 w 481"/>
                      <a:gd name="T13" fmla="*/ 79 h 807"/>
                      <a:gd name="T14" fmla="*/ 118 w 481"/>
                      <a:gd name="T15" fmla="*/ 116 h 807"/>
                      <a:gd name="T16" fmla="*/ 120 w 481"/>
                      <a:gd name="T17" fmla="*/ 125 h 807"/>
                      <a:gd name="T18" fmla="*/ 113 w 481"/>
                      <a:gd name="T19" fmla="*/ 130 h 807"/>
                      <a:gd name="T20" fmla="*/ 96 w 481"/>
                      <a:gd name="T21" fmla="*/ 136 h 807"/>
                      <a:gd name="T22" fmla="*/ 73 w 481"/>
                      <a:gd name="T23" fmla="*/ 142 h 807"/>
                      <a:gd name="T24" fmla="*/ 44 w 481"/>
                      <a:gd name="T25" fmla="*/ 143 h 807"/>
                      <a:gd name="T26" fmla="*/ 34 w 481"/>
                      <a:gd name="T27" fmla="*/ 145 h 807"/>
                      <a:gd name="T28" fmla="*/ 30 w 481"/>
                      <a:gd name="T29" fmla="*/ 152 h 807"/>
                      <a:gd name="T30" fmla="*/ 37 w 481"/>
                      <a:gd name="T31" fmla="*/ 164 h 807"/>
                      <a:gd name="T32" fmla="*/ 61 w 481"/>
                      <a:gd name="T33" fmla="*/ 184 h 807"/>
                      <a:gd name="T34" fmla="*/ 77 w 481"/>
                      <a:gd name="T35" fmla="*/ 189 h 807"/>
                      <a:gd name="T36" fmla="*/ 81 w 481"/>
                      <a:gd name="T37" fmla="*/ 196 h 807"/>
                      <a:gd name="T38" fmla="*/ 74 w 481"/>
                      <a:gd name="T39" fmla="*/ 201 h 807"/>
                      <a:gd name="T40" fmla="*/ 59 w 481"/>
                      <a:gd name="T41" fmla="*/ 201 h 807"/>
                      <a:gd name="T42" fmla="*/ 38 w 481"/>
                      <a:gd name="T43" fmla="*/ 189 h 807"/>
                      <a:gd name="T44" fmla="*/ 22 w 481"/>
                      <a:gd name="T45" fmla="*/ 172 h 807"/>
                      <a:gd name="T46" fmla="*/ 11 w 481"/>
                      <a:gd name="T47" fmla="*/ 157 h 807"/>
                      <a:gd name="T48" fmla="*/ 11 w 481"/>
                      <a:gd name="T49" fmla="*/ 145 h 807"/>
                      <a:gd name="T50" fmla="*/ 18 w 481"/>
                      <a:gd name="T51" fmla="*/ 136 h 807"/>
                      <a:gd name="T52" fmla="*/ 28 w 481"/>
                      <a:gd name="T53" fmla="*/ 134 h 807"/>
                      <a:gd name="T54" fmla="*/ 44 w 481"/>
                      <a:gd name="T55" fmla="*/ 132 h 807"/>
                      <a:gd name="T56" fmla="*/ 61 w 481"/>
                      <a:gd name="T57" fmla="*/ 132 h 807"/>
                      <a:gd name="T58" fmla="*/ 81 w 481"/>
                      <a:gd name="T59" fmla="*/ 128 h 807"/>
                      <a:gd name="T60" fmla="*/ 91 w 481"/>
                      <a:gd name="T61" fmla="*/ 125 h 807"/>
                      <a:gd name="T62" fmla="*/ 96 w 481"/>
                      <a:gd name="T63" fmla="*/ 120 h 807"/>
                      <a:gd name="T64" fmla="*/ 94 w 481"/>
                      <a:gd name="T65" fmla="*/ 115 h 807"/>
                      <a:gd name="T66" fmla="*/ 79 w 481"/>
                      <a:gd name="T67" fmla="*/ 101 h 807"/>
                      <a:gd name="T68" fmla="*/ 55 w 481"/>
                      <a:gd name="T69" fmla="*/ 77 h 807"/>
                      <a:gd name="T70" fmla="*/ 34 w 481"/>
                      <a:gd name="T71" fmla="*/ 58 h 807"/>
                      <a:gd name="T72" fmla="*/ 10 w 481"/>
                      <a:gd name="T73" fmla="*/ 35 h 807"/>
                      <a:gd name="T74" fmla="*/ 1 w 481"/>
                      <a:gd name="T75" fmla="*/ 20 h 807"/>
                      <a:gd name="T76" fmla="*/ 0 w 481"/>
                      <a:gd name="T77" fmla="*/ 10 h 807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w 481"/>
                      <a:gd name="T118" fmla="*/ 0 h 807"/>
                      <a:gd name="T119" fmla="*/ 481 w 481"/>
                      <a:gd name="T120" fmla="*/ 807 h 807"/>
                    </a:gdLst>
                    <a:ahLst/>
                    <a:cxnLst>
                      <a:cxn ang="T78">
                        <a:pos x="T0" y="T1"/>
                      </a:cxn>
                      <a:cxn ang="T79">
                        <a:pos x="T2" y="T3"/>
                      </a:cxn>
                      <a:cxn ang="T80">
                        <a:pos x="T4" y="T5"/>
                      </a:cxn>
                      <a:cxn ang="T81">
                        <a:pos x="T6" y="T7"/>
                      </a:cxn>
                      <a:cxn ang="T82">
                        <a:pos x="T8" y="T9"/>
                      </a:cxn>
                      <a:cxn ang="T83">
                        <a:pos x="T10" y="T11"/>
                      </a:cxn>
                      <a:cxn ang="T84">
                        <a:pos x="T12" y="T13"/>
                      </a:cxn>
                      <a:cxn ang="T85">
                        <a:pos x="T14" y="T15"/>
                      </a:cxn>
                      <a:cxn ang="T86">
                        <a:pos x="T16" y="T17"/>
                      </a:cxn>
                      <a:cxn ang="T87">
                        <a:pos x="T18" y="T19"/>
                      </a:cxn>
                      <a:cxn ang="T88">
                        <a:pos x="T20" y="T21"/>
                      </a:cxn>
                      <a:cxn ang="T89">
                        <a:pos x="T22" y="T23"/>
                      </a:cxn>
                      <a:cxn ang="T90">
                        <a:pos x="T24" y="T25"/>
                      </a:cxn>
                      <a:cxn ang="T91">
                        <a:pos x="T26" y="T27"/>
                      </a:cxn>
                      <a:cxn ang="T92">
                        <a:pos x="T28" y="T29"/>
                      </a:cxn>
                      <a:cxn ang="T93">
                        <a:pos x="T30" y="T31"/>
                      </a:cxn>
                      <a:cxn ang="T94">
                        <a:pos x="T32" y="T33"/>
                      </a:cxn>
                      <a:cxn ang="T95">
                        <a:pos x="T34" y="T35"/>
                      </a:cxn>
                      <a:cxn ang="T96">
                        <a:pos x="T36" y="T37"/>
                      </a:cxn>
                      <a:cxn ang="T97">
                        <a:pos x="T38" y="T39"/>
                      </a:cxn>
                      <a:cxn ang="T98">
                        <a:pos x="T40" y="T41"/>
                      </a:cxn>
                      <a:cxn ang="T99">
                        <a:pos x="T42" y="T43"/>
                      </a:cxn>
                      <a:cxn ang="T100">
                        <a:pos x="T44" y="T45"/>
                      </a:cxn>
                      <a:cxn ang="T101">
                        <a:pos x="T46" y="T47"/>
                      </a:cxn>
                      <a:cxn ang="T102">
                        <a:pos x="T48" y="T49"/>
                      </a:cxn>
                      <a:cxn ang="T103">
                        <a:pos x="T50" y="T51"/>
                      </a:cxn>
                      <a:cxn ang="T104">
                        <a:pos x="T52" y="T53"/>
                      </a:cxn>
                      <a:cxn ang="T105">
                        <a:pos x="T54" y="T55"/>
                      </a:cxn>
                      <a:cxn ang="T106">
                        <a:pos x="T56" y="T57"/>
                      </a:cxn>
                      <a:cxn ang="T107">
                        <a:pos x="T58" y="T59"/>
                      </a:cxn>
                      <a:cxn ang="T108">
                        <a:pos x="T60" y="T61"/>
                      </a:cxn>
                      <a:cxn ang="T109">
                        <a:pos x="T62" y="T63"/>
                      </a:cxn>
                      <a:cxn ang="T110">
                        <a:pos x="T64" y="T65"/>
                      </a:cxn>
                      <a:cxn ang="T111">
                        <a:pos x="T66" y="T67"/>
                      </a:cxn>
                      <a:cxn ang="T112">
                        <a:pos x="T68" y="T69"/>
                      </a:cxn>
                      <a:cxn ang="T113">
                        <a:pos x="T70" y="T71"/>
                      </a:cxn>
                      <a:cxn ang="T114">
                        <a:pos x="T72" y="T73"/>
                      </a:cxn>
                      <a:cxn ang="T115">
                        <a:pos x="T74" y="T75"/>
                      </a:cxn>
                      <a:cxn ang="T116">
                        <a:pos x="T76" y="T77"/>
                      </a:cxn>
                    </a:cxnLst>
                    <a:rect l="T117" t="T118" r="T119" b="T120"/>
                    <a:pathLst>
                      <a:path w="481" h="807">
                        <a:moveTo>
                          <a:pt x="0" y="40"/>
                        </a:moveTo>
                        <a:lnTo>
                          <a:pt x="5" y="6"/>
                        </a:lnTo>
                        <a:lnTo>
                          <a:pt x="80" y="0"/>
                        </a:lnTo>
                        <a:lnTo>
                          <a:pt x="121" y="34"/>
                        </a:lnTo>
                        <a:lnTo>
                          <a:pt x="182" y="121"/>
                        </a:lnTo>
                        <a:lnTo>
                          <a:pt x="263" y="236"/>
                        </a:lnTo>
                        <a:lnTo>
                          <a:pt x="337" y="318"/>
                        </a:lnTo>
                        <a:lnTo>
                          <a:pt x="474" y="467"/>
                        </a:lnTo>
                        <a:lnTo>
                          <a:pt x="481" y="501"/>
                        </a:lnTo>
                        <a:lnTo>
                          <a:pt x="453" y="522"/>
                        </a:lnTo>
                        <a:lnTo>
                          <a:pt x="385" y="548"/>
                        </a:lnTo>
                        <a:lnTo>
                          <a:pt x="291" y="569"/>
                        </a:lnTo>
                        <a:lnTo>
                          <a:pt x="175" y="576"/>
                        </a:lnTo>
                        <a:lnTo>
                          <a:pt x="135" y="582"/>
                        </a:lnTo>
                        <a:lnTo>
                          <a:pt x="121" y="610"/>
                        </a:lnTo>
                        <a:lnTo>
                          <a:pt x="147" y="657"/>
                        </a:lnTo>
                        <a:lnTo>
                          <a:pt x="243" y="738"/>
                        </a:lnTo>
                        <a:lnTo>
                          <a:pt x="310" y="759"/>
                        </a:lnTo>
                        <a:lnTo>
                          <a:pt x="324" y="786"/>
                        </a:lnTo>
                        <a:lnTo>
                          <a:pt x="297" y="807"/>
                        </a:lnTo>
                        <a:lnTo>
                          <a:pt x="236" y="807"/>
                        </a:lnTo>
                        <a:lnTo>
                          <a:pt x="154" y="759"/>
                        </a:lnTo>
                        <a:lnTo>
                          <a:pt x="87" y="692"/>
                        </a:lnTo>
                        <a:lnTo>
                          <a:pt x="46" y="630"/>
                        </a:lnTo>
                        <a:lnTo>
                          <a:pt x="46" y="582"/>
                        </a:lnTo>
                        <a:lnTo>
                          <a:pt x="73" y="548"/>
                        </a:lnTo>
                        <a:lnTo>
                          <a:pt x="114" y="536"/>
                        </a:lnTo>
                        <a:lnTo>
                          <a:pt x="175" y="529"/>
                        </a:lnTo>
                        <a:lnTo>
                          <a:pt x="243" y="529"/>
                        </a:lnTo>
                        <a:lnTo>
                          <a:pt x="324" y="515"/>
                        </a:lnTo>
                        <a:lnTo>
                          <a:pt x="365" y="501"/>
                        </a:lnTo>
                        <a:lnTo>
                          <a:pt x="385" y="481"/>
                        </a:lnTo>
                        <a:lnTo>
                          <a:pt x="378" y="461"/>
                        </a:lnTo>
                        <a:lnTo>
                          <a:pt x="317" y="406"/>
                        </a:lnTo>
                        <a:lnTo>
                          <a:pt x="222" y="311"/>
                        </a:lnTo>
                        <a:lnTo>
                          <a:pt x="135" y="231"/>
                        </a:lnTo>
                        <a:lnTo>
                          <a:pt x="39" y="142"/>
                        </a:lnTo>
                        <a:lnTo>
                          <a:pt x="5" y="80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3120" name="Freeform 80"/>
                  <p:cNvSpPr>
                    <a:spLocks/>
                  </p:cNvSpPr>
                  <p:nvPr/>
                </p:nvSpPr>
                <p:spPr bwMode="auto">
                  <a:xfrm>
                    <a:off x="3979" y="3003"/>
                    <a:ext cx="130" cy="304"/>
                  </a:xfrm>
                  <a:custGeom>
                    <a:avLst/>
                    <a:gdLst>
                      <a:gd name="T0" fmla="*/ 64 w 522"/>
                      <a:gd name="T1" fmla="*/ 0 h 1215"/>
                      <a:gd name="T2" fmla="*/ 83 w 522"/>
                      <a:gd name="T3" fmla="*/ 3 h 1215"/>
                      <a:gd name="T4" fmla="*/ 91 w 522"/>
                      <a:gd name="T5" fmla="*/ 17 h 1215"/>
                      <a:gd name="T6" fmla="*/ 89 w 522"/>
                      <a:gd name="T7" fmla="*/ 49 h 1215"/>
                      <a:gd name="T8" fmla="*/ 86 w 522"/>
                      <a:gd name="T9" fmla="*/ 83 h 1215"/>
                      <a:gd name="T10" fmla="*/ 86 w 522"/>
                      <a:gd name="T11" fmla="*/ 119 h 1215"/>
                      <a:gd name="T12" fmla="*/ 103 w 522"/>
                      <a:gd name="T13" fmla="*/ 161 h 1215"/>
                      <a:gd name="T14" fmla="*/ 116 w 522"/>
                      <a:gd name="T15" fmla="*/ 192 h 1215"/>
                      <a:gd name="T16" fmla="*/ 123 w 522"/>
                      <a:gd name="T17" fmla="*/ 222 h 1215"/>
                      <a:gd name="T18" fmla="*/ 122 w 522"/>
                      <a:gd name="T19" fmla="*/ 249 h 1215"/>
                      <a:gd name="T20" fmla="*/ 122 w 522"/>
                      <a:gd name="T21" fmla="*/ 260 h 1215"/>
                      <a:gd name="T22" fmla="*/ 128 w 522"/>
                      <a:gd name="T23" fmla="*/ 270 h 1215"/>
                      <a:gd name="T24" fmla="*/ 130 w 522"/>
                      <a:gd name="T25" fmla="*/ 280 h 1215"/>
                      <a:gd name="T26" fmla="*/ 125 w 522"/>
                      <a:gd name="T27" fmla="*/ 285 h 1215"/>
                      <a:gd name="T28" fmla="*/ 112 w 522"/>
                      <a:gd name="T29" fmla="*/ 282 h 1215"/>
                      <a:gd name="T30" fmla="*/ 86 w 522"/>
                      <a:gd name="T31" fmla="*/ 278 h 1215"/>
                      <a:gd name="T32" fmla="*/ 56 w 522"/>
                      <a:gd name="T33" fmla="*/ 285 h 1215"/>
                      <a:gd name="T34" fmla="*/ 35 w 522"/>
                      <a:gd name="T35" fmla="*/ 297 h 1215"/>
                      <a:gd name="T36" fmla="*/ 25 w 522"/>
                      <a:gd name="T37" fmla="*/ 304 h 1215"/>
                      <a:gd name="T38" fmla="*/ 15 w 522"/>
                      <a:gd name="T39" fmla="*/ 304 h 1215"/>
                      <a:gd name="T40" fmla="*/ 0 w 522"/>
                      <a:gd name="T41" fmla="*/ 282 h 1215"/>
                      <a:gd name="T42" fmla="*/ 2 w 522"/>
                      <a:gd name="T43" fmla="*/ 278 h 1215"/>
                      <a:gd name="T44" fmla="*/ 32 w 522"/>
                      <a:gd name="T45" fmla="*/ 268 h 1215"/>
                      <a:gd name="T46" fmla="*/ 68 w 522"/>
                      <a:gd name="T47" fmla="*/ 263 h 1215"/>
                      <a:gd name="T48" fmla="*/ 93 w 522"/>
                      <a:gd name="T49" fmla="*/ 261 h 1215"/>
                      <a:gd name="T50" fmla="*/ 108 w 522"/>
                      <a:gd name="T51" fmla="*/ 261 h 1215"/>
                      <a:gd name="T52" fmla="*/ 112 w 522"/>
                      <a:gd name="T53" fmla="*/ 251 h 1215"/>
                      <a:gd name="T54" fmla="*/ 107 w 522"/>
                      <a:gd name="T55" fmla="*/ 222 h 1215"/>
                      <a:gd name="T56" fmla="*/ 95 w 522"/>
                      <a:gd name="T57" fmla="*/ 192 h 1215"/>
                      <a:gd name="T58" fmla="*/ 76 w 522"/>
                      <a:gd name="T59" fmla="*/ 153 h 1215"/>
                      <a:gd name="T60" fmla="*/ 61 w 522"/>
                      <a:gd name="T61" fmla="*/ 119 h 1215"/>
                      <a:gd name="T62" fmla="*/ 54 w 522"/>
                      <a:gd name="T63" fmla="*/ 88 h 1215"/>
                      <a:gd name="T64" fmla="*/ 52 w 522"/>
                      <a:gd name="T65" fmla="*/ 54 h 1215"/>
                      <a:gd name="T66" fmla="*/ 52 w 522"/>
                      <a:gd name="T67" fmla="*/ 22 h 1215"/>
                      <a:gd name="T68" fmla="*/ 59 w 522"/>
                      <a:gd name="T69" fmla="*/ 9 h 1215"/>
                      <a:gd name="T70" fmla="*/ 64 w 522"/>
                      <a:gd name="T71" fmla="*/ 0 h 1215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522"/>
                      <a:gd name="T109" fmla="*/ 0 h 1215"/>
                      <a:gd name="T110" fmla="*/ 522 w 522"/>
                      <a:gd name="T111" fmla="*/ 1215 h 1215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522" h="1215">
                        <a:moveTo>
                          <a:pt x="258" y="0"/>
                        </a:moveTo>
                        <a:lnTo>
                          <a:pt x="332" y="13"/>
                        </a:lnTo>
                        <a:lnTo>
                          <a:pt x="366" y="68"/>
                        </a:lnTo>
                        <a:lnTo>
                          <a:pt x="359" y="196"/>
                        </a:lnTo>
                        <a:lnTo>
                          <a:pt x="346" y="332"/>
                        </a:lnTo>
                        <a:lnTo>
                          <a:pt x="346" y="474"/>
                        </a:lnTo>
                        <a:lnTo>
                          <a:pt x="414" y="644"/>
                        </a:lnTo>
                        <a:lnTo>
                          <a:pt x="467" y="767"/>
                        </a:lnTo>
                        <a:lnTo>
                          <a:pt x="495" y="889"/>
                        </a:lnTo>
                        <a:lnTo>
                          <a:pt x="488" y="997"/>
                        </a:lnTo>
                        <a:lnTo>
                          <a:pt x="488" y="1038"/>
                        </a:lnTo>
                        <a:lnTo>
                          <a:pt x="515" y="1079"/>
                        </a:lnTo>
                        <a:lnTo>
                          <a:pt x="522" y="1119"/>
                        </a:lnTo>
                        <a:lnTo>
                          <a:pt x="502" y="1139"/>
                        </a:lnTo>
                        <a:lnTo>
                          <a:pt x="448" y="1126"/>
                        </a:lnTo>
                        <a:lnTo>
                          <a:pt x="346" y="1112"/>
                        </a:lnTo>
                        <a:lnTo>
                          <a:pt x="224" y="1139"/>
                        </a:lnTo>
                        <a:lnTo>
                          <a:pt x="142" y="1187"/>
                        </a:lnTo>
                        <a:lnTo>
                          <a:pt x="102" y="1215"/>
                        </a:lnTo>
                        <a:lnTo>
                          <a:pt x="61" y="1215"/>
                        </a:lnTo>
                        <a:lnTo>
                          <a:pt x="0" y="1126"/>
                        </a:lnTo>
                        <a:lnTo>
                          <a:pt x="7" y="1112"/>
                        </a:lnTo>
                        <a:lnTo>
                          <a:pt x="130" y="1072"/>
                        </a:lnTo>
                        <a:lnTo>
                          <a:pt x="272" y="1052"/>
                        </a:lnTo>
                        <a:lnTo>
                          <a:pt x="373" y="1045"/>
                        </a:lnTo>
                        <a:lnTo>
                          <a:pt x="434" y="1045"/>
                        </a:lnTo>
                        <a:lnTo>
                          <a:pt x="448" y="1004"/>
                        </a:lnTo>
                        <a:lnTo>
                          <a:pt x="428" y="889"/>
                        </a:lnTo>
                        <a:lnTo>
                          <a:pt x="380" y="767"/>
                        </a:lnTo>
                        <a:lnTo>
                          <a:pt x="306" y="611"/>
                        </a:lnTo>
                        <a:lnTo>
                          <a:pt x="244" y="474"/>
                        </a:lnTo>
                        <a:lnTo>
                          <a:pt x="217" y="352"/>
                        </a:lnTo>
                        <a:lnTo>
                          <a:pt x="210" y="217"/>
                        </a:lnTo>
                        <a:lnTo>
                          <a:pt x="210" y="88"/>
                        </a:lnTo>
                        <a:lnTo>
                          <a:pt x="238" y="34"/>
                        </a:lnTo>
                        <a:lnTo>
                          <a:pt x="25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3121" name="Freeform 81"/>
                  <p:cNvSpPr>
                    <a:spLocks/>
                  </p:cNvSpPr>
                  <p:nvPr/>
                </p:nvSpPr>
                <p:spPr bwMode="auto">
                  <a:xfrm>
                    <a:off x="3914" y="3012"/>
                    <a:ext cx="109" cy="252"/>
                  </a:xfrm>
                  <a:custGeom>
                    <a:avLst/>
                    <a:gdLst>
                      <a:gd name="T0" fmla="*/ 82 w 433"/>
                      <a:gd name="T1" fmla="*/ 0 h 1011"/>
                      <a:gd name="T2" fmla="*/ 97 w 433"/>
                      <a:gd name="T3" fmla="*/ 0 h 1011"/>
                      <a:gd name="T4" fmla="*/ 102 w 433"/>
                      <a:gd name="T5" fmla="*/ 10 h 1011"/>
                      <a:gd name="T6" fmla="*/ 105 w 433"/>
                      <a:gd name="T7" fmla="*/ 32 h 1011"/>
                      <a:gd name="T8" fmla="*/ 102 w 433"/>
                      <a:gd name="T9" fmla="*/ 56 h 1011"/>
                      <a:gd name="T10" fmla="*/ 94 w 433"/>
                      <a:gd name="T11" fmla="*/ 103 h 1011"/>
                      <a:gd name="T12" fmla="*/ 95 w 433"/>
                      <a:gd name="T13" fmla="*/ 123 h 1011"/>
                      <a:gd name="T14" fmla="*/ 105 w 433"/>
                      <a:gd name="T15" fmla="*/ 164 h 1011"/>
                      <a:gd name="T16" fmla="*/ 109 w 433"/>
                      <a:gd name="T17" fmla="*/ 193 h 1011"/>
                      <a:gd name="T18" fmla="*/ 109 w 433"/>
                      <a:gd name="T19" fmla="*/ 215 h 1011"/>
                      <a:gd name="T20" fmla="*/ 104 w 433"/>
                      <a:gd name="T21" fmla="*/ 220 h 1011"/>
                      <a:gd name="T22" fmla="*/ 89 w 433"/>
                      <a:gd name="T23" fmla="*/ 223 h 1011"/>
                      <a:gd name="T24" fmla="*/ 68 w 433"/>
                      <a:gd name="T25" fmla="*/ 228 h 1011"/>
                      <a:gd name="T26" fmla="*/ 48 w 433"/>
                      <a:gd name="T27" fmla="*/ 238 h 1011"/>
                      <a:gd name="T28" fmla="*/ 27 w 433"/>
                      <a:gd name="T29" fmla="*/ 252 h 1011"/>
                      <a:gd name="T30" fmla="*/ 19 w 433"/>
                      <a:gd name="T31" fmla="*/ 252 h 1011"/>
                      <a:gd name="T32" fmla="*/ 0 w 433"/>
                      <a:gd name="T33" fmla="*/ 237 h 1011"/>
                      <a:gd name="T34" fmla="*/ 2 w 433"/>
                      <a:gd name="T35" fmla="*/ 230 h 1011"/>
                      <a:gd name="T36" fmla="*/ 25 w 433"/>
                      <a:gd name="T37" fmla="*/ 220 h 1011"/>
                      <a:gd name="T38" fmla="*/ 66 w 433"/>
                      <a:gd name="T39" fmla="*/ 210 h 1011"/>
                      <a:gd name="T40" fmla="*/ 85 w 433"/>
                      <a:gd name="T41" fmla="*/ 203 h 1011"/>
                      <a:gd name="T42" fmla="*/ 89 w 433"/>
                      <a:gd name="T43" fmla="*/ 196 h 1011"/>
                      <a:gd name="T44" fmla="*/ 89 w 433"/>
                      <a:gd name="T45" fmla="*/ 168 h 1011"/>
                      <a:gd name="T46" fmla="*/ 82 w 433"/>
                      <a:gd name="T47" fmla="*/ 130 h 1011"/>
                      <a:gd name="T48" fmla="*/ 78 w 433"/>
                      <a:gd name="T49" fmla="*/ 107 h 1011"/>
                      <a:gd name="T50" fmla="*/ 75 w 433"/>
                      <a:gd name="T51" fmla="*/ 70 h 1011"/>
                      <a:gd name="T52" fmla="*/ 73 w 433"/>
                      <a:gd name="T53" fmla="*/ 29 h 1011"/>
                      <a:gd name="T54" fmla="*/ 75 w 433"/>
                      <a:gd name="T55" fmla="*/ 10 h 1011"/>
                      <a:gd name="T56" fmla="*/ 82 w 433"/>
                      <a:gd name="T57" fmla="*/ 0 h 1011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433"/>
                      <a:gd name="T88" fmla="*/ 0 h 1011"/>
                      <a:gd name="T89" fmla="*/ 433 w 433"/>
                      <a:gd name="T90" fmla="*/ 1011 h 1011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433" h="1011">
                        <a:moveTo>
                          <a:pt x="325" y="0"/>
                        </a:moveTo>
                        <a:lnTo>
                          <a:pt x="385" y="0"/>
                        </a:lnTo>
                        <a:lnTo>
                          <a:pt x="406" y="41"/>
                        </a:lnTo>
                        <a:lnTo>
                          <a:pt x="419" y="130"/>
                        </a:lnTo>
                        <a:lnTo>
                          <a:pt x="406" y="224"/>
                        </a:lnTo>
                        <a:lnTo>
                          <a:pt x="373" y="414"/>
                        </a:lnTo>
                        <a:lnTo>
                          <a:pt x="379" y="495"/>
                        </a:lnTo>
                        <a:lnTo>
                          <a:pt x="419" y="658"/>
                        </a:lnTo>
                        <a:lnTo>
                          <a:pt x="433" y="773"/>
                        </a:lnTo>
                        <a:lnTo>
                          <a:pt x="433" y="862"/>
                        </a:lnTo>
                        <a:lnTo>
                          <a:pt x="413" y="882"/>
                        </a:lnTo>
                        <a:lnTo>
                          <a:pt x="352" y="896"/>
                        </a:lnTo>
                        <a:lnTo>
                          <a:pt x="270" y="915"/>
                        </a:lnTo>
                        <a:lnTo>
                          <a:pt x="190" y="956"/>
                        </a:lnTo>
                        <a:lnTo>
                          <a:pt x="108" y="1011"/>
                        </a:lnTo>
                        <a:lnTo>
                          <a:pt x="75" y="1011"/>
                        </a:lnTo>
                        <a:lnTo>
                          <a:pt x="0" y="950"/>
                        </a:lnTo>
                        <a:lnTo>
                          <a:pt x="7" y="922"/>
                        </a:lnTo>
                        <a:lnTo>
                          <a:pt x="101" y="882"/>
                        </a:lnTo>
                        <a:lnTo>
                          <a:pt x="264" y="841"/>
                        </a:lnTo>
                        <a:lnTo>
                          <a:pt x="339" y="814"/>
                        </a:lnTo>
                        <a:lnTo>
                          <a:pt x="352" y="787"/>
                        </a:lnTo>
                        <a:lnTo>
                          <a:pt x="352" y="672"/>
                        </a:lnTo>
                        <a:lnTo>
                          <a:pt x="325" y="523"/>
                        </a:lnTo>
                        <a:lnTo>
                          <a:pt x="311" y="428"/>
                        </a:lnTo>
                        <a:lnTo>
                          <a:pt x="298" y="279"/>
                        </a:lnTo>
                        <a:lnTo>
                          <a:pt x="291" y="116"/>
                        </a:lnTo>
                        <a:lnTo>
                          <a:pt x="298" y="41"/>
                        </a:lnTo>
                        <a:lnTo>
                          <a:pt x="32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3122" name="Freeform 82"/>
                  <p:cNvSpPr>
                    <a:spLocks/>
                  </p:cNvSpPr>
                  <p:nvPr/>
                </p:nvSpPr>
                <p:spPr bwMode="auto">
                  <a:xfrm>
                    <a:off x="3911" y="2640"/>
                    <a:ext cx="178" cy="225"/>
                  </a:xfrm>
                  <a:custGeom>
                    <a:avLst/>
                    <a:gdLst>
                      <a:gd name="T0" fmla="*/ 95 w 712"/>
                      <a:gd name="T1" fmla="*/ 225 h 901"/>
                      <a:gd name="T2" fmla="*/ 103 w 712"/>
                      <a:gd name="T3" fmla="*/ 215 h 901"/>
                      <a:gd name="T4" fmla="*/ 100 w 712"/>
                      <a:gd name="T5" fmla="*/ 200 h 901"/>
                      <a:gd name="T6" fmla="*/ 93 w 712"/>
                      <a:gd name="T7" fmla="*/ 179 h 901"/>
                      <a:gd name="T8" fmla="*/ 68 w 712"/>
                      <a:gd name="T9" fmla="*/ 156 h 901"/>
                      <a:gd name="T10" fmla="*/ 42 w 712"/>
                      <a:gd name="T11" fmla="*/ 134 h 901"/>
                      <a:gd name="T12" fmla="*/ 30 w 712"/>
                      <a:gd name="T13" fmla="*/ 110 h 901"/>
                      <a:gd name="T14" fmla="*/ 25 w 712"/>
                      <a:gd name="T15" fmla="*/ 73 h 901"/>
                      <a:gd name="T16" fmla="*/ 54 w 712"/>
                      <a:gd name="T17" fmla="*/ 62 h 901"/>
                      <a:gd name="T18" fmla="*/ 100 w 712"/>
                      <a:gd name="T19" fmla="*/ 57 h 901"/>
                      <a:gd name="T20" fmla="*/ 118 w 712"/>
                      <a:gd name="T21" fmla="*/ 59 h 901"/>
                      <a:gd name="T22" fmla="*/ 123 w 712"/>
                      <a:gd name="T23" fmla="*/ 64 h 901"/>
                      <a:gd name="T24" fmla="*/ 132 w 712"/>
                      <a:gd name="T25" fmla="*/ 56 h 901"/>
                      <a:gd name="T26" fmla="*/ 129 w 712"/>
                      <a:gd name="T27" fmla="*/ 47 h 901"/>
                      <a:gd name="T28" fmla="*/ 134 w 712"/>
                      <a:gd name="T29" fmla="*/ 32 h 901"/>
                      <a:gd name="T30" fmla="*/ 147 w 712"/>
                      <a:gd name="T31" fmla="*/ 18 h 901"/>
                      <a:gd name="T32" fmla="*/ 158 w 712"/>
                      <a:gd name="T33" fmla="*/ 15 h 901"/>
                      <a:gd name="T34" fmla="*/ 171 w 712"/>
                      <a:gd name="T35" fmla="*/ 23 h 901"/>
                      <a:gd name="T36" fmla="*/ 178 w 712"/>
                      <a:gd name="T37" fmla="*/ 15 h 901"/>
                      <a:gd name="T38" fmla="*/ 166 w 712"/>
                      <a:gd name="T39" fmla="*/ 0 h 901"/>
                      <a:gd name="T40" fmla="*/ 151 w 712"/>
                      <a:gd name="T41" fmla="*/ 0 h 901"/>
                      <a:gd name="T42" fmla="*/ 132 w 712"/>
                      <a:gd name="T43" fmla="*/ 8 h 901"/>
                      <a:gd name="T44" fmla="*/ 120 w 712"/>
                      <a:gd name="T45" fmla="*/ 30 h 901"/>
                      <a:gd name="T46" fmla="*/ 105 w 712"/>
                      <a:gd name="T47" fmla="*/ 41 h 901"/>
                      <a:gd name="T48" fmla="*/ 81 w 712"/>
                      <a:gd name="T49" fmla="*/ 44 h 901"/>
                      <a:gd name="T50" fmla="*/ 39 w 712"/>
                      <a:gd name="T51" fmla="*/ 49 h 901"/>
                      <a:gd name="T52" fmla="*/ 5 w 712"/>
                      <a:gd name="T53" fmla="*/ 59 h 901"/>
                      <a:gd name="T54" fmla="*/ 0 w 712"/>
                      <a:gd name="T55" fmla="*/ 68 h 901"/>
                      <a:gd name="T56" fmla="*/ 3 w 712"/>
                      <a:gd name="T57" fmla="*/ 95 h 901"/>
                      <a:gd name="T58" fmla="*/ 15 w 712"/>
                      <a:gd name="T59" fmla="*/ 132 h 901"/>
                      <a:gd name="T60" fmla="*/ 32 w 712"/>
                      <a:gd name="T61" fmla="*/ 162 h 901"/>
                      <a:gd name="T62" fmla="*/ 49 w 712"/>
                      <a:gd name="T63" fmla="*/ 190 h 901"/>
                      <a:gd name="T64" fmla="*/ 64 w 712"/>
                      <a:gd name="T65" fmla="*/ 208 h 901"/>
                      <a:gd name="T66" fmla="*/ 80 w 712"/>
                      <a:gd name="T67" fmla="*/ 222 h 901"/>
                      <a:gd name="T68" fmla="*/ 95 w 712"/>
                      <a:gd name="T69" fmla="*/ 225 h 901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712"/>
                      <a:gd name="T106" fmla="*/ 0 h 901"/>
                      <a:gd name="T107" fmla="*/ 712 w 712"/>
                      <a:gd name="T108" fmla="*/ 901 h 901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712" h="901">
                        <a:moveTo>
                          <a:pt x="379" y="901"/>
                        </a:moveTo>
                        <a:lnTo>
                          <a:pt x="412" y="860"/>
                        </a:lnTo>
                        <a:lnTo>
                          <a:pt x="399" y="799"/>
                        </a:lnTo>
                        <a:lnTo>
                          <a:pt x="373" y="718"/>
                        </a:lnTo>
                        <a:lnTo>
                          <a:pt x="270" y="623"/>
                        </a:lnTo>
                        <a:lnTo>
                          <a:pt x="169" y="535"/>
                        </a:lnTo>
                        <a:lnTo>
                          <a:pt x="121" y="440"/>
                        </a:lnTo>
                        <a:lnTo>
                          <a:pt x="101" y="291"/>
                        </a:lnTo>
                        <a:lnTo>
                          <a:pt x="217" y="250"/>
                        </a:lnTo>
                        <a:lnTo>
                          <a:pt x="399" y="230"/>
                        </a:lnTo>
                        <a:lnTo>
                          <a:pt x="474" y="237"/>
                        </a:lnTo>
                        <a:lnTo>
                          <a:pt x="494" y="257"/>
                        </a:lnTo>
                        <a:lnTo>
                          <a:pt x="528" y="223"/>
                        </a:lnTo>
                        <a:lnTo>
                          <a:pt x="515" y="189"/>
                        </a:lnTo>
                        <a:lnTo>
                          <a:pt x="535" y="129"/>
                        </a:lnTo>
                        <a:lnTo>
                          <a:pt x="589" y="74"/>
                        </a:lnTo>
                        <a:lnTo>
                          <a:pt x="630" y="60"/>
                        </a:lnTo>
                        <a:lnTo>
                          <a:pt x="684" y="94"/>
                        </a:lnTo>
                        <a:lnTo>
                          <a:pt x="712" y="60"/>
                        </a:lnTo>
                        <a:lnTo>
                          <a:pt x="664" y="0"/>
                        </a:lnTo>
                        <a:lnTo>
                          <a:pt x="602" y="0"/>
                        </a:lnTo>
                        <a:lnTo>
                          <a:pt x="528" y="33"/>
                        </a:lnTo>
                        <a:lnTo>
                          <a:pt x="481" y="122"/>
                        </a:lnTo>
                        <a:lnTo>
                          <a:pt x="419" y="163"/>
                        </a:lnTo>
                        <a:lnTo>
                          <a:pt x="325" y="175"/>
                        </a:lnTo>
                        <a:lnTo>
                          <a:pt x="155" y="196"/>
                        </a:lnTo>
                        <a:lnTo>
                          <a:pt x="20" y="237"/>
                        </a:lnTo>
                        <a:lnTo>
                          <a:pt x="0" y="271"/>
                        </a:lnTo>
                        <a:lnTo>
                          <a:pt x="13" y="379"/>
                        </a:lnTo>
                        <a:lnTo>
                          <a:pt x="61" y="528"/>
                        </a:lnTo>
                        <a:lnTo>
                          <a:pt x="128" y="650"/>
                        </a:lnTo>
                        <a:lnTo>
                          <a:pt x="196" y="759"/>
                        </a:lnTo>
                        <a:lnTo>
                          <a:pt x="257" y="833"/>
                        </a:lnTo>
                        <a:lnTo>
                          <a:pt x="318" y="887"/>
                        </a:lnTo>
                        <a:lnTo>
                          <a:pt x="379" y="90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latin typeface="Georgia" panose="02040502050405020303" pitchFamily="18" charset="0"/>
                    </a:endParaRPr>
                  </a:p>
                </p:txBody>
              </p:sp>
            </p:grpSp>
            <p:grpSp>
              <p:nvGrpSpPr>
                <p:cNvPr id="3114" name="Group 83"/>
                <p:cNvGrpSpPr>
                  <a:grpSpLocks/>
                </p:cNvGrpSpPr>
                <p:nvPr/>
              </p:nvGrpSpPr>
              <p:grpSpPr bwMode="auto">
                <a:xfrm>
                  <a:off x="3035" y="2665"/>
                  <a:ext cx="61" cy="77"/>
                  <a:chOff x="4147" y="2587"/>
                  <a:chExt cx="61" cy="77"/>
                </a:xfrm>
              </p:grpSpPr>
              <p:sp>
                <p:nvSpPr>
                  <p:cNvPr id="3115" name="Freeform 84"/>
                  <p:cNvSpPr>
                    <a:spLocks/>
                  </p:cNvSpPr>
                  <p:nvPr/>
                </p:nvSpPr>
                <p:spPr bwMode="auto">
                  <a:xfrm>
                    <a:off x="4159" y="2587"/>
                    <a:ext cx="49" cy="56"/>
                  </a:xfrm>
                  <a:custGeom>
                    <a:avLst/>
                    <a:gdLst>
                      <a:gd name="T0" fmla="*/ 15 w 197"/>
                      <a:gd name="T1" fmla="*/ 4 h 224"/>
                      <a:gd name="T2" fmla="*/ 29 w 197"/>
                      <a:gd name="T3" fmla="*/ 0 h 224"/>
                      <a:gd name="T4" fmla="*/ 46 w 197"/>
                      <a:gd name="T5" fmla="*/ 5 h 224"/>
                      <a:gd name="T6" fmla="*/ 49 w 197"/>
                      <a:gd name="T7" fmla="*/ 17 h 224"/>
                      <a:gd name="T8" fmla="*/ 47 w 197"/>
                      <a:gd name="T9" fmla="*/ 32 h 224"/>
                      <a:gd name="T10" fmla="*/ 39 w 197"/>
                      <a:gd name="T11" fmla="*/ 42 h 224"/>
                      <a:gd name="T12" fmla="*/ 27 w 197"/>
                      <a:gd name="T13" fmla="*/ 44 h 224"/>
                      <a:gd name="T14" fmla="*/ 15 w 197"/>
                      <a:gd name="T15" fmla="*/ 44 h 224"/>
                      <a:gd name="T16" fmla="*/ 10 w 197"/>
                      <a:gd name="T17" fmla="*/ 49 h 224"/>
                      <a:gd name="T18" fmla="*/ 10 w 197"/>
                      <a:gd name="T19" fmla="*/ 53 h 224"/>
                      <a:gd name="T20" fmla="*/ 7 w 197"/>
                      <a:gd name="T21" fmla="*/ 56 h 224"/>
                      <a:gd name="T22" fmla="*/ 0 w 197"/>
                      <a:gd name="T23" fmla="*/ 54 h 224"/>
                      <a:gd name="T24" fmla="*/ 1 w 197"/>
                      <a:gd name="T25" fmla="*/ 46 h 224"/>
                      <a:gd name="T26" fmla="*/ 7 w 197"/>
                      <a:gd name="T27" fmla="*/ 39 h 224"/>
                      <a:gd name="T28" fmla="*/ 17 w 197"/>
                      <a:gd name="T29" fmla="*/ 34 h 224"/>
                      <a:gd name="T30" fmla="*/ 27 w 197"/>
                      <a:gd name="T31" fmla="*/ 36 h 224"/>
                      <a:gd name="T32" fmla="*/ 35 w 197"/>
                      <a:gd name="T33" fmla="*/ 34 h 224"/>
                      <a:gd name="T34" fmla="*/ 40 w 197"/>
                      <a:gd name="T35" fmla="*/ 25 h 224"/>
                      <a:gd name="T36" fmla="*/ 40 w 197"/>
                      <a:gd name="T37" fmla="*/ 15 h 224"/>
                      <a:gd name="T38" fmla="*/ 35 w 197"/>
                      <a:gd name="T39" fmla="*/ 10 h 224"/>
                      <a:gd name="T40" fmla="*/ 29 w 197"/>
                      <a:gd name="T41" fmla="*/ 10 h 224"/>
                      <a:gd name="T42" fmla="*/ 22 w 197"/>
                      <a:gd name="T43" fmla="*/ 12 h 224"/>
                      <a:gd name="T44" fmla="*/ 17 w 197"/>
                      <a:gd name="T45" fmla="*/ 15 h 224"/>
                      <a:gd name="T46" fmla="*/ 12 w 197"/>
                      <a:gd name="T47" fmla="*/ 12 h 224"/>
                      <a:gd name="T48" fmla="*/ 15 w 197"/>
                      <a:gd name="T49" fmla="*/ 4 h 224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197"/>
                      <a:gd name="T76" fmla="*/ 0 h 224"/>
                      <a:gd name="T77" fmla="*/ 197 w 197"/>
                      <a:gd name="T78" fmla="*/ 224 h 224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197" h="224">
                        <a:moveTo>
                          <a:pt x="61" y="14"/>
                        </a:moveTo>
                        <a:lnTo>
                          <a:pt x="115" y="0"/>
                        </a:lnTo>
                        <a:lnTo>
                          <a:pt x="183" y="20"/>
                        </a:lnTo>
                        <a:lnTo>
                          <a:pt x="197" y="68"/>
                        </a:lnTo>
                        <a:lnTo>
                          <a:pt x="190" y="129"/>
                        </a:lnTo>
                        <a:lnTo>
                          <a:pt x="156" y="169"/>
                        </a:lnTo>
                        <a:lnTo>
                          <a:pt x="108" y="176"/>
                        </a:lnTo>
                        <a:lnTo>
                          <a:pt x="61" y="176"/>
                        </a:lnTo>
                        <a:lnTo>
                          <a:pt x="40" y="197"/>
                        </a:lnTo>
                        <a:lnTo>
                          <a:pt x="40" y="210"/>
                        </a:lnTo>
                        <a:lnTo>
                          <a:pt x="27" y="224"/>
                        </a:lnTo>
                        <a:lnTo>
                          <a:pt x="0" y="217"/>
                        </a:lnTo>
                        <a:lnTo>
                          <a:pt x="6" y="183"/>
                        </a:lnTo>
                        <a:lnTo>
                          <a:pt x="27" y="156"/>
                        </a:lnTo>
                        <a:lnTo>
                          <a:pt x="68" y="135"/>
                        </a:lnTo>
                        <a:lnTo>
                          <a:pt x="108" y="142"/>
                        </a:lnTo>
                        <a:lnTo>
                          <a:pt x="142" y="135"/>
                        </a:lnTo>
                        <a:lnTo>
                          <a:pt x="162" y="101"/>
                        </a:lnTo>
                        <a:lnTo>
                          <a:pt x="162" y="61"/>
                        </a:lnTo>
                        <a:lnTo>
                          <a:pt x="142" y="41"/>
                        </a:lnTo>
                        <a:lnTo>
                          <a:pt x="115" y="41"/>
                        </a:lnTo>
                        <a:lnTo>
                          <a:pt x="87" y="48"/>
                        </a:lnTo>
                        <a:lnTo>
                          <a:pt x="68" y="61"/>
                        </a:lnTo>
                        <a:lnTo>
                          <a:pt x="47" y="48"/>
                        </a:lnTo>
                        <a:lnTo>
                          <a:pt x="61" y="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3116" name="Oval 85"/>
                  <p:cNvSpPr>
                    <a:spLocks noChangeArrowheads="1"/>
                  </p:cNvSpPr>
                  <p:nvPr/>
                </p:nvSpPr>
                <p:spPr bwMode="auto">
                  <a:xfrm>
                    <a:off x="4147" y="2650"/>
                    <a:ext cx="14" cy="14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latin typeface="Georgia" panose="02040502050405020303" pitchFamily="18" charset="0"/>
                    </a:endParaRPr>
                  </a:p>
                </p:txBody>
              </p:sp>
            </p:grpSp>
          </p:grpSp>
          <p:sp>
            <p:nvSpPr>
              <p:cNvPr id="3111" name="Text Box 86"/>
              <p:cNvSpPr txBox="1">
                <a:spLocks noChangeArrowheads="1"/>
              </p:cNvSpPr>
              <p:nvPr/>
            </p:nvSpPr>
            <p:spPr bwMode="auto">
              <a:xfrm>
                <a:off x="1342" y="3469"/>
                <a:ext cx="93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 b="1">
                    <a:latin typeface="Georgia" panose="02040502050405020303" pitchFamily="18" charset="0"/>
                  </a:rPr>
                  <a:t>Susun Alternatif</a:t>
                </a:r>
              </a:p>
              <a:p>
                <a:pPr algn="ctr" eaLnBrk="1" hangingPunct="1"/>
                <a:r>
                  <a:rPr lang="en-US" altLang="en-US" sz="1400" b="1">
                    <a:latin typeface="Georgia" panose="02040502050405020303" pitchFamily="18" charset="0"/>
                  </a:rPr>
                  <a:t>Cara pencapaian</a:t>
                </a:r>
              </a:p>
            </p:txBody>
          </p:sp>
        </p:grpSp>
      </p:grpSp>
      <p:grpSp>
        <p:nvGrpSpPr>
          <p:cNvPr id="25" name="Group 87"/>
          <p:cNvGrpSpPr>
            <a:grpSpLocks/>
          </p:cNvGrpSpPr>
          <p:nvPr/>
        </p:nvGrpSpPr>
        <p:grpSpPr bwMode="auto">
          <a:xfrm>
            <a:off x="5124450" y="4094163"/>
            <a:ext cx="1695450" cy="2085975"/>
            <a:chOff x="3228" y="2579"/>
            <a:chExt cx="1068" cy="1314"/>
          </a:xfrm>
        </p:grpSpPr>
        <p:grpSp>
          <p:nvGrpSpPr>
            <p:cNvPr id="3091" name="Group 88"/>
            <p:cNvGrpSpPr>
              <a:grpSpLocks/>
            </p:cNvGrpSpPr>
            <p:nvPr/>
          </p:nvGrpSpPr>
          <p:grpSpPr bwMode="auto">
            <a:xfrm>
              <a:off x="3493" y="2579"/>
              <a:ext cx="803" cy="1314"/>
              <a:chOff x="2683" y="2729"/>
              <a:chExt cx="803" cy="1314"/>
            </a:xfrm>
          </p:grpSpPr>
          <p:grpSp>
            <p:nvGrpSpPr>
              <p:cNvPr id="3093" name="Group 89"/>
              <p:cNvGrpSpPr>
                <a:grpSpLocks/>
              </p:cNvGrpSpPr>
              <p:nvPr/>
            </p:nvGrpSpPr>
            <p:grpSpPr bwMode="auto">
              <a:xfrm flipH="1">
                <a:off x="2683" y="2729"/>
                <a:ext cx="803" cy="830"/>
                <a:chOff x="654" y="2699"/>
                <a:chExt cx="953" cy="950"/>
              </a:xfrm>
            </p:grpSpPr>
            <p:sp>
              <p:nvSpPr>
                <p:cNvPr id="3095" name="Freeform 90"/>
                <p:cNvSpPr>
                  <a:spLocks/>
                </p:cNvSpPr>
                <p:nvPr/>
              </p:nvSpPr>
              <p:spPr bwMode="auto">
                <a:xfrm>
                  <a:off x="950" y="2975"/>
                  <a:ext cx="185" cy="274"/>
                </a:xfrm>
                <a:custGeom>
                  <a:avLst/>
                  <a:gdLst>
                    <a:gd name="T0" fmla="*/ 63 w 555"/>
                    <a:gd name="T1" fmla="*/ 73 h 822"/>
                    <a:gd name="T2" fmla="*/ 53 w 555"/>
                    <a:gd name="T3" fmla="*/ 52 h 822"/>
                    <a:gd name="T4" fmla="*/ 56 w 555"/>
                    <a:gd name="T5" fmla="*/ 16 h 822"/>
                    <a:gd name="T6" fmla="*/ 80 w 555"/>
                    <a:gd name="T7" fmla="*/ 0 h 822"/>
                    <a:gd name="T8" fmla="*/ 104 w 555"/>
                    <a:gd name="T9" fmla="*/ 3 h 822"/>
                    <a:gd name="T10" fmla="*/ 123 w 555"/>
                    <a:gd name="T11" fmla="*/ 27 h 822"/>
                    <a:gd name="T12" fmla="*/ 125 w 555"/>
                    <a:gd name="T13" fmla="*/ 55 h 822"/>
                    <a:gd name="T14" fmla="*/ 107 w 555"/>
                    <a:gd name="T15" fmla="*/ 75 h 822"/>
                    <a:gd name="T16" fmla="*/ 105 w 555"/>
                    <a:gd name="T17" fmla="*/ 105 h 822"/>
                    <a:gd name="T18" fmla="*/ 122 w 555"/>
                    <a:gd name="T19" fmla="*/ 169 h 822"/>
                    <a:gd name="T20" fmla="*/ 137 w 555"/>
                    <a:gd name="T21" fmla="*/ 191 h 822"/>
                    <a:gd name="T22" fmla="*/ 171 w 555"/>
                    <a:gd name="T23" fmla="*/ 201 h 822"/>
                    <a:gd name="T24" fmla="*/ 185 w 555"/>
                    <a:gd name="T25" fmla="*/ 227 h 822"/>
                    <a:gd name="T26" fmla="*/ 176 w 555"/>
                    <a:gd name="T27" fmla="*/ 253 h 822"/>
                    <a:gd name="T28" fmla="*/ 131 w 555"/>
                    <a:gd name="T29" fmla="*/ 270 h 822"/>
                    <a:gd name="T30" fmla="*/ 65 w 555"/>
                    <a:gd name="T31" fmla="*/ 274 h 822"/>
                    <a:gd name="T32" fmla="*/ 12 w 555"/>
                    <a:gd name="T33" fmla="*/ 254 h 822"/>
                    <a:gd name="T34" fmla="*/ 0 w 555"/>
                    <a:gd name="T35" fmla="*/ 222 h 822"/>
                    <a:gd name="T36" fmla="*/ 14 w 555"/>
                    <a:gd name="T37" fmla="*/ 205 h 822"/>
                    <a:gd name="T38" fmla="*/ 35 w 555"/>
                    <a:gd name="T39" fmla="*/ 193 h 822"/>
                    <a:gd name="T40" fmla="*/ 56 w 555"/>
                    <a:gd name="T41" fmla="*/ 176 h 822"/>
                    <a:gd name="T42" fmla="*/ 70 w 555"/>
                    <a:gd name="T43" fmla="*/ 145 h 822"/>
                    <a:gd name="T44" fmla="*/ 59 w 555"/>
                    <a:gd name="T45" fmla="*/ 181 h 822"/>
                    <a:gd name="T46" fmla="*/ 32 w 555"/>
                    <a:gd name="T47" fmla="*/ 205 h 822"/>
                    <a:gd name="T48" fmla="*/ 21 w 555"/>
                    <a:gd name="T49" fmla="*/ 223 h 822"/>
                    <a:gd name="T50" fmla="*/ 35 w 555"/>
                    <a:gd name="T51" fmla="*/ 254 h 822"/>
                    <a:gd name="T52" fmla="*/ 74 w 555"/>
                    <a:gd name="T53" fmla="*/ 264 h 822"/>
                    <a:gd name="T54" fmla="*/ 147 w 555"/>
                    <a:gd name="T55" fmla="*/ 262 h 822"/>
                    <a:gd name="T56" fmla="*/ 171 w 555"/>
                    <a:gd name="T57" fmla="*/ 244 h 822"/>
                    <a:gd name="T58" fmla="*/ 174 w 555"/>
                    <a:gd name="T59" fmla="*/ 220 h 822"/>
                    <a:gd name="T60" fmla="*/ 160 w 555"/>
                    <a:gd name="T61" fmla="*/ 226 h 822"/>
                    <a:gd name="T62" fmla="*/ 126 w 555"/>
                    <a:gd name="T63" fmla="*/ 236 h 822"/>
                    <a:gd name="T64" fmla="*/ 87 w 555"/>
                    <a:gd name="T65" fmla="*/ 232 h 822"/>
                    <a:gd name="T66" fmla="*/ 150 w 555"/>
                    <a:gd name="T67" fmla="*/ 223 h 822"/>
                    <a:gd name="T68" fmla="*/ 159 w 555"/>
                    <a:gd name="T69" fmla="*/ 207 h 822"/>
                    <a:gd name="T70" fmla="*/ 126 w 555"/>
                    <a:gd name="T71" fmla="*/ 192 h 822"/>
                    <a:gd name="T72" fmla="*/ 107 w 555"/>
                    <a:gd name="T73" fmla="*/ 149 h 822"/>
                    <a:gd name="T74" fmla="*/ 96 w 555"/>
                    <a:gd name="T75" fmla="*/ 99 h 822"/>
                    <a:gd name="T76" fmla="*/ 83 w 555"/>
                    <a:gd name="T77" fmla="*/ 79 h 822"/>
                    <a:gd name="T78" fmla="*/ 93 w 555"/>
                    <a:gd name="T79" fmla="*/ 64 h 822"/>
                    <a:gd name="T80" fmla="*/ 107 w 555"/>
                    <a:gd name="T81" fmla="*/ 45 h 822"/>
                    <a:gd name="T82" fmla="*/ 104 w 555"/>
                    <a:gd name="T83" fmla="*/ 21 h 822"/>
                    <a:gd name="T84" fmla="*/ 90 w 555"/>
                    <a:gd name="T85" fmla="*/ 9 h 822"/>
                    <a:gd name="T86" fmla="*/ 69 w 555"/>
                    <a:gd name="T87" fmla="*/ 12 h 822"/>
                    <a:gd name="T88" fmla="*/ 59 w 555"/>
                    <a:gd name="T89" fmla="*/ 31 h 822"/>
                    <a:gd name="T90" fmla="*/ 65 w 555"/>
                    <a:gd name="T91" fmla="*/ 58 h 822"/>
                    <a:gd name="T92" fmla="*/ 80 w 555"/>
                    <a:gd name="T93" fmla="*/ 64 h 822"/>
                    <a:gd name="T94" fmla="*/ 84 w 555"/>
                    <a:gd name="T95" fmla="*/ 82 h 822"/>
                    <a:gd name="T96" fmla="*/ 87 w 555"/>
                    <a:gd name="T97" fmla="*/ 156 h 822"/>
                    <a:gd name="T98" fmla="*/ 75 w 555"/>
                    <a:gd name="T99" fmla="*/ 201 h 822"/>
                    <a:gd name="T100" fmla="*/ 53 w 555"/>
                    <a:gd name="T101" fmla="*/ 212 h 822"/>
                    <a:gd name="T102" fmla="*/ 65 w 555"/>
                    <a:gd name="T103" fmla="*/ 181 h 822"/>
                    <a:gd name="T104" fmla="*/ 70 w 555"/>
                    <a:gd name="T105" fmla="*/ 143 h 82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555"/>
                    <a:gd name="T160" fmla="*/ 0 h 822"/>
                    <a:gd name="T161" fmla="*/ 555 w 555"/>
                    <a:gd name="T162" fmla="*/ 822 h 82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555" h="822">
                      <a:moveTo>
                        <a:pt x="211" y="234"/>
                      </a:moveTo>
                      <a:lnTo>
                        <a:pt x="188" y="219"/>
                      </a:lnTo>
                      <a:lnTo>
                        <a:pt x="171" y="189"/>
                      </a:lnTo>
                      <a:lnTo>
                        <a:pt x="158" y="156"/>
                      </a:lnTo>
                      <a:lnTo>
                        <a:pt x="154" y="109"/>
                      </a:lnTo>
                      <a:lnTo>
                        <a:pt x="169" y="48"/>
                      </a:lnTo>
                      <a:lnTo>
                        <a:pt x="196" y="18"/>
                      </a:lnTo>
                      <a:lnTo>
                        <a:pt x="239" y="0"/>
                      </a:lnTo>
                      <a:lnTo>
                        <a:pt x="279" y="0"/>
                      </a:lnTo>
                      <a:lnTo>
                        <a:pt x="313" y="10"/>
                      </a:lnTo>
                      <a:lnTo>
                        <a:pt x="351" y="30"/>
                      </a:lnTo>
                      <a:lnTo>
                        <a:pt x="368" y="80"/>
                      </a:lnTo>
                      <a:lnTo>
                        <a:pt x="378" y="118"/>
                      </a:lnTo>
                      <a:lnTo>
                        <a:pt x="375" y="166"/>
                      </a:lnTo>
                      <a:lnTo>
                        <a:pt x="360" y="199"/>
                      </a:lnTo>
                      <a:lnTo>
                        <a:pt x="322" y="226"/>
                      </a:lnTo>
                      <a:lnTo>
                        <a:pt x="313" y="234"/>
                      </a:lnTo>
                      <a:lnTo>
                        <a:pt x="315" y="315"/>
                      </a:lnTo>
                      <a:lnTo>
                        <a:pt x="332" y="408"/>
                      </a:lnTo>
                      <a:lnTo>
                        <a:pt x="366" y="506"/>
                      </a:lnTo>
                      <a:lnTo>
                        <a:pt x="385" y="544"/>
                      </a:lnTo>
                      <a:lnTo>
                        <a:pt x="411" y="572"/>
                      </a:lnTo>
                      <a:lnTo>
                        <a:pt x="469" y="587"/>
                      </a:lnTo>
                      <a:lnTo>
                        <a:pt x="512" y="604"/>
                      </a:lnTo>
                      <a:lnTo>
                        <a:pt x="544" y="635"/>
                      </a:lnTo>
                      <a:lnTo>
                        <a:pt x="555" y="680"/>
                      </a:lnTo>
                      <a:lnTo>
                        <a:pt x="550" y="723"/>
                      </a:lnTo>
                      <a:lnTo>
                        <a:pt x="527" y="758"/>
                      </a:lnTo>
                      <a:lnTo>
                        <a:pt x="469" y="793"/>
                      </a:lnTo>
                      <a:lnTo>
                        <a:pt x="393" y="811"/>
                      </a:lnTo>
                      <a:lnTo>
                        <a:pt x="315" y="822"/>
                      </a:lnTo>
                      <a:lnTo>
                        <a:pt x="194" y="822"/>
                      </a:lnTo>
                      <a:lnTo>
                        <a:pt x="108" y="803"/>
                      </a:lnTo>
                      <a:lnTo>
                        <a:pt x="35" y="761"/>
                      </a:lnTo>
                      <a:lnTo>
                        <a:pt x="0" y="712"/>
                      </a:lnTo>
                      <a:lnTo>
                        <a:pt x="0" y="667"/>
                      </a:lnTo>
                      <a:lnTo>
                        <a:pt x="17" y="635"/>
                      </a:lnTo>
                      <a:lnTo>
                        <a:pt x="42" y="614"/>
                      </a:lnTo>
                      <a:lnTo>
                        <a:pt x="68" y="599"/>
                      </a:lnTo>
                      <a:lnTo>
                        <a:pt x="106" y="580"/>
                      </a:lnTo>
                      <a:lnTo>
                        <a:pt x="144" y="561"/>
                      </a:lnTo>
                      <a:lnTo>
                        <a:pt x="169" y="527"/>
                      </a:lnTo>
                      <a:lnTo>
                        <a:pt x="188" y="481"/>
                      </a:lnTo>
                      <a:lnTo>
                        <a:pt x="211" y="436"/>
                      </a:lnTo>
                      <a:lnTo>
                        <a:pt x="207" y="499"/>
                      </a:lnTo>
                      <a:lnTo>
                        <a:pt x="176" y="544"/>
                      </a:lnTo>
                      <a:lnTo>
                        <a:pt x="141" y="595"/>
                      </a:lnTo>
                      <a:lnTo>
                        <a:pt x="97" y="614"/>
                      </a:lnTo>
                      <a:lnTo>
                        <a:pt x="73" y="635"/>
                      </a:lnTo>
                      <a:lnTo>
                        <a:pt x="63" y="670"/>
                      </a:lnTo>
                      <a:lnTo>
                        <a:pt x="73" y="725"/>
                      </a:lnTo>
                      <a:lnTo>
                        <a:pt x="106" y="761"/>
                      </a:lnTo>
                      <a:lnTo>
                        <a:pt x="141" y="778"/>
                      </a:lnTo>
                      <a:lnTo>
                        <a:pt x="222" y="793"/>
                      </a:lnTo>
                      <a:lnTo>
                        <a:pt x="330" y="793"/>
                      </a:lnTo>
                      <a:lnTo>
                        <a:pt x="441" y="786"/>
                      </a:lnTo>
                      <a:lnTo>
                        <a:pt x="491" y="753"/>
                      </a:lnTo>
                      <a:lnTo>
                        <a:pt x="512" y="731"/>
                      </a:lnTo>
                      <a:lnTo>
                        <a:pt x="522" y="697"/>
                      </a:lnTo>
                      <a:lnTo>
                        <a:pt x="522" y="661"/>
                      </a:lnTo>
                      <a:lnTo>
                        <a:pt x="512" y="650"/>
                      </a:lnTo>
                      <a:lnTo>
                        <a:pt x="481" y="678"/>
                      </a:lnTo>
                      <a:lnTo>
                        <a:pt x="438" y="703"/>
                      </a:lnTo>
                      <a:lnTo>
                        <a:pt x="378" y="708"/>
                      </a:lnTo>
                      <a:lnTo>
                        <a:pt x="279" y="708"/>
                      </a:lnTo>
                      <a:lnTo>
                        <a:pt x="260" y="695"/>
                      </a:lnTo>
                      <a:lnTo>
                        <a:pt x="400" y="695"/>
                      </a:lnTo>
                      <a:lnTo>
                        <a:pt x="449" y="670"/>
                      </a:lnTo>
                      <a:lnTo>
                        <a:pt x="476" y="640"/>
                      </a:lnTo>
                      <a:lnTo>
                        <a:pt x="476" y="622"/>
                      </a:lnTo>
                      <a:lnTo>
                        <a:pt x="413" y="608"/>
                      </a:lnTo>
                      <a:lnTo>
                        <a:pt x="378" y="576"/>
                      </a:lnTo>
                      <a:lnTo>
                        <a:pt x="347" y="514"/>
                      </a:lnTo>
                      <a:lnTo>
                        <a:pt x="322" y="446"/>
                      </a:lnTo>
                      <a:lnTo>
                        <a:pt x="302" y="362"/>
                      </a:lnTo>
                      <a:lnTo>
                        <a:pt x="287" y="298"/>
                      </a:lnTo>
                      <a:lnTo>
                        <a:pt x="285" y="237"/>
                      </a:lnTo>
                      <a:lnTo>
                        <a:pt x="249" y="237"/>
                      </a:lnTo>
                      <a:lnTo>
                        <a:pt x="252" y="199"/>
                      </a:lnTo>
                      <a:lnTo>
                        <a:pt x="279" y="192"/>
                      </a:lnTo>
                      <a:lnTo>
                        <a:pt x="313" y="171"/>
                      </a:lnTo>
                      <a:lnTo>
                        <a:pt x="322" y="136"/>
                      </a:lnTo>
                      <a:lnTo>
                        <a:pt x="320" y="103"/>
                      </a:lnTo>
                      <a:lnTo>
                        <a:pt x="313" y="63"/>
                      </a:lnTo>
                      <a:lnTo>
                        <a:pt x="298" y="45"/>
                      </a:lnTo>
                      <a:lnTo>
                        <a:pt x="269" y="28"/>
                      </a:lnTo>
                      <a:lnTo>
                        <a:pt x="239" y="18"/>
                      </a:lnTo>
                      <a:lnTo>
                        <a:pt x="207" y="35"/>
                      </a:lnTo>
                      <a:lnTo>
                        <a:pt x="188" y="63"/>
                      </a:lnTo>
                      <a:lnTo>
                        <a:pt x="176" y="93"/>
                      </a:lnTo>
                      <a:lnTo>
                        <a:pt x="179" y="128"/>
                      </a:lnTo>
                      <a:lnTo>
                        <a:pt x="194" y="173"/>
                      </a:lnTo>
                      <a:lnTo>
                        <a:pt x="224" y="192"/>
                      </a:lnTo>
                      <a:lnTo>
                        <a:pt x="241" y="192"/>
                      </a:lnTo>
                      <a:lnTo>
                        <a:pt x="256" y="201"/>
                      </a:lnTo>
                      <a:lnTo>
                        <a:pt x="252" y="245"/>
                      </a:lnTo>
                      <a:lnTo>
                        <a:pt x="256" y="400"/>
                      </a:lnTo>
                      <a:lnTo>
                        <a:pt x="260" y="468"/>
                      </a:lnTo>
                      <a:lnTo>
                        <a:pt x="252" y="542"/>
                      </a:lnTo>
                      <a:lnTo>
                        <a:pt x="224" y="604"/>
                      </a:lnTo>
                      <a:lnTo>
                        <a:pt x="186" y="640"/>
                      </a:lnTo>
                      <a:lnTo>
                        <a:pt x="158" y="635"/>
                      </a:lnTo>
                      <a:lnTo>
                        <a:pt x="179" y="587"/>
                      </a:lnTo>
                      <a:lnTo>
                        <a:pt x="194" y="544"/>
                      </a:lnTo>
                      <a:lnTo>
                        <a:pt x="207" y="523"/>
                      </a:lnTo>
                      <a:lnTo>
                        <a:pt x="211" y="428"/>
                      </a:lnTo>
                      <a:lnTo>
                        <a:pt x="211" y="2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3096" name="Freeform 91"/>
                <p:cNvSpPr>
                  <a:spLocks/>
                </p:cNvSpPr>
                <p:nvPr/>
              </p:nvSpPr>
              <p:spPr bwMode="auto">
                <a:xfrm>
                  <a:off x="697" y="3195"/>
                  <a:ext cx="186" cy="275"/>
                </a:xfrm>
                <a:custGeom>
                  <a:avLst/>
                  <a:gdLst>
                    <a:gd name="T0" fmla="*/ 63 w 556"/>
                    <a:gd name="T1" fmla="*/ 73 h 825"/>
                    <a:gd name="T2" fmla="*/ 53 w 556"/>
                    <a:gd name="T3" fmla="*/ 52 h 825"/>
                    <a:gd name="T4" fmla="*/ 56 w 556"/>
                    <a:gd name="T5" fmla="*/ 16 h 825"/>
                    <a:gd name="T6" fmla="*/ 81 w 556"/>
                    <a:gd name="T7" fmla="*/ 0 h 825"/>
                    <a:gd name="T8" fmla="*/ 104 w 556"/>
                    <a:gd name="T9" fmla="*/ 4 h 825"/>
                    <a:gd name="T10" fmla="*/ 124 w 556"/>
                    <a:gd name="T11" fmla="*/ 27 h 825"/>
                    <a:gd name="T12" fmla="*/ 125 w 556"/>
                    <a:gd name="T13" fmla="*/ 56 h 825"/>
                    <a:gd name="T14" fmla="*/ 109 w 556"/>
                    <a:gd name="T15" fmla="*/ 76 h 825"/>
                    <a:gd name="T16" fmla="*/ 105 w 556"/>
                    <a:gd name="T17" fmla="*/ 106 h 825"/>
                    <a:gd name="T18" fmla="*/ 123 w 556"/>
                    <a:gd name="T19" fmla="*/ 169 h 825"/>
                    <a:gd name="T20" fmla="*/ 138 w 556"/>
                    <a:gd name="T21" fmla="*/ 192 h 825"/>
                    <a:gd name="T22" fmla="*/ 171 w 556"/>
                    <a:gd name="T23" fmla="*/ 203 h 825"/>
                    <a:gd name="T24" fmla="*/ 186 w 556"/>
                    <a:gd name="T25" fmla="*/ 228 h 825"/>
                    <a:gd name="T26" fmla="*/ 177 w 556"/>
                    <a:gd name="T27" fmla="*/ 254 h 825"/>
                    <a:gd name="T28" fmla="*/ 131 w 556"/>
                    <a:gd name="T29" fmla="*/ 272 h 825"/>
                    <a:gd name="T30" fmla="*/ 66 w 556"/>
                    <a:gd name="T31" fmla="*/ 275 h 825"/>
                    <a:gd name="T32" fmla="*/ 12 w 556"/>
                    <a:gd name="T33" fmla="*/ 255 h 825"/>
                    <a:gd name="T34" fmla="*/ 0 w 556"/>
                    <a:gd name="T35" fmla="*/ 224 h 825"/>
                    <a:gd name="T36" fmla="*/ 14 w 556"/>
                    <a:gd name="T37" fmla="*/ 205 h 825"/>
                    <a:gd name="T38" fmla="*/ 35 w 556"/>
                    <a:gd name="T39" fmla="*/ 194 h 825"/>
                    <a:gd name="T40" fmla="*/ 56 w 556"/>
                    <a:gd name="T41" fmla="*/ 177 h 825"/>
                    <a:gd name="T42" fmla="*/ 71 w 556"/>
                    <a:gd name="T43" fmla="*/ 146 h 825"/>
                    <a:gd name="T44" fmla="*/ 59 w 556"/>
                    <a:gd name="T45" fmla="*/ 183 h 825"/>
                    <a:gd name="T46" fmla="*/ 33 w 556"/>
                    <a:gd name="T47" fmla="*/ 205 h 825"/>
                    <a:gd name="T48" fmla="*/ 21 w 556"/>
                    <a:gd name="T49" fmla="*/ 225 h 825"/>
                    <a:gd name="T50" fmla="*/ 35 w 556"/>
                    <a:gd name="T51" fmla="*/ 255 h 825"/>
                    <a:gd name="T52" fmla="*/ 74 w 556"/>
                    <a:gd name="T53" fmla="*/ 266 h 825"/>
                    <a:gd name="T54" fmla="*/ 148 w 556"/>
                    <a:gd name="T55" fmla="*/ 263 h 825"/>
                    <a:gd name="T56" fmla="*/ 171 w 556"/>
                    <a:gd name="T57" fmla="*/ 245 h 825"/>
                    <a:gd name="T58" fmla="*/ 175 w 556"/>
                    <a:gd name="T59" fmla="*/ 221 h 825"/>
                    <a:gd name="T60" fmla="*/ 162 w 556"/>
                    <a:gd name="T61" fmla="*/ 227 h 825"/>
                    <a:gd name="T62" fmla="*/ 127 w 556"/>
                    <a:gd name="T63" fmla="*/ 236 h 825"/>
                    <a:gd name="T64" fmla="*/ 87 w 556"/>
                    <a:gd name="T65" fmla="*/ 233 h 825"/>
                    <a:gd name="T66" fmla="*/ 151 w 556"/>
                    <a:gd name="T67" fmla="*/ 225 h 825"/>
                    <a:gd name="T68" fmla="*/ 160 w 556"/>
                    <a:gd name="T69" fmla="*/ 209 h 825"/>
                    <a:gd name="T70" fmla="*/ 127 w 556"/>
                    <a:gd name="T71" fmla="*/ 194 h 825"/>
                    <a:gd name="T72" fmla="*/ 109 w 556"/>
                    <a:gd name="T73" fmla="*/ 149 h 825"/>
                    <a:gd name="T74" fmla="*/ 97 w 556"/>
                    <a:gd name="T75" fmla="*/ 100 h 825"/>
                    <a:gd name="T76" fmla="*/ 83 w 556"/>
                    <a:gd name="T77" fmla="*/ 80 h 825"/>
                    <a:gd name="T78" fmla="*/ 93 w 556"/>
                    <a:gd name="T79" fmla="*/ 65 h 825"/>
                    <a:gd name="T80" fmla="*/ 109 w 556"/>
                    <a:gd name="T81" fmla="*/ 45 h 825"/>
                    <a:gd name="T82" fmla="*/ 104 w 556"/>
                    <a:gd name="T83" fmla="*/ 21 h 825"/>
                    <a:gd name="T84" fmla="*/ 91 w 556"/>
                    <a:gd name="T85" fmla="*/ 9 h 825"/>
                    <a:gd name="T86" fmla="*/ 69 w 556"/>
                    <a:gd name="T87" fmla="*/ 12 h 825"/>
                    <a:gd name="T88" fmla="*/ 59 w 556"/>
                    <a:gd name="T89" fmla="*/ 31 h 825"/>
                    <a:gd name="T90" fmla="*/ 66 w 556"/>
                    <a:gd name="T91" fmla="*/ 58 h 825"/>
                    <a:gd name="T92" fmla="*/ 82 w 556"/>
                    <a:gd name="T93" fmla="*/ 65 h 825"/>
                    <a:gd name="T94" fmla="*/ 84 w 556"/>
                    <a:gd name="T95" fmla="*/ 82 h 825"/>
                    <a:gd name="T96" fmla="*/ 87 w 556"/>
                    <a:gd name="T97" fmla="*/ 158 h 825"/>
                    <a:gd name="T98" fmla="*/ 76 w 556"/>
                    <a:gd name="T99" fmla="*/ 203 h 825"/>
                    <a:gd name="T100" fmla="*/ 53 w 556"/>
                    <a:gd name="T101" fmla="*/ 213 h 825"/>
                    <a:gd name="T102" fmla="*/ 66 w 556"/>
                    <a:gd name="T103" fmla="*/ 183 h 825"/>
                    <a:gd name="T104" fmla="*/ 71 w 556"/>
                    <a:gd name="T105" fmla="*/ 143 h 825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556"/>
                    <a:gd name="T160" fmla="*/ 0 h 825"/>
                    <a:gd name="T161" fmla="*/ 556 w 556"/>
                    <a:gd name="T162" fmla="*/ 825 h 825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556" h="825">
                      <a:moveTo>
                        <a:pt x="213" y="235"/>
                      </a:moveTo>
                      <a:lnTo>
                        <a:pt x="189" y="220"/>
                      </a:lnTo>
                      <a:lnTo>
                        <a:pt x="171" y="189"/>
                      </a:lnTo>
                      <a:lnTo>
                        <a:pt x="158" y="157"/>
                      </a:lnTo>
                      <a:lnTo>
                        <a:pt x="153" y="109"/>
                      </a:lnTo>
                      <a:lnTo>
                        <a:pt x="168" y="49"/>
                      </a:lnTo>
                      <a:lnTo>
                        <a:pt x="198" y="18"/>
                      </a:lnTo>
                      <a:lnTo>
                        <a:pt x="241" y="0"/>
                      </a:lnTo>
                      <a:lnTo>
                        <a:pt x="279" y="0"/>
                      </a:lnTo>
                      <a:lnTo>
                        <a:pt x="312" y="11"/>
                      </a:lnTo>
                      <a:lnTo>
                        <a:pt x="352" y="30"/>
                      </a:lnTo>
                      <a:lnTo>
                        <a:pt x="370" y="81"/>
                      </a:lnTo>
                      <a:lnTo>
                        <a:pt x="380" y="119"/>
                      </a:lnTo>
                      <a:lnTo>
                        <a:pt x="374" y="167"/>
                      </a:lnTo>
                      <a:lnTo>
                        <a:pt x="359" y="200"/>
                      </a:lnTo>
                      <a:lnTo>
                        <a:pt x="325" y="227"/>
                      </a:lnTo>
                      <a:lnTo>
                        <a:pt x="312" y="235"/>
                      </a:lnTo>
                      <a:lnTo>
                        <a:pt x="314" y="318"/>
                      </a:lnTo>
                      <a:lnTo>
                        <a:pt x="334" y="412"/>
                      </a:lnTo>
                      <a:lnTo>
                        <a:pt x="367" y="507"/>
                      </a:lnTo>
                      <a:lnTo>
                        <a:pt x="387" y="548"/>
                      </a:lnTo>
                      <a:lnTo>
                        <a:pt x="412" y="575"/>
                      </a:lnTo>
                      <a:lnTo>
                        <a:pt x="468" y="590"/>
                      </a:lnTo>
                      <a:lnTo>
                        <a:pt x="512" y="609"/>
                      </a:lnTo>
                      <a:lnTo>
                        <a:pt x="546" y="639"/>
                      </a:lnTo>
                      <a:lnTo>
                        <a:pt x="556" y="683"/>
                      </a:lnTo>
                      <a:lnTo>
                        <a:pt x="550" y="725"/>
                      </a:lnTo>
                      <a:lnTo>
                        <a:pt x="529" y="762"/>
                      </a:lnTo>
                      <a:lnTo>
                        <a:pt x="468" y="798"/>
                      </a:lnTo>
                      <a:lnTo>
                        <a:pt x="393" y="815"/>
                      </a:lnTo>
                      <a:lnTo>
                        <a:pt x="314" y="825"/>
                      </a:lnTo>
                      <a:lnTo>
                        <a:pt x="196" y="825"/>
                      </a:lnTo>
                      <a:lnTo>
                        <a:pt x="108" y="808"/>
                      </a:lnTo>
                      <a:lnTo>
                        <a:pt x="35" y="765"/>
                      </a:lnTo>
                      <a:lnTo>
                        <a:pt x="0" y="717"/>
                      </a:lnTo>
                      <a:lnTo>
                        <a:pt x="0" y="672"/>
                      </a:lnTo>
                      <a:lnTo>
                        <a:pt x="17" y="639"/>
                      </a:lnTo>
                      <a:lnTo>
                        <a:pt x="43" y="616"/>
                      </a:lnTo>
                      <a:lnTo>
                        <a:pt x="68" y="601"/>
                      </a:lnTo>
                      <a:lnTo>
                        <a:pt x="105" y="583"/>
                      </a:lnTo>
                      <a:lnTo>
                        <a:pt x="143" y="566"/>
                      </a:lnTo>
                      <a:lnTo>
                        <a:pt x="168" y="530"/>
                      </a:lnTo>
                      <a:lnTo>
                        <a:pt x="189" y="484"/>
                      </a:lnTo>
                      <a:lnTo>
                        <a:pt x="213" y="439"/>
                      </a:lnTo>
                      <a:lnTo>
                        <a:pt x="206" y="503"/>
                      </a:lnTo>
                      <a:lnTo>
                        <a:pt x="176" y="548"/>
                      </a:lnTo>
                      <a:lnTo>
                        <a:pt x="141" y="598"/>
                      </a:lnTo>
                      <a:lnTo>
                        <a:pt x="98" y="616"/>
                      </a:lnTo>
                      <a:lnTo>
                        <a:pt x="73" y="639"/>
                      </a:lnTo>
                      <a:lnTo>
                        <a:pt x="62" y="674"/>
                      </a:lnTo>
                      <a:lnTo>
                        <a:pt x="73" y="730"/>
                      </a:lnTo>
                      <a:lnTo>
                        <a:pt x="105" y="765"/>
                      </a:lnTo>
                      <a:lnTo>
                        <a:pt x="141" y="783"/>
                      </a:lnTo>
                      <a:lnTo>
                        <a:pt x="221" y="798"/>
                      </a:lnTo>
                      <a:lnTo>
                        <a:pt x="329" y="798"/>
                      </a:lnTo>
                      <a:lnTo>
                        <a:pt x="442" y="789"/>
                      </a:lnTo>
                      <a:lnTo>
                        <a:pt x="493" y="755"/>
                      </a:lnTo>
                      <a:lnTo>
                        <a:pt x="512" y="734"/>
                      </a:lnTo>
                      <a:lnTo>
                        <a:pt x="523" y="702"/>
                      </a:lnTo>
                      <a:lnTo>
                        <a:pt x="523" y="662"/>
                      </a:lnTo>
                      <a:lnTo>
                        <a:pt x="512" y="654"/>
                      </a:lnTo>
                      <a:lnTo>
                        <a:pt x="483" y="681"/>
                      </a:lnTo>
                      <a:lnTo>
                        <a:pt x="438" y="707"/>
                      </a:lnTo>
                      <a:lnTo>
                        <a:pt x="380" y="709"/>
                      </a:lnTo>
                      <a:lnTo>
                        <a:pt x="279" y="709"/>
                      </a:lnTo>
                      <a:lnTo>
                        <a:pt x="261" y="700"/>
                      </a:lnTo>
                      <a:lnTo>
                        <a:pt x="402" y="700"/>
                      </a:lnTo>
                      <a:lnTo>
                        <a:pt x="450" y="674"/>
                      </a:lnTo>
                      <a:lnTo>
                        <a:pt x="478" y="643"/>
                      </a:lnTo>
                      <a:lnTo>
                        <a:pt x="478" y="626"/>
                      </a:lnTo>
                      <a:lnTo>
                        <a:pt x="415" y="611"/>
                      </a:lnTo>
                      <a:lnTo>
                        <a:pt x="380" y="581"/>
                      </a:lnTo>
                      <a:lnTo>
                        <a:pt x="349" y="518"/>
                      </a:lnTo>
                      <a:lnTo>
                        <a:pt x="325" y="447"/>
                      </a:lnTo>
                      <a:lnTo>
                        <a:pt x="304" y="367"/>
                      </a:lnTo>
                      <a:lnTo>
                        <a:pt x="289" y="301"/>
                      </a:lnTo>
                      <a:lnTo>
                        <a:pt x="285" y="240"/>
                      </a:lnTo>
                      <a:lnTo>
                        <a:pt x="249" y="240"/>
                      </a:lnTo>
                      <a:lnTo>
                        <a:pt x="251" y="200"/>
                      </a:lnTo>
                      <a:lnTo>
                        <a:pt x="279" y="195"/>
                      </a:lnTo>
                      <a:lnTo>
                        <a:pt x="312" y="172"/>
                      </a:lnTo>
                      <a:lnTo>
                        <a:pt x="325" y="136"/>
                      </a:lnTo>
                      <a:lnTo>
                        <a:pt x="321" y="104"/>
                      </a:lnTo>
                      <a:lnTo>
                        <a:pt x="312" y="64"/>
                      </a:lnTo>
                      <a:lnTo>
                        <a:pt x="296" y="46"/>
                      </a:lnTo>
                      <a:lnTo>
                        <a:pt x="272" y="28"/>
                      </a:lnTo>
                      <a:lnTo>
                        <a:pt x="241" y="18"/>
                      </a:lnTo>
                      <a:lnTo>
                        <a:pt x="206" y="36"/>
                      </a:lnTo>
                      <a:lnTo>
                        <a:pt x="189" y="64"/>
                      </a:lnTo>
                      <a:lnTo>
                        <a:pt x="176" y="94"/>
                      </a:lnTo>
                      <a:lnTo>
                        <a:pt x="181" y="132"/>
                      </a:lnTo>
                      <a:lnTo>
                        <a:pt x="196" y="174"/>
                      </a:lnTo>
                      <a:lnTo>
                        <a:pt x="226" y="195"/>
                      </a:lnTo>
                      <a:lnTo>
                        <a:pt x="244" y="195"/>
                      </a:lnTo>
                      <a:lnTo>
                        <a:pt x="259" y="202"/>
                      </a:lnTo>
                      <a:lnTo>
                        <a:pt x="251" y="245"/>
                      </a:lnTo>
                      <a:lnTo>
                        <a:pt x="259" y="401"/>
                      </a:lnTo>
                      <a:lnTo>
                        <a:pt x="261" y="473"/>
                      </a:lnTo>
                      <a:lnTo>
                        <a:pt x="251" y="545"/>
                      </a:lnTo>
                      <a:lnTo>
                        <a:pt x="226" y="609"/>
                      </a:lnTo>
                      <a:lnTo>
                        <a:pt x="185" y="643"/>
                      </a:lnTo>
                      <a:lnTo>
                        <a:pt x="158" y="639"/>
                      </a:lnTo>
                      <a:lnTo>
                        <a:pt x="181" y="590"/>
                      </a:lnTo>
                      <a:lnTo>
                        <a:pt x="196" y="548"/>
                      </a:lnTo>
                      <a:lnTo>
                        <a:pt x="206" y="526"/>
                      </a:lnTo>
                      <a:lnTo>
                        <a:pt x="213" y="429"/>
                      </a:lnTo>
                      <a:lnTo>
                        <a:pt x="213" y="2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3097" name="Freeform 92"/>
                <p:cNvSpPr>
                  <a:spLocks/>
                </p:cNvSpPr>
                <p:nvPr/>
              </p:nvSpPr>
              <p:spPr bwMode="auto">
                <a:xfrm>
                  <a:off x="907" y="3131"/>
                  <a:ext cx="45" cy="518"/>
                </a:xfrm>
                <a:custGeom>
                  <a:avLst/>
                  <a:gdLst>
                    <a:gd name="T0" fmla="*/ 33 w 136"/>
                    <a:gd name="T1" fmla="*/ 498 h 1555"/>
                    <a:gd name="T2" fmla="*/ 22 w 136"/>
                    <a:gd name="T3" fmla="*/ 427 h 1555"/>
                    <a:gd name="T4" fmla="*/ 16 w 136"/>
                    <a:gd name="T5" fmla="*/ 367 h 1555"/>
                    <a:gd name="T6" fmla="*/ 12 w 136"/>
                    <a:gd name="T7" fmla="*/ 309 h 1555"/>
                    <a:gd name="T8" fmla="*/ 10 w 136"/>
                    <a:gd name="T9" fmla="*/ 227 h 1555"/>
                    <a:gd name="T10" fmla="*/ 10 w 136"/>
                    <a:gd name="T11" fmla="*/ 130 h 1555"/>
                    <a:gd name="T12" fmla="*/ 10 w 136"/>
                    <a:gd name="T13" fmla="*/ 56 h 1555"/>
                    <a:gd name="T14" fmla="*/ 6 w 136"/>
                    <a:gd name="T15" fmla="*/ 38 h 1555"/>
                    <a:gd name="T16" fmla="*/ 0 w 136"/>
                    <a:gd name="T17" fmla="*/ 18 h 1555"/>
                    <a:gd name="T18" fmla="*/ 8 w 136"/>
                    <a:gd name="T19" fmla="*/ 0 h 1555"/>
                    <a:gd name="T20" fmla="*/ 13 w 136"/>
                    <a:gd name="T21" fmla="*/ 10 h 1555"/>
                    <a:gd name="T22" fmla="*/ 19 w 136"/>
                    <a:gd name="T23" fmla="*/ 36 h 1555"/>
                    <a:gd name="T24" fmla="*/ 22 w 136"/>
                    <a:gd name="T25" fmla="*/ 66 h 1555"/>
                    <a:gd name="T26" fmla="*/ 22 w 136"/>
                    <a:gd name="T27" fmla="*/ 177 h 1555"/>
                    <a:gd name="T28" fmla="*/ 22 w 136"/>
                    <a:gd name="T29" fmla="*/ 268 h 1555"/>
                    <a:gd name="T30" fmla="*/ 23 w 136"/>
                    <a:gd name="T31" fmla="*/ 338 h 1555"/>
                    <a:gd name="T32" fmla="*/ 29 w 136"/>
                    <a:gd name="T33" fmla="*/ 401 h 1555"/>
                    <a:gd name="T34" fmla="*/ 37 w 136"/>
                    <a:gd name="T35" fmla="*/ 466 h 1555"/>
                    <a:gd name="T36" fmla="*/ 45 w 136"/>
                    <a:gd name="T37" fmla="*/ 518 h 1555"/>
                    <a:gd name="T38" fmla="*/ 33 w 136"/>
                    <a:gd name="T39" fmla="*/ 498 h 1555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36"/>
                    <a:gd name="T61" fmla="*/ 0 h 1555"/>
                    <a:gd name="T62" fmla="*/ 136 w 136"/>
                    <a:gd name="T63" fmla="*/ 1555 h 1555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36" h="1555">
                      <a:moveTo>
                        <a:pt x="100" y="1495"/>
                      </a:moveTo>
                      <a:lnTo>
                        <a:pt x="65" y="1283"/>
                      </a:lnTo>
                      <a:lnTo>
                        <a:pt x="48" y="1103"/>
                      </a:lnTo>
                      <a:lnTo>
                        <a:pt x="35" y="927"/>
                      </a:lnTo>
                      <a:lnTo>
                        <a:pt x="30" y="681"/>
                      </a:lnTo>
                      <a:lnTo>
                        <a:pt x="30" y="390"/>
                      </a:lnTo>
                      <a:lnTo>
                        <a:pt x="30" y="169"/>
                      </a:lnTo>
                      <a:lnTo>
                        <a:pt x="17" y="114"/>
                      </a:lnTo>
                      <a:lnTo>
                        <a:pt x="0" y="55"/>
                      </a:lnTo>
                      <a:lnTo>
                        <a:pt x="23" y="0"/>
                      </a:lnTo>
                      <a:lnTo>
                        <a:pt x="40" y="30"/>
                      </a:lnTo>
                      <a:lnTo>
                        <a:pt x="57" y="108"/>
                      </a:lnTo>
                      <a:lnTo>
                        <a:pt x="65" y="199"/>
                      </a:lnTo>
                      <a:lnTo>
                        <a:pt x="65" y="530"/>
                      </a:lnTo>
                      <a:lnTo>
                        <a:pt x="65" y="806"/>
                      </a:lnTo>
                      <a:lnTo>
                        <a:pt x="70" y="1014"/>
                      </a:lnTo>
                      <a:lnTo>
                        <a:pt x="87" y="1205"/>
                      </a:lnTo>
                      <a:lnTo>
                        <a:pt x="113" y="1398"/>
                      </a:lnTo>
                      <a:lnTo>
                        <a:pt x="136" y="1555"/>
                      </a:lnTo>
                      <a:lnTo>
                        <a:pt x="100" y="149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3098" name="Freeform 93"/>
                <p:cNvSpPr>
                  <a:spLocks/>
                </p:cNvSpPr>
                <p:nvPr/>
              </p:nvSpPr>
              <p:spPr bwMode="auto">
                <a:xfrm>
                  <a:off x="1139" y="3147"/>
                  <a:ext cx="216" cy="453"/>
                </a:xfrm>
                <a:custGeom>
                  <a:avLst/>
                  <a:gdLst>
                    <a:gd name="T0" fmla="*/ 216 w 648"/>
                    <a:gd name="T1" fmla="*/ 453 h 1360"/>
                    <a:gd name="T2" fmla="*/ 185 w 648"/>
                    <a:gd name="T3" fmla="*/ 423 h 1360"/>
                    <a:gd name="T4" fmla="*/ 161 w 648"/>
                    <a:gd name="T5" fmla="*/ 380 h 1360"/>
                    <a:gd name="T6" fmla="*/ 136 w 648"/>
                    <a:gd name="T7" fmla="*/ 325 h 1360"/>
                    <a:gd name="T8" fmla="*/ 102 w 648"/>
                    <a:gd name="T9" fmla="*/ 248 h 1360"/>
                    <a:gd name="T10" fmla="*/ 64 w 648"/>
                    <a:gd name="T11" fmla="*/ 174 h 1360"/>
                    <a:gd name="T12" fmla="*/ 39 w 648"/>
                    <a:gd name="T13" fmla="*/ 117 h 1360"/>
                    <a:gd name="T14" fmla="*/ 14 w 648"/>
                    <a:gd name="T15" fmla="*/ 55 h 1360"/>
                    <a:gd name="T16" fmla="*/ 0 w 648"/>
                    <a:gd name="T17" fmla="*/ 21 h 1360"/>
                    <a:gd name="T18" fmla="*/ 0 w 648"/>
                    <a:gd name="T19" fmla="*/ 10 h 1360"/>
                    <a:gd name="T20" fmla="*/ 2 w 648"/>
                    <a:gd name="T21" fmla="*/ 3 h 1360"/>
                    <a:gd name="T22" fmla="*/ 9 w 648"/>
                    <a:gd name="T23" fmla="*/ 0 h 1360"/>
                    <a:gd name="T24" fmla="*/ 15 w 648"/>
                    <a:gd name="T25" fmla="*/ 5 h 1360"/>
                    <a:gd name="T26" fmla="*/ 19 w 648"/>
                    <a:gd name="T27" fmla="*/ 27 h 1360"/>
                    <a:gd name="T28" fmla="*/ 29 w 648"/>
                    <a:gd name="T29" fmla="*/ 60 h 1360"/>
                    <a:gd name="T30" fmla="*/ 46 w 648"/>
                    <a:gd name="T31" fmla="*/ 105 h 1360"/>
                    <a:gd name="T32" fmla="*/ 77 w 648"/>
                    <a:gd name="T33" fmla="*/ 173 h 1360"/>
                    <a:gd name="T34" fmla="*/ 105 w 648"/>
                    <a:gd name="T35" fmla="*/ 232 h 1360"/>
                    <a:gd name="T36" fmla="*/ 128 w 648"/>
                    <a:gd name="T37" fmla="*/ 278 h 1360"/>
                    <a:gd name="T38" fmla="*/ 152 w 648"/>
                    <a:gd name="T39" fmla="*/ 337 h 1360"/>
                    <a:gd name="T40" fmla="*/ 181 w 648"/>
                    <a:gd name="T41" fmla="*/ 394 h 1360"/>
                    <a:gd name="T42" fmla="*/ 216 w 648"/>
                    <a:gd name="T43" fmla="*/ 453 h 136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648"/>
                    <a:gd name="T67" fmla="*/ 0 h 1360"/>
                    <a:gd name="T68" fmla="*/ 648 w 648"/>
                    <a:gd name="T69" fmla="*/ 1360 h 136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648" h="1360">
                      <a:moveTo>
                        <a:pt x="648" y="1360"/>
                      </a:moveTo>
                      <a:lnTo>
                        <a:pt x="554" y="1271"/>
                      </a:lnTo>
                      <a:lnTo>
                        <a:pt x="484" y="1141"/>
                      </a:lnTo>
                      <a:lnTo>
                        <a:pt x="408" y="976"/>
                      </a:lnTo>
                      <a:lnTo>
                        <a:pt x="306" y="745"/>
                      </a:lnTo>
                      <a:lnTo>
                        <a:pt x="192" y="522"/>
                      </a:lnTo>
                      <a:lnTo>
                        <a:pt x="117" y="351"/>
                      </a:lnTo>
                      <a:lnTo>
                        <a:pt x="41" y="164"/>
                      </a:lnTo>
                      <a:lnTo>
                        <a:pt x="0" y="64"/>
                      </a:lnTo>
                      <a:lnTo>
                        <a:pt x="0" y="30"/>
                      </a:lnTo>
                      <a:lnTo>
                        <a:pt x="5" y="8"/>
                      </a:lnTo>
                      <a:lnTo>
                        <a:pt x="26" y="0"/>
                      </a:lnTo>
                      <a:lnTo>
                        <a:pt x="45" y="15"/>
                      </a:lnTo>
                      <a:lnTo>
                        <a:pt x="58" y="81"/>
                      </a:lnTo>
                      <a:lnTo>
                        <a:pt x="86" y="180"/>
                      </a:lnTo>
                      <a:lnTo>
                        <a:pt x="139" y="314"/>
                      </a:lnTo>
                      <a:lnTo>
                        <a:pt x="230" y="518"/>
                      </a:lnTo>
                      <a:lnTo>
                        <a:pt x="315" y="696"/>
                      </a:lnTo>
                      <a:lnTo>
                        <a:pt x="383" y="836"/>
                      </a:lnTo>
                      <a:lnTo>
                        <a:pt x="456" y="1012"/>
                      </a:lnTo>
                      <a:lnTo>
                        <a:pt x="542" y="1183"/>
                      </a:lnTo>
                      <a:lnTo>
                        <a:pt x="648" y="13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3099" name="Freeform 94"/>
                <p:cNvSpPr>
                  <a:spLocks/>
                </p:cNvSpPr>
                <p:nvPr/>
              </p:nvSpPr>
              <p:spPr bwMode="auto">
                <a:xfrm>
                  <a:off x="654" y="3436"/>
                  <a:ext cx="953" cy="95"/>
                </a:xfrm>
                <a:custGeom>
                  <a:avLst/>
                  <a:gdLst>
                    <a:gd name="T0" fmla="*/ 0 w 2858"/>
                    <a:gd name="T1" fmla="*/ 78 h 285"/>
                    <a:gd name="T2" fmla="*/ 49 w 2858"/>
                    <a:gd name="T3" fmla="*/ 82 h 285"/>
                    <a:gd name="T4" fmla="*/ 123 w 2858"/>
                    <a:gd name="T5" fmla="*/ 83 h 285"/>
                    <a:gd name="T6" fmla="*/ 233 w 2858"/>
                    <a:gd name="T7" fmla="*/ 78 h 285"/>
                    <a:gd name="T8" fmla="*/ 340 w 2858"/>
                    <a:gd name="T9" fmla="*/ 74 h 285"/>
                    <a:gd name="T10" fmla="*/ 497 w 2858"/>
                    <a:gd name="T11" fmla="*/ 64 h 285"/>
                    <a:gd name="T12" fmla="*/ 623 w 2858"/>
                    <a:gd name="T13" fmla="*/ 51 h 285"/>
                    <a:gd name="T14" fmla="*/ 749 w 2858"/>
                    <a:gd name="T15" fmla="*/ 40 h 285"/>
                    <a:gd name="T16" fmla="*/ 850 w 2858"/>
                    <a:gd name="T17" fmla="*/ 25 h 285"/>
                    <a:gd name="T18" fmla="*/ 915 w 2858"/>
                    <a:gd name="T19" fmla="*/ 12 h 285"/>
                    <a:gd name="T20" fmla="*/ 936 w 2858"/>
                    <a:gd name="T21" fmla="*/ 0 h 285"/>
                    <a:gd name="T22" fmla="*/ 953 w 2858"/>
                    <a:gd name="T23" fmla="*/ 1 h 285"/>
                    <a:gd name="T24" fmla="*/ 931 w 2858"/>
                    <a:gd name="T25" fmla="*/ 14 h 285"/>
                    <a:gd name="T26" fmla="*/ 886 w 2858"/>
                    <a:gd name="T27" fmla="*/ 27 h 285"/>
                    <a:gd name="T28" fmla="*/ 812 w 2858"/>
                    <a:gd name="T29" fmla="*/ 39 h 285"/>
                    <a:gd name="T30" fmla="*/ 713 w 2858"/>
                    <a:gd name="T31" fmla="*/ 52 h 285"/>
                    <a:gd name="T32" fmla="*/ 607 w 2858"/>
                    <a:gd name="T33" fmla="*/ 63 h 285"/>
                    <a:gd name="T34" fmla="*/ 457 w 2858"/>
                    <a:gd name="T35" fmla="*/ 76 h 285"/>
                    <a:gd name="T36" fmla="*/ 303 w 2858"/>
                    <a:gd name="T37" fmla="*/ 84 h 285"/>
                    <a:gd name="T38" fmla="*/ 208 w 2858"/>
                    <a:gd name="T39" fmla="*/ 89 h 285"/>
                    <a:gd name="T40" fmla="*/ 96 w 2858"/>
                    <a:gd name="T41" fmla="*/ 95 h 285"/>
                    <a:gd name="T42" fmla="*/ 13 w 2858"/>
                    <a:gd name="T43" fmla="*/ 94 h 285"/>
                    <a:gd name="T44" fmla="*/ 0 w 2858"/>
                    <a:gd name="T45" fmla="*/ 78 h 285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858"/>
                    <a:gd name="T70" fmla="*/ 0 h 285"/>
                    <a:gd name="T71" fmla="*/ 2858 w 2858"/>
                    <a:gd name="T72" fmla="*/ 285 h 285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858" h="285">
                      <a:moveTo>
                        <a:pt x="0" y="235"/>
                      </a:moveTo>
                      <a:lnTo>
                        <a:pt x="146" y="245"/>
                      </a:lnTo>
                      <a:lnTo>
                        <a:pt x="368" y="250"/>
                      </a:lnTo>
                      <a:lnTo>
                        <a:pt x="698" y="233"/>
                      </a:lnTo>
                      <a:lnTo>
                        <a:pt x="1020" y="222"/>
                      </a:lnTo>
                      <a:lnTo>
                        <a:pt x="1490" y="192"/>
                      </a:lnTo>
                      <a:lnTo>
                        <a:pt x="1868" y="154"/>
                      </a:lnTo>
                      <a:lnTo>
                        <a:pt x="2245" y="121"/>
                      </a:lnTo>
                      <a:lnTo>
                        <a:pt x="2548" y="74"/>
                      </a:lnTo>
                      <a:lnTo>
                        <a:pt x="2745" y="36"/>
                      </a:lnTo>
                      <a:lnTo>
                        <a:pt x="2807" y="0"/>
                      </a:lnTo>
                      <a:lnTo>
                        <a:pt x="2858" y="2"/>
                      </a:lnTo>
                      <a:lnTo>
                        <a:pt x="2792" y="42"/>
                      </a:lnTo>
                      <a:lnTo>
                        <a:pt x="2656" y="80"/>
                      </a:lnTo>
                      <a:lnTo>
                        <a:pt x="2436" y="118"/>
                      </a:lnTo>
                      <a:lnTo>
                        <a:pt x="2137" y="156"/>
                      </a:lnTo>
                      <a:lnTo>
                        <a:pt x="1819" y="188"/>
                      </a:lnTo>
                      <a:lnTo>
                        <a:pt x="1371" y="228"/>
                      </a:lnTo>
                      <a:lnTo>
                        <a:pt x="910" y="253"/>
                      </a:lnTo>
                      <a:lnTo>
                        <a:pt x="623" y="268"/>
                      </a:lnTo>
                      <a:lnTo>
                        <a:pt x="288" y="285"/>
                      </a:lnTo>
                      <a:lnTo>
                        <a:pt x="38" y="281"/>
                      </a:lnTo>
                      <a:lnTo>
                        <a:pt x="0" y="2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3100" name="Freeform 95"/>
                <p:cNvSpPr>
                  <a:spLocks/>
                </p:cNvSpPr>
                <p:nvPr/>
              </p:nvSpPr>
              <p:spPr bwMode="auto">
                <a:xfrm>
                  <a:off x="902" y="3274"/>
                  <a:ext cx="361" cy="46"/>
                </a:xfrm>
                <a:custGeom>
                  <a:avLst/>
                  <a:gdLst>
                    <a:gd name="T0" fmla="*/ 361 w 1081"/>
                    <a:gd name="T1" fmla="*/ 0 h 138"/>
                    <a:gd name="T2" fmla="*/ 327 w 1081"/>
                    <a:gd name="T3" fmla="*/ 8 h 138"/>
                    <a:gd name="T4" fmla="*/ 272 w 1081"/>
                    <a:gd name="T5" fmla="*/ 17 h 138"/>
                    <a:gd name="T6" fmla="*/ 192 w 1081"/>
                    <a:gd name="T7" fmla="*/ 23 h 138"/>
                    <a:gd name="T8" fmla="*/ 114 w 1081"/>
                    <a:gd name="T9" fmla="*/ 32 h 138"/>
                    <a:gd name="T10" fmla="*/ 0 w 1081"/>
                    <a:gd name="T11" fmla="*/ 41 h 138"/>
                    <a:gd name="T12" fmla="*/ 30 w 1081"/>
                    <a:gd name="T13" fmla="*/ 46 h 138"/>
                    <a:gd name="T14" fmla="*/ 142 w 1081"/>
                    <a:gd name="T15" fmla="*/ 36 h 138"/>
                    <a:gd name="T16" fmla="*/ 212 w 1081"/>
                    <a:gd name="T17" fmla="*/ 29 h 138"/>
                    <a:gd name="T18" fmla="*/ 294 w 1081"/>
                    <a:gd name="T19" fmla="*/ 23 h 138"/>
                    <a:gd name="T20" fmla="*/ 353 w 1081"/>
                    <a:gd name="T21" fmla="*/ 13 h 138"/>
                    <a:gd name="T22" fmla="*/ 361 w 1081"/>
                    <a:gd name="T23" fmla="*/ 0 h 13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081"/>
                    <a:gd name="T37" fmla="*/ 0 h 138"/>
                    <a:gd name="T38" fmla="*/ 1081 w 1081"/>
                    <a:gd name="T39" fmla="*/ 138 h 13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081" h="138">
                      <a:moveTo>
                        <a:pt x="1081" y="0"/>
                      </a:moveTo>
                      <a:lnTo>
                        <a:pt x="978" y="23"/>
                      </a:lnTo>
                      <a:lnTo>
                        <a:pt x="814" y="50"/>
                      </a:lnTo>
                      <a:lnTo>
                        <a:pt x="575" y="70"/>
                      </a:lnTo>
                      <a:lnTo>
                        <a:pt x="342" y="95"/>
                      </a:lnTo>
                      <a:lnTo>
                        <a:pt x="0" y="123"/>
                      </a:lnTo>
                      <a:lnTo>
                        <a:pt x="90" y="138"/>
                      </a:lnTo>
                      <a:lnTo>
                        <a:pt x="426" y="108"/>
                      </a:lnTo>
                      <a:lnTo>
                        <a:pt x="634" y="87"/>
                      </a:lnTo>
                      <a:lnTo>
                        <a:pt x="879" y="68"/>
                      </a:lnTo>
                      <a:lnTo>
                        <a:pt x="1056" y="38"/>
                      </a:lnTo>
                      <a:lnTo>
                        <a:pt x="108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3101" name="Freeform 96"/>
                <p:cNvSpPr>
                  <a:spLocks/>
                </p:cNvSpPr>
                <p:nvPr/>
              </p:nvSpPr>
              <p:spPr bwMode="auto">
                <a:xfrm>
                  <a:off x="1285" y="2883"/>
                  <a:ext cx="262" cy="306"/>
                </a:xfrm>
                <a:custGeom>
                  <a:avLst/>
                  <a:gdLst>
                    <a:gd name="T0" fmla="*/ 71 w 786"/>
                    <a:gd name="T1" fmla="*/ 224 h 920"/>
                    <a:gd name="T2" fmla="*/ 101 w 786"/>
                    <a:gd name="T3" fmla="*/ 170 h 920"/>
                    <a:gd name="T4" fmla="*/ 84 w 786"/>
                    <a:gd name="T5" fmla="*/ 162 h 920"/>
                    <a:gd name="T6" fmla="*/ 62 w 786"/>
                    <a:gd name="T7" fmla="*/ 204 h 920"/>
                    <a:gd name="T8" fmla="*/ 36 w 786"/>
                    <a:gd name="T9" fmla="*/ 193 h 920"/>
                    <a:gd name="T10" fmla="*/ 53 w 786"/>
                    <a:gd name="T11" fmla="*/ 178 h 920"/>
                    <a:gd name="T12" fmla="*/ 31 w 786"/>
                    <a:gd name="T13" fmla="*/ 186 h 920"/>
                    <a:gd name="T14" fmla="*/ 3 w 786"/>
                    <a:gd name="T15" fmla="*/ 176 h 920"/>
                    <a:gd name="T16" fmla="*/ 12 w 786"/>
                    <a:gd name="T17" fmla="*/ 134 h 920"/>
                    <a:gd name="T18" fmla="*/ 45 w 786"/>
                    <a:gd name="T19" fmla="*/ 72 h 920"/>
                    <a:gd name="T20" fmla="*/ 79 w 786"/>
                    <a:gd name="T21" fmla="*/ 1 h 920"/>
                    <a:gd name="T22" fmla="*/ 115 w 786"/>
                    <a:gd name="T23" fmla="*/ 18 h 920"/>
                    <a:gd name="T24" fmla="*/ 134 w 786"/>
                    <a:gd name="T25" fmla="*/ 4 h 920"/>
                    <a:gd name="T26" fmla="*/ 158 w 786"/>
                    <a:gd name="T27" fmla="*/ 20 h 920"/>
                    <a:gd name="T28" fmla="*/ 185 w 786"/>
                    <a:gd name="T29" fmla="*/ 20 h 920"/>
                    <a:gd name="T30" fmla="*/ 198 w 786"/>
                    <a:gd name="T31" fmla="*/ 43 h 920"/>
                    <a:gd name="T32" fmla="*/ 220 w 786"/>
                    <a:gd name="T33" fmla="*/ 56 h 920"/>
                    <a:gd name="T34" fmla="*/ 229 w 786"/>
                    <a:gd name="T35" fmla="*/ 77 h 920"/>
                    <a:gd name="T36" fmla="*/ 243 w 786"/>
                    <a:gd name="T37" fmla="*/ 94 h 920"/>
                    <a:gd name="T38" fmla="*/ 248 w 786"/>
                    <a:gd name="T39" fmla="*/ 124 h 920"/>
                    <a:gd name="T40" fmla="*/ 260 w 786"/>
                    <a:gd name="T41" fmla="*/ 152 h 920"/>
                    <a:gd name="T42" fmla="*/ 254 w 786"/>
                    <a:gd name="T43" fmla="*/ 176 h 920"/>
                    <a:gd name="T44" fmla="*/ 262 w 786"/>
                    <a:gd name="T45" fmla="*/ 204 h 920"/>
                    <a:gd name="T46" fmla="*/ 254 w 786"/>
                    <a:gd name="T47" fmla="*/ 230 h 920"/>
                    <a:gd name="T48" fmla="*/ 262 w 786"/>
                    <a:gd name="T49" fmla="*/ 262 h 920"/>
                    <a:gd name="T50" fmla="*/ 226 w 786"/>
                    <a:gd name="T51" fmla="*/ 297 h 920"/>
                    <a:gd name="T52" fmla="*/ 201 w 786"/>
                    <a:gd name="T53" fmla="*/ 280 h 920"/>
                    <a:gd name="T54" fmla="*/ 246 w 786"/>
                    <a:gd name="T55" fmla="*/ 226 h 920"/>
                    <a:gd name="T56" fmla="*/ 238 w 786"/>
                    <a:gd name="T57" fmla="*/ 130 h 920"/>
                    <a:gd name="T58" fmla="*/ 193 w 786"/>
                    <a:gd name="T59" fmla="*/ 58 h 920"/>
                    <a:gd name="T60" fmla="*/ 132 w 786"/>
                    <a:gd name="T61" fmla="*/ 28 h 920"/>
                    <a:gd name="T62" fmla="*/ 112 w 786"/>
                    <a:gd name="T63" fmla="*/ 33 h 920"/>
                    <a:gd name="T64" fmla="*/ 91 w 786"/>
                    <a:gd name="T65" fmla="*/ 20 h 920"/>
                    <a:gd name="T66" fmla="*/ 77 w 786"/>
                    <a:gd name="T67" fmla="*/ 54 h 920"/>
                    <a:gd name="T68" fmla="*/ 52 w 786"/>
                    <a:gd name="T69" fmla="*/ 83 h 920"/>
                    <a:gd name="T70" fmla="*/ 31 w 786"/>
                    <a:gd name="T71" fmla="*/ 125 h 920"/>
                    <a:gd name="T72" fmla="*/ 12 w 786"/>
                    <a:gd name="T73" fmla="*/ 162 h 920"/>
                    <a:gd name="T74" fmla="*/ 42 w 786"/>
                    <a:gd name="T75" fmla="*/ 167 h 920"/>
                    <a:gd name="T76" fmla="*/ 72 w 786"/>
                    <a:gd name="T77" fmla="*/ 154 h 920"/>
                    <a:gd name="T78" fmla="*/ 115 w 786"/>
                    <a:gd name="T79" fmla="*/ 161 h 920"/>
                    <a:gd name="T80" fmla="*/ 86 w 786"/>
                    <a:gd name="T81" fmla="*/ 230 h 920"/>
                    <a:gd name="T82" fmla="*/ 78 w 786"/>
                    <a:gd name="T83" fmla="*/ 300 h 92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786"/>
                    <a:gd name="T127" fmla="*/ 0 h 920"/>
                    <a:gd name="T128" fmla="*/ 786 w 786"/>
                    <a:gd name="T129" fmla="*/ 920 h 92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786" h="920">
                      <a:moveTo>
                        <a:pt x="153" y="829"/>
                      </a:moveTo>
                      <a:lnTo>
                        <a:pt x="181" y="738"/>
                      </a:lnTo>
                      <a:lnTo>
                        <a:pt x="214" y="672"/>
                      </a:lnTo>
                      <a:lnTo>
                        <a:pt x="257" y="602"/>
                      </a:lnTo>
                      <a:lnTo>
                        <a:pt x="279" y="534"/>
                      </a:lnTo>
                      <a:lnTo>
                        <a:pt x="304" y="511"/>
                      </a:lnTo>
                      <a:lnTo>
                        <a:pt x="304" y="486"/>
                      </a:lnTo>
                      <a:lnTo>
                        <a:pt x="289" y="473"/>
                      </a:lnTo>
                      <a:lnTo>
                        <a:pt x="251" y="486"/>
                      </a:lnTo>
                      <a:lnTo>
                        <a:pt x="223" y="511"/>
                      </a:lnTo>
                      <a:lnTo>
                        <a:pt x="196" y="581"/>
                      </a:lnTo>
                      <a:lnTo>
                        <a:pt x="185" y="613"/>
                      </a:lnTo>
                      <a:lnTo>
                        <a:pt x="148" y="624"/>
                      </a:lnTo>
                      <a:lnTo>
                        <a:pt x="108" y="602"/>
                      </a:lnTo>
                      <a:lnTo>
                        <a:pt x="108" y="581"/>
                      </a:lnTo>
                      <a:lnTo>
                        <a:pt x="136" y="572"/>
                      </a:lnTo>
                      <a:lnTo>
                        <a:pt x="158" y="564"/>
                      </a:lnTo>
                      <a:lnTo>
                        <a:pt x="158" y="534"/>
                      </a:lnTo>
                      <a:lnTo>
                        <a:pt x="136" y="528"/>
                      </a:lnTo>
                      <a:lnTo>
                        <a:pt x="121" y="541"/>
                      </a:lnTo>
                      <a:lnTo>
                        <a:pt x="92" y="560"/>
                      </a:lnTo>
                      <a:lnTo>
                        <a:pt x="70" y="560"/>
                      </a:lnTo>
                      <a:lnTo>
                        <a:pt x="32" y="560"/>
                      </a:lnTo>
                      <a:lnTo>
                        <a:pt x="9" y="528"/>
                      </a:lnTo>
                      <a:lnTo>
                        <a:pt x="0" y="494"/>
                      </a:lnTo>
                      <a:lnTo>
                        <a:pt x="0" y="445"/>
                      </a:lnTo>
                      <a:lnTo>
                        <a:pt x="37" y="403"/>
                      </a:lnTo>
                      <a:lnTo>
                        <a:pt x="121" y="312"/>
                      </a:lnTo>
                      <a:lnTo>
                        <a:pt x="125" y="259"/>
                      </a:lnTo>
                      <a:lnTo>
                        <a:pt x="136" y="216"/>
                      </a:lnTo>
                      <a:lnTo>
                        <a:pt x="234" y="102"/>
                      </a:lnTo>
                      <a:lnTo>
                        <a:pt x="246" y="65"/>
                      </a:lnTo>
                      <a:lnTo>
                        <a:pt x="238" y="4"/>
                      </a:lnTo>
                      <a:lnTo>
                        <a:pt x="261" y="17"/>
                      </a:lnTo>
                      <a:lnTo>
                        <a:pt x="289" y="0"/>
                      </a:lnTo>
                      <a:lnTo>
                        <a:pt x="344" y="53"/>
                      </a:lnTo>
                      <a:lnTo>
                        <a:pt x="360" y="4"/>
                      </a:lnTo>
                      <a:lnTo>
                        <a:pt x="378" y="30"/>
                      </a:lnTo>
                      <a:lnTo>
                        <a:pt x="403" y="12"/>
                      </a:lnTo>
                      <a:lnTo>
                        <a:pt x="420" y="34"/>
                      </a:lnTo>
                      <a:lnTo>
                        <a:pt x="469" y="24"/>
                      </a:lnTo>
                      <a:lnTo>
                        <a:pt x="475" y="60"/>
                      </a:lnTo>
                      <a:lnTo>
                        <a:pt x="509" y="42"/>
                      </a:lnTo>
                      <a:lnTo>
                        <a:pt x="524" y="77"/>
                      </a:lnTo>
                      <a:lnTo>
                        <a:pt x="556" y="60"/>
                      </a:lnTo>
                      <a:lnTo>
                        <a:pt x="566" y="102"/>
                      </a:lnTo>
                      <a:lnTo>
                        <a:pt x="589" y="102"/>
                      </a:lnTo>
                      <a:lnTo>
                        <a:pt x="594" y="130"/>
                      </a:lnTo>
                      <a:lnTo>
                        <a:pt x="622" y="130"/>
                      </a:lnTo>
                      <a:lnTo>
                        <a:pt x="627" y="168"/>
                      </a:lnTo>
                      <a:lnTo>
                        <a:pt x="660" y="168"/>
                      </a:lnTo>
                      <a:lnTo>
                        <a:pt x="660" y="204"/>
                      </a:lnTo>
                      <a:lnTo>
                        <a:pt x="693" y="208"/>
                      </a:lnTo>
                      <a:lnTo>
                        <a:pt x="687" y="233"/>
                      </a:lnTo>
                      <a:lnTo>
                        <a:pt x="715" y="246"/>
                      </a:lnTo>
                      <a:lnTo>
                        <a:pt x="710" y="282"/>
                      </a:lnTo>
                      <a:lnTo>
                        <a:pt x="730" y="282"/>
                      </a:lnTo>
                      <a:lnTo>
                        <a:pt x="730" y="325"/>
                      </a:lnTo>
                      <a:lnTo>
                        <a:pt x="748" y="337"/>
                      </a:lnTo>
                      <a:lnTo>
                        <a:pt x="743" y="373"/>
                      </a:lnTo>
                      <a:lnTo>
                        <a:pt x="770" y="377"/>
                      </a:lnTo>
                      <a:lnTo>
                        <a:pt x="753" y="433"/>
                      </a:lnTo>
                      <a:lnTo>
                        <a:pt x="781" y="456"/>
                      </a:lnTo>
                      <a:lnTo>
                        <a:pt x="758" y="473"/>
                      </a:lnTo>
                      <a:lnTo>
                        <a:pt x="776" y="503"/>
                      </a:lnTo>
                      <a:lnTo>
                        <a:pt x="763" y="528"/>
                      </a:lnTo>
                      <a:lnTo>
                        <a:pt x="781" y="551"/>
                      </a:lnTo>
                      <a:lnTo>
                        <a:pt x="758" y="581"/>
                      </a:lnTo>
                      <a:lnTo>
                        <a:pt x="786" y="613"/>
                      </a:lnTo>
                      <a:lnTo>
                        <a:pt x="763" y="630"/>
                      </a:lnTo>
                      <a:lnTo>
                        <a:pt x="786" y="660"/>
                      </a:lnTo>
                      <a:lnTo>
                        <a:pt x="763" y="690"/>
                      </a:lnTo>
                      <a:lnTo>
                        <a:pt x="786" y="733"/>
                      </a:lnTo>
                      <a:lnTo>
                        <a:pt x="763" y="758"/>
                      </a:lnTo>
                      <a:lnTo>
                        <a:pt x="786" y="789"/>
                      </a:lnTo>
                      <a:lnTo>
                        <a:pt x="770" y="827"/>
                      </a:lnTo>
                      <a:lnTo>
                        <a:pt x="738" y="859"/>
                      </a:lnTo>
                      <a:lnTo>
                        <a:pt x="677" y="892"/>
                      </a:lnTo>
                      <a:lnTo>
                        <a:pt x="609" y="914"/>
                      </a:lnTo>
                      <a:lnTo>
                        <a:pt x="531" y="920"/>
                      </a:lnTo>
                      <a:lnTo>
                        <a:pt x="602" y="842"/>
                      </a:lnTo>
                      <a:lnTo>
                        <a:pt x="662" y="796"/>
                      </a:lnTo>
                      <a:lnTo>
                        <a:pt x="700" y="748"/>
                      </a:lnTo>
                      <a:lnTo>
                        <a:pt x="738" y="680"/>
                      </a:lnTo>
                      <a:lnTo>
                        <a:pt x="740" y="566"/>
                      </a:lnTo>
                      <a:lnTo>
                        <a:pt x="730" y="466"/>
                      </a:lnTo>
                      <a:lnTo>
                        <a:pt x="715" y="390"/>
                      </a:lnTo>
                      <a:lnTo>
                        <a:pt x="698" y="325"/>
                      </a:lnTo>
                      <a:lnTo>
                        <a:pt x="657" y="261"/>
                      </a:lnTo>
                      <a:lnTo>
                        <a:pt x="579" y="174"/>
                      </a:lnTo>
                      <a:lnTo>
                        <a:pt x="516" y="123"/>
                      </a:lnTo>
                      <a:lnTo>
                        <a:pt x="443" y="87"/>
                      </a:lnTo>
                      <a:lnTo>
                        <a:pt x="397" y="83"/>
                      </a:lnTo>
                      <a:lnTo>
                        <a:pt x="382" y="65"/>
                      </a:lnTo>
                      <a:lnTo>
                        <a:pt x="365" y="90"/>
                      </a:lnTo>
                      <a:lnTo>
                        <a:pt x="335" y="98"/>
                      </a:lnTo>
                      <a:lnTo>
                        <a:pt x="317" y="83"/>
                      </a:lnTo>
                      <a:lnTo>
                        <a:pt x="291" y="60"/>
                      </a:lnTo>
                      <a:lnTo>
                        <a:pt x="272" y="60"/>
                      </a:lnTo>
                      <a:lnTo>
                        <a:pt x="272" y="95"/>
                      </a:lnTo>
                      <a:lnTo>
                        <a:pt x="261" y="130"/>
                      </a:lnTo>
                      <a:lnTo>
                        <a:pt x="231" y="161"/>
                      </a:lnTo>
                      <a:lnTo>
                        <a:pt x="201" y="186"/>
                      </a:lnTo>
                      <a:lnTo>
                        <a:pt x="185" y="214"/>
                      </a:lnTo>
                      <a:lnTo>
                        <a:pt x="155" y="251"/>
                      </a:lnTo>
                      <a:lnTo>
                        <a:pt x="158" y="299"/>
                      </a:lnTo>
                      <a:lnTo>
                        <a:pt x="136" y="329"/>
                      </a:lnTo>
                      <a:lnTo>
                        <a:pt x="92" y="377"/>
                      </a:lnTo>
                      <a:lnTo>
                        <a:pt x="70" y="407"/>
                      </a:lnTo>
                      <a:lnTo>
                        <a:pt x="30" y="460"/>
                      </a:lnTo>
                      <a:lnTo>
                        <a:pt x="37" y="488"/>
                      </a:lnTo>
                      <a:lnTo>
                        <a:pt x="58" y="519"/>
                      </a:lnTo>
                      <a:lnTo>
                        <a:pt x="90" y="526"/>
                      </a:lnTo>
                      <a:lnTo>
                        <a:pt x="125" y="503"/>
                      </a:lnTo>
                      <a:lnTo>
                        <a:pt x="163" y="498"/>
                      </a:lnTo>
                      <a:lnTo>
                        <a:pt x="196" y="496"/>
                      </a:lnTo>
                      <a:lnTo>
                        <a:pt x="216" y="463"/>
                      </a:lnTo>
                      <a:lnTo>
                        <a:pt x="269" y="448"/>
                      </a:lnTo>
                      <a:lnTo>
                        <a:pt x="320" y="454"/>
                      </a:lnTo>
                      <a:lnTo>
                        <a:pt x="344" y="483"/>
                      </a:lnTo>
                      <a:lnTo>
                        <a:pt x="332" y="547"/>
                      </a:lnTo>
                      <a:lnTo>
                        <a:pt x="289" y="619"/>
                      </a:lnTo>
                      <a:lnTo>
                        <a:pt x="257" y="690"/>
                      </a:lnTo>
                      <a:lnTo>
                        <a:pt x="246" y="758"/>
                      </a:lnTo>
                      <a:lnTo>
                        <a:pt x="234" y="846"/>
                      </a:lnTo>
                      <a:lnTo>
                        <a:pt x="234" y="902"/>
                      </a:lnTo>
                      <a:lnTo>
                        <a:pt x="185" y="876"/>
                      </a:lnTo>
                      <a:lnTo>
                        <a:pt x="153" y="8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3102" name="Freeform 97"/>
                <p:cNvSpPr>
                  <a:spLocks/>
                </p:cNvSpPr>
                <p:nvPr/>
              </p:nvSpPr>
              <p:spPr bwMode="auto">
                <a:xfrm>
                  <a:off x="1276" y="3121"/>
                  <a:ext cx="300" cy="329"/>
                </a:xfrm>
                <a:custGeom>
                  <a:avLst/>
                  <a:gdLst>
                    <a:gd name="T0" fmla="*/ 278 w 900"/>
                    <a:gd name="T1" fmla="*/ 18 h 988"/>
                    <a:gd name="T2" fmla="*/ 300 w 900"/>
                    <a:gd name="T3" fmla="*/ 52 h 988"/>
                    <a:gd name="T4" fmla="*/ 295 w 900"/>
                    <a:gd name="T5" fmla="*/ 91 h 988"/>
                    <a:gd name="T6" fmla="*/ 269 w 900"/>
                    <a:gd name="T7" fmla="*/ 113 h 988"/>
                    <a:gd name="T8" fmla="*/ 265 w 900"/>
                    <a:gd name="T9" fmla="*/ 133 h 988"/>
                    <a:gd name="T10" fmla="*/ 280 w 900"/>
                    <a:gd name="T11" fmla="*/ 161 h 988"/>
                    <a:gd name="T12" fmla="*/ 276 w 900"/>
                    <a:gd name="T13" fmla="*/ 215 h 988"/>
                    <a:gd name="T14" fmla="*/ 281 w 900"/>
                    <a:gd name="T15" fmla="*/ 231 h 988"/>
                    <a:gd name="T16" fmla="*/ 295 w 900"/>
                    <a:gd name="T17" fmla="*/ 258 h 988"/>
                    <a:gd name="T18" fmla="*/ 280 w 900"/>
                    <a:gd name="T19" fmla="*/ 293 h 988"/>
                    <a:gd name="T20" fmla="*/ 218 w 900"/>
                    <a:gd name="T21" fmla="*/ 323 h 988"/>
                    <a:gd name="T22" fmla="*/ 127 w 900"/>
                    <a:gd name="T23" fmla="*/ 329 h 988"/>
                    <a:gd name="T24" fmla="*/ 42 w 900"/>
                    <a:gd name="T25" fmla="*/ 311 h 988"/>
                    <a:gd name="T26" fmla="*/ 9 w 900"/>
                    <a:gd name="T27" fmla="*/ 273 h 988"/>
                    <a:gd name="T28" fmla="*/ 2 w 900"/>
                    <a:gd name="T29" fmla="*/ 228 h 988"/>
                    <a:gd name="T30" fmla="*/ 31 w 900"/>
                    <a:gd name="T31" fmla="*/ 209 h 988"/>
                    <a:gd name="T32" fmla="*/ 26 w 900"/>
                    <a:gd name="T33" fmla="*/ 156 h 988"/>
                    <a:gd name="T34" fmla="*/ 53 w 900"/>
                    <a:gd name="T35" fmla="*/ 117 h 988"/>
                    <a:gd name="T36" fmla="*/ 36 w 900"/>
                    <a:gd name="T37" fmla="*/ 103 h 988"/>
                    <a:gd name="T38" fmla="*/ 29 w 900"/>
                    <a:gd name="T39" fmla="*/ 61 h 988"/>
                    <a:gd name="T40" fmla="*/ 47 w 900"/>
                    <a:gd name="T41" fmla="*/ 14 h 988"/>
                    <a:gd name="T42" fmla="*/ 80 w 900"/>
                    <a:gd name="T43" fmla="*/ 0 h 988"/>
                    <a:gd name="T44" fmla="*/ 56 w 900"/>
                    <a:gd name="T45" fmla="*/ 22 h 988"/>
                    <a:gd name="T46" fmla="*/ 38 w 900"/>
                    <a:gd name="T47" fmla="*/ 55 h 988"/>
                    <a:gd name="T48" fmla="*/ 45 w 900"/>
                    <a:gd name="T49" fmla="*/ 91 h 988"/>
                    <a:gd name="T50" fmla="*/ 72 w 900"/>
                    <a:gd name="T51" fmla="*/ 108 h 988"/>
                    <a:gd name="T52" fmla="*/ 52 w 900"/>
                    <a:gd name="T53" fmla="*/ 134 h 988"/>
                    <a:gd name="T54" fmla="*/ 41 w 900"/>
                    <a:gd name="T55" fmla="*/ 175 h 988"/>
                    <a:gd name="T56" fmla="*/ 51 w 900"/>
                    <a:gd name="T57" fmla="*/ 217 h 988"/>
                    <a:gd name="T58" fmla="*/ 96 w 900"/>
                    <a:gd name="T59" fmla="*/ 250 h 988"/>
                    <a:gd name="T60" fmla="*/ 129 w 900"/>
                    <a:gd name="T61" fmla="*/ 265 h 988"/>
                    <a:gd name="T62" fmla="*/ 68 w 900"/>
                    <a:gd name="T63" fmla="*/ 248 h 988"/>
                    <a:gd name="T64" fmla="*/ 29 w 900"/>
                    <a:gd name="T65" fmla="*/ 235 h 988"/>
                    <a:gd name="T66" fmla="*/ 19 w 900"/>
                    <a:gd name="T67" fmla="*/ 263 h 988"/>
                    <a:gd name="T68" fmla="*/ 55 w 900"/>
                    <a:gd name="T69" fmla="*/ 297 h 988"/>
                    <a:gd name="T70" fmla="*/ 129 w 900"/>
                    <a:gd name="T71" fmla="*/ 315 h 988"/>
                    <a:gd name="T72" fmla="*/ 205 w 900"/>
                    <a:gd name="T73" fmla="*/ 313 h 988"/>
                    <a:gd name="T74" fmla="*/ 262 w 900"/>
                    <a:gd name="T75" fmla="*/ 285 h 988"/>
                    <a:gd name="T76" fmla="*/ 273 w 900"/>
                    <a:gd name="T77" fmla="*/ 261 h 988"/>
                    <a:gd name="T78" fmla="*/ 248 w 900"/>
                    <a:gd name="T79" fmla="*/ 235 h 988"/>
                    <a:gd name="T80" fmla="*/ 263 w 900"/>
                    <a:gd name="T81" fmla="*/ 189 h 988"/>
                    <a:gd name="T82" fmla="*/ 243 w 900"/>
                    <a:gd name="T83" fmla="*/ 141 h 988"/>
                    <a:gd name="T84" fmla="*/ 209 w 900"/>
                    <a:gd name="T85" fmla="*/ 124 h 988"/>
                    <a:gd name="T86" fmla="*/ 247 w 900"/>
                    <a:gd name="T87" fmla="*/ 114 h 988"/>
                    <a:gd name="T88" fmla="*/ 281 w 900"/>
                    <a:gd name="T89" fmla="*/ 82 h 988"/>
                    <a:gd name="T90" fmla="*/ 278 w 900"/>
                    <a:gd name="T91" fmla="*/ 62 h 988"/>
                    <a:gd name="T92" fmla="*/ 243 w 900"/>
                    <a:gd name="T93" fmla="*/ 93 h 988"/>
                    <a:gd name="T94" fmla="*/ 149 w 900"/>
                    <a:gd name="T95" fmla="*/ 103 h 988"/>
                    <a:gd name="T96" fmla="*/ 82 w 900"/>
                    <a:gd name="T97" fmla="*/ 84 h 988"/>
                    <a:gd name="T98" fmla="*/ 111 w 900"/>
                    <a:gd name="T99" fmla="*/ 88 h 988"/>
                    <a:gd name="T100" fmla="*/ 192 w 900"/>
                    <a:gd name="T101" fmla="*/ 88 h 988"/>
                    <a:gd name="T102" fmla="*/ 260 w 900"/>
                    <a:gd name="T103" fmla="*/ 68 h 988"/>
                    <a:gd name="T104" fmla="*/ 276 w 900"/>
                    <a:gd name="T105" fmla="*/ 40 h 988"/>
                    <a:gd name="T106" fmla="*/ 253 w 900"/>
                    <a:gd name="T107" fmla="*/ 18 h 988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900"/>
                    <a:gd name="T163" fmla="*/ 0 h 988"/>
                    <a:gd name="T164" fmla="*/ 900 w 900"/>
                    <a:gd name="T165" fmla="*/ 988 h 988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900" h="988">
                      <a:moveTo>
                        <a:pt x="791" y="30"/>
                      </a:moveTo>
                      <a:lnTo>
                        <a:pt x="834" y="55"/>
                      </a:lnTo>
                      <a:lnTo>
                        <a:pt x="884" y="108"/>
                      </a:lnTo>
                      <a:lnTo>
                        <a:pt x="900" y="157"/>
                      </a:lnTo>
                      <a:lnTo>
                        <a:pt x="900" y="217"/>
                      </a:lnTo>
                      <a:lnTo>
                        <a:pt x="884" y="272"/>
                      </a:lnTo>
                      <a:lnTo>
                        <a:pt x="843" y="320"/>
                      </a:lnTo>
                      <a:lnTo>
                        <a:pt x="806" y="338"/>
                      </a:lnTo>
                      <a:lnTo>
                        <a:pt x="754" y="369"/>
                      </a:lnTo>
                      <a:lnTo>
                        <a:pt x="796" y="399"/>
                      </a:lnTo>
                      <a:lnTo>
                        <a:pt x="819" y="433"/>
                      </a:lnTo>
                      <a:lnTo>
                        <a:pt x="839" y="482"/>
                      </a:lnTo>
                      <a:lnTo>
                        <a:pt x="843" y="567"/>
                      </a:lnTo>
                      <a:lnTo>
                        <a:pt x="828" y="645"/>
                      </a:lnTo>
                      <a:lnTo>
                        <a:pt x="819" y="668"/>
                      </a:lnTo>
                      <a:lnTo>
                        <a:pt x="843" y="694"/>
                      </a:lnTo>
                      <a:lnTo>
                        <a:pt x="872" y="729"/>
                      </a:lnTo>
                      <a:lnTo>
                        <a:pt x="884" y="776"/>
                      </a:lnTo>
                      <a:lnTo>
                        <a:pt x="877" y="832"/>
                      </a:lnTo>
                      <a:lnTo>
                        <a:pt x="839" y="880"/>
                      </a:lnTo>
                      <a:lnTo>
                        <a:pt x="758" y="933"/>
                      </a:lnTo>
                      <a:lnTo>
                        <a:pt x="654" y="971"/>
                      </a:lnTo>
                      <a:lnTo>
                        <a:pt x="524" y="988"/>
                      </a:lnTo>
                      <a:lnTo>
                        <a:pt x="380" y="988"/>
                      </a:lnTo>
                      <a:lnTo>
                        <a:pt x="230" y="963"/>
                      </a:lnTo>
                      <a:lnTo>
                        <a:pt x="126" y="933"/>
                      </a:lnTo>
                      <a:lnTo>
                        <a:pt x="48" y="880"/>
                      </a:lnTo>
                      <a:lnTo>
                        <a:pt x="28" y="819"/>
                      </a:lnTo>
                      <a:lnTo>
                        <a:pt x="0" y="766"/>
                      </a:lnTo>
                      <a:lnTo>
                        <a:pt x="5" y="685"/>
                      </a:lnTo>
                      <a:lnTo>
                        <a:pt x="43" y="638"/>
                      </a:lnTo>
                      <a:lnTo>
                        <a:pt x="94" y="628"/>
                      </a:lnTo>
                      <a:lnTo>
                        <a:pt x="71" y="558"/>
                      </a:lnTo>
                      <a:lnTo>
                        <a:pt x="78" y="467"/>
                      </a:lnTo>
                      <a:lnTo>
                        <a:pt x="113" y="386"/>
                      </a:lnTo>
                      <a:lnTo>
                        <a:pt x="158" y="350"/>
                      </a:lnTo>
                      <a:lnTo>
                        <a:pt x="169" y="343"/>
                      </a:lnTo>
                      <a:lnTo>
                        <a:pt x="109" y="308"/>
                      </a:lnTo>
                      <a:lnTo>
                        <a:pt x="88" y="247"/>
                      </a:lnTo>
                      <a:lnTo>
                        <a:pt x="88" y="182"/>
                      </a:lnTo>
                      <a:lnTo>
                        <a:pt x="98" y="83"/>
                      </a:lnTo>
                      <a:lnTo>
                        <a:pt x="141" y="43"/>
                      </a:lnTo>
                      <a:lnTo>
                        <a:pt x="192" y="13"/>
                      </a:lnTo>
                      <a:lnTo>
                        <a:pt x="239" y="0"/>
                      </a:lnTo>
                      <a:lnTo>
                        <a:pt x="219" y="61"/>
                      </a:lnTo>
                      <a:lnTo>
                        <a:pt x="169" y="66"/>
                      </a:lnTo>
                      <a:lnTo>
                        <a:pt x="131" y="108"/>
                      </a:lnTo>
                      <a:lnTo>
                        <a:pt x="113" y="164"/>
                      </a:lnTo>
                      <a:lnTo>
                        <a:pt x="113" y="235"/>
                      </a:lnTo>
                      <a:lnTo>
                        <a:pt x="136" y="272"/>
                      </a:lnTo>
                      <a:lnTo>
                        <a:pt x="169" y="290"/>
                      </a:lnTo>
                      <a:lnTo>
                        <a:pt x="215" y="323"/>
                      </a:lnTo>
                      <a:lnTo>
                        <a:pt x="199" y="371"/>
                      </a:lnTo>
                      <a:lnTo>
                        <a:pt x="156" y="401"/>
                      </a:lnTo>
                      <a:lnTo>
                        <a:pt x="139" y="464"/>
                      </a:lnTo>
                      <a:lnTo>
                        <a:pt x="124" y="526"/>
                      </a:lnTo>
                      <a:lnTo>
                        <a:pt x="131" y="598"/>
                      </a:lnTo>
                      <a:lnTo>
                        <a:pt x="154" y="653"/>
                      </a:lnTo>
                      <a:lnTo>
                        <a:pt x="196" y="700"/>
                      </a:lnTo>
                      <a:lnTo>
                        <a:pt x="289" y="751"/>
                      </a:lnTo>
                      <a:lnTo>
                        <a:pt x="413" y="785"/>
                      </a:lnTo>
                      <a:lnTo>
                        <a:pt x="387" y="797"/>
                      </a:lnTo>
                      <a:lnTo>
                        <a:pt x="313" y="782"/>
                      </a:lnTo>
                      <a:lnTo>
                        <a:pt x="204" y="744"/>
                      </a:lnTo>
                      <a:lnTo>
                        <a:pt x="121" y="706"/>
                      </a:lnTo>
                      <a:lnTo>
                        <a:pt x="88" y="706"/>
                      </a:lnTo>
                      <a:lnTo>
                        <a:pt x="56" y="736"/>
                      </a:lnTo>
                      <a:lnTo>
                        <a:pt x="56" y="789"/>
                      </a:lnTo>
                      <a:lnTo>
                        <a:pt x="98" y="855"/>
                      </a:lnTo>
                      <a:lnTo>
                        <a:pt x="164" y="893"/>
                      </a:lnTo>
                      <a:lnTo>
                        <a:pt x="285" y="927"/>
                      </a:lnTo>
                      <a:lnTo>
                        <a:pt x="387" y="946"/>
                      </a:lnTo>
                      <a:lnTo>
                        <a:pt x="506" y="953"/>
                      </a:lnTo>
                      <a:lnTo>
                        <a:pt x="614" y="940"/>
                      </a:lnTo>
                      <a:lnTo>
                        <a:pt x="720" y="897"/>
                      </a:lnTo>
                      <a:lnTo>
                        <a:pt x="786" y="855"/>
                      </a:lnTo>
                      <a:lnTo>
                        <a:pt x="806" y="825"/>
                      </a:lnTo>
                      <a:lnTo>
                        <a:pt x="819" y="785"/>
                      </a:lnTo>
                      <a:lnTo>
                        <a:pt x="796" y="736"/>
                      </a:lnTo>
                      <a:lnTo>
                        <a:pt x="745" y="706"/>
                      </a:lnTo>
                      <a:lnTo>
                        <a:pt x="773" y="645"/>
                      </a:lnTo>
                      <a:lnTo>
                        <a:pt x="788" y="567"/>
                      </a:lnTo>
                      <a:lnTo>
                        <a:pt x="773" y="469"/>
                      </a:lnTo>
                      <a:lnTo>
                        <a:pt x="730" y="422"/>
                      </a:lnTo>
                      <a:lnTo>
                        <a:pt x="692" y="391"/>
                      </a:lnTo>
                      <a:lnTo>
                        <a:pt x="627" y="373"/>
                      </a:lnTo>
                      <a:lnTo>
                        <a:pt x="648" y="356"/>
                      </a:lnTo>
                      <a:lnTo>
                        <a:pt x="741" y="343"/>
                      </a:lnTo>
                      <a:lnTo>
                        <a:pt x="801" y="303"/>
                      </a:lnTo>
                      <a:lnTo>
                        <a:pt x="843" y="247"/>
                      </a:lnTo>
                      <a:lnTo>
                        <a:pt x="851" y="199"/>
                      </a:lnTo>
                      <a:lnTo>
                        <a:pt x="834" y="187"/>
                      </a:lnTo>
                      <a:lnTo>
                        <a:pt x="796" y="229"/>
                      </a:lnTo>
                      <a:lnTo>
                        <a:pt x="730" y="278"/>
                      </a:lnTo>
                      <a:lnTo>
                        <a:pt x="595" y="303"/>
                      </a:lnTo>
                      <a:lnTo>
                        <a:pt x="446" y="308"/>
                      </a:lnTo>
                      <a:lnTo>
                        <a:pt x="332" y="282"/>
                      </a:lnTo>
                      <a:lnTo>
                        <a:pt x="245" y="252"/>
                      </a:lnTo>
                      <a:lnTo>
                        <a:pt x="266" y="235"/>
                      </a:lnTo>
                      <a:lnTo>
                        <a:pt x="332" y="265"/>
                      </a:lnTo>
                      <a:lnTo>
                        <a:pt x="459" y="272"/>
                      </a:lnTo>
                      <a:lnTo>
                        <a:pt x="577" y="265"/>
                      </a:lnTo>
                      <a:lnTo>
                        <a:pt x="703" y="247"/>
                      </a:lnTo>
                      <a:lnTo>
                        <a:pt x="779" y="204"/>
                      </a:lnTo>
                      <a:lnTo>
                        <a:pt x="811" y="164"/>
                      </a:lnTo>
                      <a:lnTo>
                        <a:pt x="828" y="121"/>
                      </a:lnTo>
                      <a:lnTo>
                        <a:pt x="819" y="83"/>
                      </a:lnTo>
                      <a:lnTo>
                        <a:pt x="758" y="55"/>
                      </a:lnTo>
                      <a:lnTo>
                        <a:pt x="791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3103" name="Freeform 98"/>
                <p:cNvSpPr>
                  <a:spLocks/>
                </p:cNvSpPr>
                <p:nvPr/>
              </p:nvSpPr>
              <p:spPr bwMode="auto">
                <a:xfrm>
                  <a:off x="1393" y="2699"/>
                  <a:ext cx="88" cy="97"/>
                </a:xfrm>
                <a:custGeom>
                  <a:avLst/>
                  <a:gdLst>
                    <a:gd name="T0" fmla="*/ 76 w 264"/>
                    <a:gd name="T1" fmla="*/ 35 h 290"/>
                    <a:gd name="T2" fmla="*/ 62 w 264"/>
                    <a:gd name="T3" fmla="*/ 18 h 290"/>
                    <a:gd name="T4" fmla="*/ 44 w 264"/>
                    <a:gd name="T5" fmla="*/ 6 h 290"/>
                    <a:gd name="T6" fmla="*/ 22 w 264"/>
                    <a:gd name="T7" fmla="*/ 0 h 290"/>
                    <a:gd name="T8" fmla="*/ 8 w 264"/>
                    <a:gd name="T9" fmla="*/ 4 h 290"/>
                    <a:gd name="T10" fmla="*/ 0 w 264"/>
                    <a:gd name="T11" fmla="*/ 16 h 290"/>
                    <a:gd name="T12" fmla="*/ 1 w 264"/>
                    <a:gd name="T13" fmla="*/ 36 h 290"/>
                    <a:gd name="T14" fmla="*/ 10 w 264"/>
                    <a:gd name="T15" fmla="*/ 55 h 290"/>
                    <a:gd name="T16" fmla="*/ 20 w 264"/>
                    <a:gd name="T17" fmla="*/ 67 h 290"/>
                    <a:gd name="T18" fmla="*/ 1 w 264"/>
                    <a:gd name="T19" fmla="*/ 77 h 290"/>
                    <a:gd name="T20" fmla="*/ 0 w 264"/>
                    <a:gd name="T21" fmla="*/ 85 h 290"/>
                    <a:gd name="T22" fmla="*/ 8 w 264"/>
                    <a:gd name="T23" fmla="*/ 89 h 290"/>
                    <a:gd name="T24" fmla="*/ 24 w 264"/>
                    <a:gd name="T25" fmla="*/ 75 h 290"/>
                    <a:gd name="T26" fmla="*/ 36 w 264"/>
                    <a:gd name="T27" fmla="*/ 87 h 290"/>
                    <a:gd name="T28" fmla="*/ 48 w 264"/>
                    <a:gd name="T29" fmla="*/ 93 h 290"/>
                    <a:gd name="T30" fmla="*/ 58 w 264"/>
                    <a:gd name="T31" fmla="*/ 97 h 290"/>
                    <a:gd name="T32" fmla="*/ 66 w 264"/>
                    <a:gd name="T33" fmla="*/ 96 h 290"/>
                    <a:gd name="T34" fmla="*/ 78 w 264"/>
                    <a:gd name="T35" fmla="*/ 93 h 290"/>
                    <a:gd name="T36" fmla="*/ 84 w 264"/>
                    <a:gd name="T37" fmla="*/ 87 h 290"/>
                    <a:gd name="T38" fmla="*/ 88 w 264"/>
                    <a:gd name="T39" fmla="*/ 77 h 290"/>
                    <a:gd name="T40" fmla="*/ 88 w 264"/>
                    <a:gd name="T41" fmla="*/ 65 h 290"/>
                    <a:gd name="T42" fmla="*/ 87 w 264"/>
                    <a:gd name="T43" fmla="*/ 51 h 290"/>
                    <a:gd name="T44" fmla="*/ 76 w 264"/>
                    <a:gd name="T45" fmla="*/ 35 h 29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64"/>
                    <a:gd name="T70" fmla="*/ 0 h 290"/>
                    <a:gd name="T71" fmla="*/ 264 w 264"/>
                    <a:gd name="T72" fmla="*/ 290 h 290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64" h="290">
                      <a:moveTo>
                        <a:pt x="229" y="104"/>
                      </a:moveTo>
                      <a:lnTo>
                        <a:pt x="186" y="55"/>
                      </a:lnTo>
                      <a:lnTo>
                        <a:pt x="133" y="17"/>
                      </a:lnTo>
                      <a:lnTo>
                        <a:pt x="65" y="0"/>
                      </a:lnTo>
                      <a:lnTo>
                        <a:pt x="25" y="13"/>
                      </a:lnTo>
                      <a:lnTo>
                        <a:pt x="0" y="49"/>
                      </a:lnTo>
                      <a:lnTo>
                        <a:pt x="4" y="108"/>
                      </a:lnTo>
                      <a:lnTo>
                        <a:pt x="29" y="165"/>
                      </a:lnTo>
                      <a:lnTo>
                        <a:pt x="61" y="199"/>
                      </a:lnTo>
                      <a:lnTo>
                        <a:pt x="4" y="231"/>
                      </a:lnTo>
                      <a:lnTo>
                        <a:pt x="0" y="255"/>
                      </a:lnTo>
                      <a:lnTo>
                        <a:pt x="25" y="265"/>
                      </a:lnTo>
                      <a:lnTo>
                        <a:pt x="73" y="225"/>
                      </a:lnTo>
                      <a:lnTo>
                        <a:pt x="108" y="260"/>
                      </a:lnTo>
                      <a:lnTo>
                        <a:pt x="143" y="278"/>
                      </a:lnTo>
                      <a:lnTo>
                        <a:pt x="173" y="290"/>
                      </a:lnTo>
                      <a:lnTo>
                        <a:pt x="199" y="286"/>
                      </a:lnTo>
                      <a:lnTo>
                        <a:pt x="234" y="278"/>
                      </a:lnTo>
                      <a:lnTo>
                        <a:pt x="252" y="260"/>
                      </a:lnTo>
                      <a:lnTo>
                        <a:pt x="264" y="231"/>
                      </a:lnTo>
                      <a:lnTo>
                        <a:pt x="264" y="195"/>
                      </a:lnTo>
                      <a:lnTo>
                        <a:pt x="260" y="152"/>
                      </a:lnTo>
                      <a:lnTo>
                        <a:pt x="229" y="10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3104" name="Freeform 99"/>
                <p:cNvSpPr>
                  <a:spLocks/>
                </p:cNvSpPr>
                <p:nvPr/>
              </p:nvSpPr>
              <p:spPr bwMode="auto">
                <a:xfrm>
                  <a:off x="1210" y="2809"/>
                  <a:ext cx="287" cy="37"/>
                </a:xfrm>
                <a:custGeom>
                  <a:avLst/>
                  <a:gdLst>
                    <a:gd name="T0" fmla="*/ 247 w 862"/>
                    <a:gd name="T1" fmla="*/ 0 h 110"/>
                    <a:gd name="T2" fmla="*/ 278 w 862"/>
                    <a:gd name="T3" fmla="*/ 1 h 110"/>
                    <a:gd name="T4" fmla="*/ 287 w 862"/>
                    <a:gd name="T5" fmla="*/ 10 h 110"/>
                    <a:gd name="T6" fmla="*/ 285 w 862"/>
                    <a:gd name="T7" fmla="*/ 19 h 110"/>
                    <a:gd name="T8" fmla="*/ 273 w 862"/>
                    <a:gd name="T9" fmla="*/ 27 h 110"/>
                    <a:gd name="T10" fmla="*/ 264 w 862"/>
                    <a:gd name="T11" fmla="*/ 27 h 110"/>
                    <a:gd name="T12" fmla="*/ 247 w 862"/>
                    <a:gd name="T13" fmla="*/ 25 h 110"/>
                    <a:gd name="T14" fmla="*/ 223 w 862"/>
                    <a:gd name="T15" fmla="*/ 16 h 110"/>
                    <a:gd name="T16" fmla="*/ 189 w 862"/>
                    <a:gd name="T17" fmla="*/ 12 h 110"/>
                    <a:gd name="T18" fmla="*/ 161 w 862"/>
                    <a:gd name="T19" fmla="*/ 12 h 110"/>
                    <a:gd name="T20" fmla="*/ 124 w 862"/>
                    <a:gd name="T21" fmla="*/ 13 h 110"/>
                    <a:gd name="T22" fmla="*/ 108 w 862"/>
                    <a:gd name="T23" fmla="*/ 16 h 110"/>
                    <a:gd name="T24" fmla="*/ 116 w 862"/>
                    <a:gd name="T25" fmla="*/ 24 h 110"/>
                    <a:gd name="T26" fmla="*/ 113 w 862"/>
                    <a:gd name="T27" fmla="*/ 33 h 110"/>
                    <a:gd name="T28" fmla="*/ 102 w 862"/>
                    <a:gd name="T29" fmla="*/ 37 h 110"/>
                    <a:gd name="T30" fmla="*/ 82 w 862"/>
                    <a:gd name="T31" fmla="*/ 37 h 110"/>
                    <a:gd name="T32" fmla="*/ 71 w 862"/>
                    <a:gd name="T33" fmla="*/ 31 h 110"/>
                    <a:gd name="T34" fmla="*/ 67 w 862"/>
                    <a:gd name="T35" fmla="*/ 21 h 110"/>
                    <a:gd name="T36" fmla="*/ 67 w 862"/>
                    <a:gd name="T37" fmla="*/ 13 h 110"/>
                    <a:gd name="T38" fmla="*/ 4 w 862"/>
                    <a:gd name="T39" fmla="*/ 19 h 110"/>
                    <a:gd name="T40" fmla="*/ 0 w 862"/>
                    <a:gd name="T41" fmla="*/ 16 h 110"/>
                    <a:gd name="T42" fmla="*/ 2 w 862"/>
                    <a:gd name="T43" fmla="*/ 10 h 110"/>
                    <a:gd name="T44" fmla="*/ 67 w 862"/>
                    <a:gd name="T45" fmla="*/ 6 h 110"/>
                    <a:gd name="T46" fmla="*/ 109 w 862"/>
                    <a:gd name="T47" fmla="*/ 4 h 110"/>
                    <a:gd name="T48" fmla="*/ 136 w 862"/>
                    <a:gd name="T49" fmla="*/ 4 h 110"/>
                    <a:gd name="T50" fmla="*/ 184 w 862"/>
                    <a:gd name="T51" fmla="*/ 0 h 110"/>
                    <a:gd name="T52" fmla="*/ 220 w 862"/>
                    <a:gd name="T53" fmla="*/ 0 h 110"/>
                    <a:gd name="T54" fmla="*/ 247 w 862"/>
                    <a:gd name="T55" fmla="*/ 0 h 11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862"/>
                    <a:gd name="T85" fmla="*/ 0 h 110"/>
                    <a:gd name="T86" fmla="*/ 862 w 862"/>
                    <a:gd name="T87" fmla="*/ 110 h 110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862" h="110">
                      <a:moveTo>
                        <a:pt x="743" y="0"/>
                      </a:moveTo>
                      <a:lnTo>
                        <a:pt x="836" y="4"/>
                      </a:lnTo>
                      <a:lnTo>
                        <a:pt x="862" y="30"/>
                      </a:lnTo>
                      <a:lnTo>
                        <a:pt x="857" y="57"/>
                      </a:lnTo>
                      <a:lnTo>
                        <a:pt x="819" y="80"/>
                      </a:lnTo>
                      <a:lnTo>
                        <a:pt x="794" y="80"/>
                      </a:lnTo>
                      <a:lnTo>
                        <a:pt x="743" y="74"/>
                      </a:lnTo>
                      <a:lnTo>
                        <a:pt x="671" y="47"/>
                      </a:lnTo>
                      <a:lnTo>
                        <a:pt x="569" y="35"/>
                      </a:lnTo>
                      <a:lnTo>
                        <a:pt x="484" y="35"/>
                      </a:lnTo>
                      <a:lnTo>
                        <a:pt x="373" y="40"/>
                      </a:lnTo>
                      <a:lnTo>
                        <a:pt x="323" y="47"/>
                      </a:lnTo>
                      <a:lnTo>
                        <a:pt x="348" y="70"/>
                      </a:lnTo>
                      <a:lnTo>
                        <a:pt x="340" y="98"/>
                      </a:lnTo>
                      <a:lnTo>
                        <a:pt x="306" y="110"/>
                      </a:lnTo>
                      <a:lnTo>
                        <a:pt x="247" y="110"/>
                      </a:lnTo>
                      <a:lnTo>
                        <a:pt x="212" y="93"/>
                      </a:lnTo>
                      <a:lnTo>
                        <a:pt x="200" y="63"/>
                      </a:lnTo>
                      <a:lnTo>
                        <a:pt x="200" y="40"/>
                      </a:lnTo>
                      <a:lnTo>
                        <a:pt x="13" y="57"/>
                      </a:lnTo>
                      <a:lnTo>
                        <a:pt x="0" y="47"/>
                      </a:lnTo>
                      <a:lnTo>
                        <a:pt x="5" y="30"/>
                      </a:lnTo>
                      <a:lnTo>
                        <a:pt x="200" y="17"/>
                      </a:lnTo>
                      <a:lnTo>
                        <a:pt x="327" y="12"/>
                      </a:lnTo>
                      <a:lnTo>
                        <a:pt x="408" y="12"/>
                      </a:lnTo>
                      <a:lnTo>
                        <a:pt x="552" y="0"/>
                      </a:lnTo>
                      <a:lnTo>
                        <a:pt x="662" y="0"/>
                      </a:lnTo>
                      <a:lnTo>
                        <a:pt x="74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3105" name="Freeform 100"/>
                <p:cNvSpPr>
                  <a:spLocks/>
                </p:cNvSpPr>
                <p:nvPr/>
              </p:nvSpPr>
              <p:spPr bwMode="auto">
                <a:xfrm>
                  <a:off x="1448" y="2812"/>
                  <a:ext cx="100" cy="177"/>
                </a:xfrm>
                <a:custGeom>
                  <a:avLst/>
                  <a:gdLst>
                    <a:gd name="T0" fmla="*/ 88 w 301"/>
                    <a:gd name="T1" fmla="*/ 56 h 530"/>
                    <a:gd name="T2" fmla="*/ 74 w 301"/>
                    <a:gd name="T3" fmla="*/ 32 h 530"/>
                    <a:gd name="T4" fmla="*/ 54 w 301"/>
                    <a:gd name="T5" fmla="*/ 10 h 530"/>
                    <a:gd name="T6" fmla="*/ 38 w 301"/>
                    <a:gd name="T7" fmla="*/ 1 h 530"/>
                    <a:gd name="T8" fmla="*/ 22 w 301"/>
                    <a:gd name="T9" fmla="*/ 0 h 530"/>
                    <a:gd name="T10" fmla="*/ 4 w 301"/>
                    <a:gd name="T11" fmla="*/ 8 h 530"/>
                    <a:gd name="T12" fmla="*/ 0 w 301"/>
                    <a:gd name="T13" fmla="*/ 16 h 530"/>
                    <a:gd name="T14" fmla="*/ 6 w 301"/>
                    <a:gd name="T15" fmla="*/ 30 h 530"/>
                    <a:gd name="T16" fmla="*/ 16 w 301"/>
                    <a:gd name="T17" fmla="*/ 46 h 530"/>
                    <a:gd name="T18" fmla="*/ 30 w 301"/>
                    <a:gd name="T19" fmla="*/ 54 h 530"/>
                    <a:gd name="T20" fmla="*/ 42 w 301"/>
                    <a:gd name="T21" fmla="*/ 68 h 530"/>
                    <a:gd name="T22" fmla="*/ 42 w 301"/>
                    <a:gd name="T23" fmla="*/ 87 h 530"/>
                    <a:gd name="T24" fmla="*/ 38 w 301"/>
                    <a:gd name="T25" fmla="*/ 101 h 530"/>
                    <a:gd name="T26" fmla="*/ 24 w 301"/>
                    <a:gd name="T27" fmla="*/ 110 h 530"/>
                    <a:gd name="T28" fmla="*/ 16 w 301"/>
                    <a:gd name="T29" fmla="*/ 125 h 530"/>
                    <a:gd name="T30" fmla="*/ 14 w 301"/>
                    <a:gd name="T31" fmla="*/ 151 h 530"/>
                    <a:gd name="T32" fmla="*/ 24 w 301"/>
                    <a:gd name="T33" fmla="*/ 167 h 530"/>
                    <a:gd name="T34" fmla="*/ 40 w 301"/>
                    <a:gd name="T35" fmla="*/ 177 h 530"/>
                    <a:gd name="T36" fmla="*/ 68 w 301"/>
                    <a:gd name="T37" fmla="*/ 175 h 530"/>
                    <a:gd name="T38" fmla="*/ 88 w 301"/>
                    <a:gd name="T39" fmla="*/ 167 h 530"/>
                    <a:gd name="T40" fmla="*/ 96 w 301"/>
                    <a:gd name="T41" fmla="*/ 151 h 530"/>
                    <a:gd name="T42" fmla="*/ 100 w 301"/>
                    <a:gd name="T43" fmla="*/ 120 h 530"/>
                    <a:gd name="T44" fmla="*/ 98 w 301"/>
                    <a:gd name="T45" fmla="*/ 83 h 530"/>
                    <a:gd name="T46" fmla="*/ 94 w 301"/>
                    <a:gd name="T47" fmla="*/ 71 h 530"/>
                    <a:gd name="T48" fmla="*/ 88 w 301"/>
                    <a:gd name="T49" fmla="*/ 56 h 53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301"/>
                    <a:gd name="T76" fmla="*/ 0 h 530"/>
                    <a:gd name="T77" fmla="*/ 301 w 301"/>
                    <a:gd name="T78" fmla="*/ 530 h 53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301" h="530">
                      <a:moveTo>
                        <a:pt x="265" y="169"/>
                      </a:moveTo>
                      <a:lnTo>
                        <a:pt x="223" y="95"/>
                      </a:lnTo>
                      <a:lnTo>
                        <a:pt x="162" y="30"/>
                      </a:lnTo>
                      <a:lnTo>
                        <a:pt x="113" y="4"/>
                      </a:lnTo>
                      <a:lnTo>
                        <a:pt x="66" y="0"/>
                      </a:lnTo>
                      <a:lnTo>
                        <a:pt x="13" y="25"/>
                      </a:lnTo>
                      <a:lnTo>
                        <a:pt x="0" y="48"/>
                      </a:lnTo>
                      <a:lnTo>
                        <a:pt x="18" y="91"/>
                      </a:lnTo>
                      <a:lnTo>
                        <a:pt x="48" y="138"/>
                      </a:lnTo>
                      <a:lnTo>
                        <a:pt x="91" y="161"/>
                      </a:lnTo>
                      <a:lnTo>
                        <a:pt x="126" y="204"/>
                      </a:lnTo>
                      <a:lnTo>
                        <a:pt x="126" y="260"/>
                      </a:lnTo>
                      <a:lnTo>
                        <a:pt x="113" y="301"/>
                      </a:lnTo>
                      <a:lnTo>
                        <a:pt x="73" y="330"/>
                      </a:lnTo>
                      <a:lnTo>
                        <a:pt x="48" y="373"/>
                      </a:lnTo>
                      <a:lnTo>
                        <a:pt x="43" y="451"/>
                      </a:lnTo>
                      <a:lnTo>
                        <a:pt x="73" y="500"/>
                      </a:lnTo>
                      <a:lnTo>
                        <a:pt x="121" y="530"/>
                      </a:lnTo>
                      <a:lnTo>
                        <a:pt x="204" y="525"/>
                      </a:lnTo>
                      <a:lnTo>
                        <a:pt x="265" y="500"/>
                      </a:lnTo>
                      <a:lnTo>
                        <a:pt x="288" y="451"/>
                      </a:lnTo>
                      <a:lnTo>
                        <a:pt x="301" y="360"/>
                      </a:lnTo>
                      <a:lnTo>
                        <a:pt x="295" y="248"/>
                      </a:lnTo>
                      <a:lnTo>
                        <a:pt x="282" y="212"/>
                      </a:lnTo>
                      <a:lnTo>
                        <a:pt x="265" y="1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3106" name="Freeform 101"/>
                <p:cNvSpPr>
                  <a:spLocks/>
                </p:cNvSpPr>
                <p:nvPr/>
              </p:nvSpPr>
              <p:spPr bwMode="auto">
                <a:xfrm>
                  <a:off x="1415" y="2945"/>
                  <a:ext cx="92" cy="175"/>
                </a:xfrm>
                <a:custGeom>
                  <a:avLst/>
                  <a:gdLst>
                    <a:gd name="T0" fmla="*/ 76 w 278"/>
                    <a:gd name="T1" fmla="*/ 0 h 526"/>
                    <a:gd name="T2" fmla="*/ 56 w 278"/>
                    <a:gd name="T3" fmla="*/ 0 h 526"/>
                    <a:gd name="T4" fmla="*/ 42 w 278"/>
                    <a:gd name="T5" fmla="*/ 12 h 526"/>
                    <a:gd name="T6" fmla="*/ 32 w 278"/>
                    <a:gd name="T7" fmla="*/ 30 h 526"/>
                    <a:gd name="T8" fmla="*/ 16 w 278"/>
                    <a:gd name="T9" fmla="*/ 45 h 526"/>
                    <a:gd name="T10" fmla="*/ 4 w 278"/>
                    <a:gd name="T11" fmla="*/ 58 h 526"/>
                    <a:gd name="T12" fmla="*/ 0 w 278"/>
                    <a:gd name="T13" fmla="*/ 71 h 526"/>
                    <a:gd name="T14" fmla="*/ 4 w 278"/>
                    <a:gd name="T15" fmla="*/ 83 h 526"/>
                    <a:gd name="T16" fmla="*/ 22 w 278"/>
                    <a:gd name="T17" fmla="*/ 97 h 526"/>
                    <a:gd name="T18" fmla="*/ 46 w 278"/>
                    <a:gd name="T19" fmla="*/ 108 h 526"/>
                    <a:gd name="T20" fmla="*/ 65 w 278"/>
                    <a:gd name="T21" fmla="*/ 114 h 526"/>
                    <a:gd name="T22" fmla="*/ 73 w 278"/>
                    <a:gd name="T23" fmla="*/ 117 h 526"/>
                    <a:gd name="T24" fmla="*/ 76 w 278"/>
                    <a:gd name="T25" fmla="*/ 124 h 526"/>
                    <a:gd name="T26" fmla="*/ 68 w 278"/>
                    <a:gd name="T27" fmla="*/ 138 h 526"/>
                    <a:gd name="T28" fmla="*/ 55 w 278"/>
                    <a:gd name="T29" fmla="*/ 149 h 526"/>
                    <a:gd name="T30" fmla="*/ 38 w 278"/>
                    <a:gd name="T31" fmla="*/ 156 h 526"/>
                    <a:gd name="T32" fmla="*/ 28 w 278"/>
                    <a:gd name="T33" fmla="*/ 163 h 526"/>
                    <a:gd name="T34" fmla="*/ 28 w 278"/>
                    <a:gd name="T35" fmla="*/ 169 h 526"/>
                    <a:gd name="T36" fmla="*/ 38 w 278"/>
                    <a:gd name="T37" fmla="*/ 175 h 526"/>
                    <a:gd name="T38" fmla="*/ 65 w 278"/>
                    <a:gd name="T39" fmla="*/ 171 h 526"/>
                    <a:gd name="T40" fmla="*/ 80 w 278"/>
                    <a:gd name="T41" fmla="*/ 153 h 526"/>
                    <a:gd name="T42" fmla="*/ 88 w 278"/>
                    <a:gd name="T43" fmla="*/ 130 h 526"/>
                    <a:gd name="T44" fmla="*/ 92 w 278"/>
                    <a:gd name="T45" fmla="*/ 107 h 526"/>
                    <a:gd name="T46" fmla="*/ 90 w 278"/>
                    <a:gd name="T47" fmla="*/ 98 h 526"/>
                    <a:gd name="T48" fmla="*/ 80 w 278"/>
                    <a:gd name="T49" fmla="*/ 101 h 526"/>
                    <a:gd name="T50" fmla="*/ 73 w 278"/>
                    <a:gd name="T51" fmla="*/ 102 h 526"/>
                    <a:gd name="T52" fmla="*/ 52 w 278"/>
                    <a:gd name="T53" fmla="*/ 98 h 526"/>
                    <a:gd name="T54" fmla="*/ 34 w 278"/>
                    <a:gd name="T55" fmla="*/ 88 h 526"/>
                    <a:gd name="T56" fmla="*/ 16 w 278"/>
                    <a:gd name="T57" fmla="*/ 78 h 526"/>
                    <a:gd name="T58" fmla="*/ 16 w 278"/>
                    <a:gd name="T59" fmla="*/ 71 h 526"/>
                    <a:gd name="T60" fmla="*/ 24 w 278"/>
                    <a:gd name="T61" fmla="*/ 61 h 526"/>
                    <a:gd name="T62" fmla="*/ 45 w 278"/>
                    <a:gd name="T63" fmla="*/ 48 h 526"/>
                    <a:gd name="T64" fmla="*/ 65 w 278"/>
                    <a:gd name="T65" fmla="*/ 38 h 526"/>
                    <a:gd name="T66" fmla="*/ 78 w 278"/>
                    <a:gd name="T67" fmla="*/ 26 h 526"/>
                    <a:gd name="T68" fmla="*/ 76 w 278"/>
                    <a:gd name="T69" fmla="*/ 0 h 52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78"/>
                    <a:gd name="T106" fmla="*/ 0 h 526"/>
                    <a:gd name="T107" fmla="*/ 278 w 278"/>
                    <a:gd name="T108" fmla="*/ 526 h 52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78" h="526">
                      <a:moveTo>
                        <a:pt x="230" y="0"/>
                      </a:moveTo>
                      <a:lnTo>
                        <a:pt x="169" y="0"/>
                      </a:lnTo>
                      <a:lnTo>
                        <a:pt x="127" y="36"/>
                      </a:lnTo>
                      <a:lnTo>
                        <a:pt x="97" y="91"/>
                      </a:lnTo>
                      <a:lnTo>
                        <a:pt x="48" y="134"/>
                      </a:lnTo>
                      <a:lnTo>
                        <a:pt x="13" y="174"/>
                      </a:lnTo>
                      <a:lnTo>
                        <a:pt x="0" y="212"/>
                      </a:lnTo>
                      <a:lnTo>
                        <a:pt x="13" y="248"/>
                      </a:lnTo>
                      <a:lnTo>
                        <a:pt x="66" y="291"/>
                      </a:lnTo>
                      <a:lnTo>
                        <a:pt x="139" y="326"/>
                      </a:lnTo>
                      <a:lnTo>
                        <a:pt x="195" y="344"/>
                      </a:lnTo>
                      <a:lnTo>
                        <a:pt x="222" y="352"/>
                      </a:lnTo>
                      <a:lnTo>
                        <a:pt x="230" y="374"/>
                      </a:lnTo>
                      <a:lnTo>
                        <a:pt x="205" y="416"/>
                      </a:lnTo>
                      <a:lnTo>
                        <a:pt x="165" y="447"/>
                      </a:lnTo>
                      <a:lnTo>
                        <a:pt x="114" y="469"/>
                      </a:lnTo>
                      <a:lnTo>
                        <a:pt x="84" y="490"/>
                      </a:lnTo>
                      <a:lnTo>
                        <a:pt x="84" y="507"/>
                      </a:lnTo>
                      <a:lnTo>
                        <a:pt x="114" y="526"/>
                      </a:lnTo>
                      <a:lnTo>
                        <a:pt x="195" y="513"/>
                      </a:lnTo>
                      <a:lnTo>
                        <a:pt x="243" y="460"/>
                      </a:lnTo>
                      <a:lnTo>
                        <a:pt x="266" y="392"/>
                      </a:lnTo>
                      <a:lnTo>
                        <a:pt x="278" y="321"/>
                      </a:lnTo>
                      <a:lnTo>
                        <a:pt x="273" y="295"/>
                      </a:lnTo>
                      <a:lnTo>
                        <a:pt x="243" y="303"/>
                      </a:lnTo>
                      <a:lnTo>
                        <a:pt x="222" y="308"/>
                      </a:lnTo>
                      <a:lnTo>
                        <a:pt x="157" y="295"/>
                      </a:lnTo>
                      <a:lnTo>
                        <a:pt x="104" y="265"/>
                      </a:lnTo>
                      <a:lnTo>
                        <a:pt x="48" y="235"/>
                      </a:lnTo>
                      <a:lnTo>
                        <a:pt x="48" y="212"/>
                      </a:lnTo>
                      <a:lnTo>
                        <a:pt x="74" y="182"/>
                      </a:lnTo>
                      <a:lnTo>
                        <a:pt x="135" y="144"/>
                      </a:lnTo>
                      <a:lnTo>
                        <a:pt x="195" y="114"/>
                      </a:lnTo>
                      <a:lnTo>
                        <a:pt x="235" y="79"/>
                      </a:lnTo>
                      <a:lnTo>
                        <a:pt x="23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3107" name="Freeform 102"/>
                <p:cNvSpPr>
                  <a:spLocks/>
                </p:cNvSpPr>
                <p:nvPr/>
              </p:nvSpPr>
              <p:spPr bwMode="auto">
                <a:xfrm>
                  <a:off x="1361" y="2815"/>
                  <a:ext cx="139" cy="183"/>
                </a:xfrm>
                <a:custGeom>
                  <a:avLst/>
                  <a:gdLst>
                    <a:gd name="T0" fmla="*/ 127 w 416"/>
                    <a:gd name="T1" fmla="*/ 0 h 547"/>
                    <a:gd name="T2" fmla="*/ 136 w 416"/>
                    <a:gd name="T3" fmla="*/ 4 h 547"/>
                    <a:gd name="T4" fmla="*/ 139 w 416"/>
                    <a:gd name="T5" fmla="*/ 19 h 547"/>
                    <a:gd name="T6" fmla="*/ 133 w 416"/>
                    <a:gd name="T7" fmla="*/ 35 h 547"/>
                    <a:gd name="T8" fmla="*/ 124 w 416"/>
                    <a:gd name="T9" fmla="*/ 51 h 547"/>
                    <a:gd name="T10" fmla="*/ 116 w 416"/>
                    <a:gd name="T11" fmla="*/ 67 h 547"/>
                    <a:gd name="T12" fmla="*/ 105 w 416"/>
                    <a:gd name="T13" fmla="*/ 83 h 547"/>
                    <a:gd name="T14" fmla="*/ 95 w 416"/>
                    <a:gd name="T15" fmla="*/ 98 h 547"/>
                    <a:gd name="T16" fmla="*/ 80 w 416"/>
                    <a:gd name="T17" fmla="*/ 117 h 547"/>
                    <a:gd name="T18" fmla="*/ 59 w 416"/>
                    <a:gd name="T19" fmla="*/ 141 h 547"/>
                    <a:gd name="T20" fmla="*/ 43 w 416"/>
                    <a:gd name="T21" fmla="*/ 151 h 547"/>
                    <a:gd name="T22" fmla="*/ 38 w 416"/>
                    <a:gd name="T23" fmla="*/ 160 h 547"/>
                    <a:gd name="T24" fmla="*/ 44 w 416"/>
                    <a:gd name="T25" fmla="*/ 175 h 547"/>
                    <a:gd name="T26" fmla="*/ 38 w 416"/>
                    <a:gd name="T27" fmla="*/ 177 h 547"/>
                    <a:gd name="T28" fmla="*/ 30 w 416"/>
                    <a:gd name="T29" fmla="*/ 163 h 547"/>
                    <a:gd name="T30" fmla="*/ 26 w 416"/>
                    <a:gd name="T31" fmla="*/ 163 h 547"/>
                    <a:gd name="T32" fmla="*/ 12 w 416"/>
                    <a:gd name="T33" fmla="*/ 183 h 547"/>
                    <a:gd name="T34" fmla="*/ 8 w 416"/>
                    <a:gd name="T35" fmla="*/ 177 h 547"/>
                    <a:gd name="T36" fmla="*/ 18 w 416"/>
                    <a:gd name="T37" fmla="*/ 162 h 547"/>
                    <a:gd name="T38" fmla="*/ 18 w 416"/>
                    <a:gd name="T39" fmla="*/ 156 h 547"/>
                    <a:gd name="T40" fmla="*/ 0 w 416"/>
                    <a:gd name="T41" fmla="*/ 154 h 547"/>
                    <a:gd name="T42" fmla="*/ 1 w 416"/>
                    <a:gd name="T43" fmla="*/ 149 h 547"/>
                    <a:gd name="T44" fmla="*/ 5 w 416"/>
                    <a:gd name="T45" fmla="*/ 148 h 547"/>
                    <a:gd name="T46" fmla="*/ 24 w 416"/>
                    <a:gd name="T47" fmla="*/ 151 h 547"/>
                    <a:gd name="T48" fmla="*/ 28 w 416"/>
                    <a:gd name="T49" fmla="*/ 148 h 547"/>
                    <a:gd name="T50" fmla="*/ 48 w 416"/>
                    <a:gd name="T51" fmla="*/ 136 h 547"/>
                    <a:gd name="T52" fmla="*/ 72 w 416"/>
                    <a:gd name="T53" fmla="*/ 114 h 547"/>
                    <a:gd name="T54" fmla="*/ 95 w 416"/>
                    <a:gd name="T55" fmla="*/ 77 h 547"/>
                    <a:gd name="T56" fmla="*/ 113 w 416"/>
                    <a:gd name="T57" fmla="*/ 38 h 547"/>
                    <a:gd name="T58" fmla="*/ 114 w 416"/>
                    <a:gd name="T59" fmla="*/ 18 h 547"/>
                    <a:gd name="T60" fmla="*/ 119 w 416"/>
                    <a:gd name="T61" fmla="*/ 7 h 547"/>
                    <a:gd name="T62" fmla="*/ 127 w 416"/>
                    <a:gd name="T63" fmla="*/ 0 h 54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16"/>
                    <a:gd name="T97" fmla="*/ 0 h 547"/>
                    <a:gd name="T98" fmla="*/ 416 w 416"/>
                    <a:gd name="T99" fmla="*/ 547 h 547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16" h="547">
                      <a:moveTo>
                        <a:pt x="380" y="0"/>
                      </a:moveTo>
                      <a:lnTo>
                        <a:pt x="408" y="13"/>
                      </a:lnTo>
                      <a:lnTo>
                        <a:pt x="416" y="58"/>
                      </a:lnTo>
                      <a:lnTo>
                        <a:pt x="397" y="106"/>
                      </a:lnTo>
                      <a:lnTo>
                        <a:pt x="372" y="153"/>
                      </a:lnTo>
                      <a:lnTo>
                        <a:pt x="348" y="199"/>
                      </a:lnTo>
                      <a:lnTo>
                        <a:pt x="314" y="249"/>
                      </a:lnTo>
                      <a:lnTo>
                        <a:pt x="284" y="293"/>
                      </a:lnTo>
                      <a:lnTo>
                        <a:pt x="238" y="350"/>
                      </a:lnTo>
                      <a:lnTo>
                        <a:pt x="178" y="421"/>
                      </a:lnTo>
                      <a:lnTo>
                        <a:pt x="128" y="450"/>
                      </a:lnTo>
                      <a:lnTo>
                        <a:pt x="115" y="478"/>
                      </a:lnTo>
                      <a:lnTo>
                        <a:pt x="133" y="524"/>
                      </a:lnTo>
                      <a:lnTo>
                        <a:pt x="115" y="529"/>
                      </a:lnTo>
                      <a:lnTo>
                        <a:pt x="90" y="486"/>
                      </a:lnTo>
                      <a:lnTo>
                        <a:pt x="77" y="488"/>
                      </a:lnTo>
                      <a:lnTo>
                        <a:pt x="37" y="547"/>
                      </a:lnTo>
                      <a:lnTo>
                        <a:pt x="24" y="529"/>
                      </a:lnTo>
                      <a:lnTo>
                        <a:pt x="53" y="484"/>
                      </a:lnTo>
                      <a:lnTo>
                        <a:pt x="53" y="467"/>
                      </a:lnTo>
                      <a:lnTo>
                        <a:pt x="0" y="459"/>
                      </a:lnTo>
                      <a:lnTo>
                        <a:pt x="2" y="444"/>
                      </a:lnTo>
                      <a:lnTo>
                        <a:pt x="15" y="441"/>
                      </a:lnTo>
                      <a:lnTo>
                        <a:pt x="72" y="450"/>
                      </a:lnTo>
                      <a:lnTo>
                        <a:pt x="85" y="441"/>
                      </a:lnTo>
                      <a:lnTo>
                        <a:pt x="145" y="406"/>
                      </a:lnTo>
                      <a:lnTo>
                        <a:pt x="216" y="340"/>
                      </a:lnTo>
                      <a:lnTo>
                        <a:pt x="284" y="229"/>
                      </a:lnTo>
                      <a:lnTo>
                        <a:pt x="337" y="113"/>
                      </a:lnTo>
                      <a:lnTo>
                        <a:pt x="340" y="53"/>
                      </a:lnTo>
                      <a:lnTo>
                        <a:pt x="357" y="20"/>
                      </a:lnTo>
                      <a:lnTo>
                        <a:pt x="3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</p:grpSp>
          <p:sp>
            <p:nvSpPr>
              <p:cNvPr id="3094" name="Text Box 103"/>
              <p:cNvSpPr txBox="1">
                <a:spLocks noChangeArrowheads="1"/>
              </p:cNvSpPr>
              <p:nvPr/>
            </p:nvSpPr>
            <p:spPr bwMode="auto">
              <a:xfrm>
                <a:off x="2750" y="3583"/>
                <a:ext cx="669" cy="4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400" b="1">
                    <a:latin typeface="Georgia" panose="02040502050405020303" pitchFamily="18" charset="0"/>
                  </a:rPr>
                  <a:t>Tetapkan</a:t>
                </a:r>
              </a:p>
              <a:p>
                <a:pPr eaLnBrk="1" hangingPunct="1"/>
                <a:r>
                  <a:rPr lang="en-US" altLang="en-US" sz="1400" b="1">
                    <a:latin typeface="Georgia" panose="02040502050405020303" pitchFamily="18" charset="0"/>
                  </a:rPr>
                  <a:t>Alternatif</a:t>
                </a:r>
              </a:p>
              <a:p>
                <a:pPr eaLnBrk="1" hangingPunct="1"/>
                <a:r>
                  <a:rPr lang="en-US" altLang="en-US" sz="1400" b="1">
                    <a:latin typeface="Georgia" panose="02040502050405020303" pitchFamily="18" charset="0"/>
                  </a:rPr>
                  <a:t>Pencapaian</a:t>
                </a:r>
              </a:p>
            </p:txBody>
          </p:sp>
        </p:grpSp>
        <p:sp>
          <p:nvSpPr>
            <p:cNvPr id="155752" name="AutoShape 104"/>
            <p:cNvSpPr>
              <a:spLocks noChangeArrowheads="1"/>
            </p:cNvSpPr>
            <p:nvPr/>
          </p:nvSpPr>
          <p:spPr bwMode="auto">
            <a:xfrm>
              <a:off x="3228" y="3054"/>
              <a:ext cx="180" cy="210"/>
            </a:xfrm>
            <a:prstGeom prst="rightArrow">
              <a:avLst>
                <a:gd name="adj1" fmla="val 55241"/>
                <a:gd name="adj2" fmla="val 51667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109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52575" y="2609850"/>
            <a:ext cx="6477000" cy="3867150"/>
            <a:chOff x="978" y="1644"/>
            <a:chExt cx="4080" cy="2436"/>
          </a:xfrm>
        </p:grpSpPr>
        <p:sp>
          <p:nvSpPr>
            <p:cNvPr id="4161" name="Freeform 3"/>
            <p:cNvSpPr>
              <a:spLocks/>
            </p:cNvSpPr>
            <p:nvPr/>
          </p:nvSpPr>
          <p:spPr bwMode="auto">
            <a:xfrm>
              <a:off x="978" y="1644"/>
              <a:ext cx="4074" cy="840"/>
            </a:xfrm>
            <a:custGeom>
              <a:avLst/>
              <a:gdLst>
                <a:gd name="T0" fmla="*/ 2670 w 4074"/>
                <a:gd name="T1" fmla="*/ 6 h 840"/>
                <a:gd name="T2" fmla="*/ 4074 w 4074"/>
                <a:gd name="T3" fmla="*/ 840 h 840"/>
                <a:gd name="T4" fmla="*/ 0 w 4074"/>
                <a:gd name="T5" fmla="*/ 840 h 840"/>
                <a:gd name="T6" fmla="*/ 1782 w 4074"/>
                <a:gd name="T7" fmla="*/ 0 h 840"/>
                <a:gd name="T8" fmla="*/ 2670 w 4074"/>
                <a:gd name="T9" fmla="*/ 6 h 8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74"/>
                <a:gd name="T16" fmla="*/ 0 h 840"/>
                <a:gd name="T17" fmla="*/ 4074 w 4074"/>
                <a:gd name="T18" fmla="*/ 840 h 8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74" h="840">
                  <a:moveTo>
                    <a:pt x="2670" y="6"/>
                  </a:moveTo>
                  <a:lnTo>
                    <a:pt x="4074" y="840"/>
                  </a:lnTo>
                  <a:lnTo>
                    <a:pt x="0" y="840"/>
                  </a:lnTo>
                  <a:lnTo>
                    <a:pt x="1782" y="0"/>
                  </a:lnTo>
                  <a:lnTo>
                    <a:pt x="2670" y="6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Georgia" panose="02040502050405020303" pitchFamily="18" charset="0"/>
              </a:endParaRPr>
            </a:p>
          </p:txBody>
        </p:sp>
        <p:sp>
          <p:nvSpPr>
            <p:cNvPr id="4162" name="Rectangle 4"/>
            <p:cNvSpPr>
              <a:spLocks noChangeArrowheads="1"/>
            </p:cNvSpPr>
            <p:nvPr/>
          </p:nvSpPr>
          <p:spPr bwMode="auto">
            <a:xfrm>
              <a:off x="990" y="2484"/>
              <a:ext cx="4068" cy="1596"/>
            </a:xfrm>
            <a:prstGeom prst="rect">
              <a:avLst/>
            </a:prstGeom>
            <a:noFill/>
            <a:ln w="19050">
              <a:solidFill>
                <a:srgbClr val="CC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Georgia" panose="02040502050405020303" pitchFamily="18" charset="0"/>
              </a:endParaRPr>
            </a:p>
          </p:txBody>
        </p:sp>
        <p:sp>
          <p:nvSpPr>
            <p:cNvPr id="4163" name="AutoShape 5"/>
            <p:cNvSpPr>
              <a:spLocks noChangeArrowheads="1"/>
            </p:cNvSpPr>
            <p:nvPr/>
          </p:nvSpPr>
          <p:spPr bwMode="auto">
            <a:xfrm>
              <a:off x="2902" y="1814"/>
              <a:ext cx="498" cy="342"/>
            </a:xfrm>
            <a:prstGeom prst="downArrow">
              <a:avLst>
                <a:gd name="adj1" fmla="val 55130"/>
                <a:gd name="adj2" fmla="val 5922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Georgia" panose="02040502050405020303" pitchFamily="18" charset="0"/>
              </a:endParaRPr>
            </a:p>
          </p:txBody>
        </p:sp>
      </p:grpSp>
      <p:sp>
        <p:nvSpPr>
          <p:cNvPr id="4107" name="AutoShape 6"/>
          <p:cNvSpPr>
            <a:spLocks noChangeArrowheads="1"/>
          </p:cNvSpPr>
          <p:nvPr/>
        </p:nvSpPr>
        <p:spPr bwMode="auto">
          <a:xfrm>
            <a:off x="2286000" y="838200"/>
            <a:ext cx="5105400" cy="1600200"/>
          </a:xfrm>
          <a:prstGeom prst="rightArrow">
            <a:avLst>
              <a:gd name="adj1" fmla="val 50000"/>
              <a:gd name="adj2" fmla="val 79762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Georgia" panose="02040502050405020303" pitchFamily="18" charset="0"/>
            </a:endParaRPr>
          </a:p>
        </p:txBody>
      </p:sp>
      <p:grpSp>
        <p:nvGrpSpPr>
          <p:cNvPr id="4108" name="Group 7"/>
          <p:cNvGrpSpPr>
            <a:grpSpLocks/>
          </p:cNvGrpSpPr>
          <p:nvPr/>
        </p:nvGrpSpPr>
        <p:grpSpPr bwMode="auto">
          <a:xfrm>
            <a:off x="1446213" y="982663"/>
            <a:ext cx="1042987" cy="1949450"/>
            <a:chOff x="911" y="619"/>
            <a:chExt cx="657" cy="1228"/>
          </a:xfrm>
        </p:grpSpPr>
        <p:graphicFrame>
          <p:nvGraphicFramePr>
            <p:cNvPr id="4105" name="Object 9"/>
            <p:cNvGraphicFramePr>
              <a:graphicFrameLocks noChangeAspect="1"/>
            </p:cNvGraphicFramePr>
            <p:nvPr/>
          </p:nvGraphicFramePr>
          <p:xfrm>
            <a:off x="1091" y="619"/>
            <a:ext cx="297" cy="7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522" name="Clip" r:id="rId3" imgW="1621800" imgH="3934080" progId="MS_ClipArt_Gallery.2">
                    <p:embed/>
                  </p:oleObj>
                </mc:Choice>
                <mc:Fallback>
                  <p:oleObj name="Clip" r:id="rId3" imgW="1621800" imgH="393408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1" y="619"/>
                          <a:ext cx="297" cy="7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60" name="Text Box 9"/>
            <p:cNvSpPr txBox="1">
              <a:spLocks noChangeArrowheads="1"/>
            </p:cNvSpPr>
            <p:nvPr/>
          </p:nvSpPr>
          <p:spPr bwMode="auto">
            <a:xfrm>
              <a:off x="911" y="1387"/>
              <a:ext cx="657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>
                  <a:latin typeface="Georgia" panose="02040502050405020303" pitchFamily="18" charset="0"/>
                </a:rPr>
                <a:t>Bagaimana</a:t>
              </a:r>
            </a:p>
            <a:p>
              <a:pPr algn="ctr" eaLnBrk="1" hangingPunct="1"/>
              <a:r>
                <a:rPr lang="en-US" altLang="en-US" sz="1400" b="1">
                  <a:latin typeface="Georgia" panose="02040502050405020303" pitchFamily="18" charset="0"/>
                </a:rPr>
                <a:t>mencapai</a:t>
              </a:r>
            </a:p>
            <a:p>
              <a:pPr algn="ctr" eaLnBrk="1" hangingPunct="1"/>
              <a:r>
                <a:rPr lang="en-US" altLang="en-US" sz="1400" b="1">
                  <a:latin typeface="Georgia" panose="02040502050405020303" pitchFamily="18" charset="0"/>
                </a:rPr>
                <a:t>tujuan ?</a:t>
              </a:r>
              <a:endParaRPr lang="en-US" altLang="en-US">
                <a:latin typeface="Georgia" panose="02040502050405020303" pitchFamily="18" charset="0"/>
              </a:endParaRPr>
            </a:p>
          </p:txBody>
        </p:sp>
      </p:grpSp>
      <p:grpSp>
        <p:nvGrpSpPr>
          <p:cNvPr id="4109" name="Group 10"/>
          <p:cNvGrpSpPr>
            <a:grpSpLocks/>
          </p:cNvGrpSpPr>
          <p:nvPr/>
        </p:nvGrpSpPr>
        <p:grpSpPr bwMode="auto">
          <a:xfrm>
            <a:off x="2476500" y="838200"/>
            <a:ext cx="1055688" cy="1787525"/>
            <a:chOff x="1560" y="528"/>
            <a:chExt cx="665" cy="1126"/>
          </a:xfrm>
        </p:grpSpPr>
        <p:graphicFrame>
          <p:nvGraphicFramePr>
            <p:cNvPr id="4104" name="Object 8"/>
            <p:cNvGraphicFramePr>
              <a:graphicFrameLocks noChangeAspect="1"/>
            </p:cNvGraphicFramePr>
            <p:nvPr/>
          </p:nvGraphicFramePr>
          <p:xfrm>
            <a:off x="1560" y="528"/>
            <a:ext cx="665" cy="8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523" name="Clip" r:id="rId5" imgW="3216960" imgH="3951360" progId="MS_ClipArt_Gallery.2">
                    <p:embed/>
                  </p:oleObj>
                </mc:Choice>
                <mc:Fallback>
                  <p:oleObj name="Clip" r:id="rId5" imgW="3216960" imgH="39513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60" y="528"/>
                          <a:ext cx="665" cy="8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59" name="Text Box 12"/>
            <p:cNvSpPr txBox="1">
              <a:spLocks noChangeArrowheads="1"/>
            </p:cNvSpPr>
            <p:nvPr/>
          </p:nvSpPr>
          <p:spPr bwMode="auto">
            <a:xfrm>
              <a:off x="1613" y="1328"/>
              <a:ext cx="527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>
                  <a:latin typeface="Georgia" panose="02040502050405020303" pitchFamily="18" charset="0"/>
                </a:rPr>
                <a:t>Evaluasi</a:t>
              </a:r>
            </a:p>
            <a:p>
              <a:pPr algn="ctr" eaLnBrk="1" hangingPunct="1"/>
              <a:r>
                <a:rPr lang="en-US" altLang="en-US" sz="1400" b="1">
                  <a:latin typeface="Georgia" panose="02040502050405020303" pitchFamily="18" charset="0"/>
                </a:rPr>
                <a:t>Diri</a:t>
              </a:r>
              <a:endParaRPr lang="en-US" altLang="en-US">
                <a:latin typeface="Georgia" panose="02040502050405020303" pitchFamily="18" charset="0"/>
              </a:endParaRPr>
            </a:p>
          </p:txBody>
        </p:sp>
      </p:grpSp>
      <p:grpSp>
        <p:nvGrpSpPr>
          <p:cNvPr id="4110" name="Group 13"/>
          <p:cNvGrpSpPr>
            <a:grpSpLocks/>
          </p:cNvGrpSpPr>
          <p:nvPr/>
        </p:nvGrpSpPr>
        <p:grpSpPr bwMode="auto">
          <a:xfrm>
            <a:off x="3635375" y="774700"/>
            <a:ext cx="785813" cy="1825625"/>
            <a:chOff x="2290" y="488"/>
            <a:chExt cx="495" cy="1150"/>
          </a:xfrm>
        </p:grpSpPr>
        <p:graphicFrame>
          <p:nvGraphicFramePr>
            <p:cNvPr id="4103" name="Object 7"/>
            <p:cNvGraphicFramePr>
              <a:graphicFrameLocks noChangeAspect="1"/>
            </p:cNvGraphicFramePr>
            <p:nvPr/>
          </p:nvGraphicFramePr>
          <p:xfrm>
            <a:off x="2376" y="488"/>
            <a:ext cx="269" cy="8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524" name="Clip" r:id="rId7" imgW="1295640" imgH="3934080" progId="MS_ClipArt_Gallery.2">
                    <p:embed/>
                  </p:oleObj>
                </mc:Choice>
                <mc:Fallback>
                  <p:oleObj name="Clip" r:id="rId7" imgW="1295640" imgH="393408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76" y="488"/>
                          <a:ext cx="269" cy="8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58" name="Text Box 15"/>
            <p:cNvSpPr txBox="1">
              <a:spLocks noChangeArrowheads="1"/>
            </p:cNvSpPr>
            <p:nvPr/>
          </p:nvSpPr>
          <p:spPr bwMode="auto">
            <a:xfrm>
              <a:off x="2290" y="1312"/>
              <a:ext cx="495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>
                  <a:latin typeface="Georgia" panose="02040502050405020303" pitchFamily="18" charset="0"/>
                </a:rPr>
                <a:t>Cari</a:t>
              </a:r>
            </a:p>
            <a:p>
              <a:pPr algn="ctr" eaLnBrk="1" hangingPunct="1"/>
              <a:r>
                <a:rPr lang="en-US" altLang="en-US" sz="1400" b="1">
                  <a:latin typeface="Georgia" panose="02040502050405020303" pitchFamily="18" charset="0"/>
                </a:rPr>
                <a:t>Strategi</a:t>
              </a:r>
              <a:endParaRPr lang="en-US" altLang="en-US">
                <a:latin typeface="Georgia" panose="02040502050405020303" pitchFamily="18" charset="0"/>
              </a:endParaRPr>
            </a:p>
          </p:txBody>
        </p:sp>
      </p:grpSp>
      <p:grpSp>
        <p:nvGrpSpPr>
          <p:cNvPr id="4111" name="Group 16"/>
          <p:cNvGrpSpPr>
            <a:grpSpLocks/>
          </p:cNvGrpSpPr>
          <p:nvPr/>
        </p:nvGrpSpPr>
        <p:grpSpPr bwMode="auto">
          <a:xfrm>
            <a:off x="5786438" y="1054100"/>
            <a:ext cx="1122362" cy="1584325"/>
            <a:chOff x="3429" y="1344"/>
            <a:chExt cx="707" cy="998"/>
          </a:xfrm>
        </p:grpSpPr>
        <p:graphicFrame>
          <p:nvGraphicFramePr>
            <p:cNvPr id="4102" name="Object 6"/>
            <p:cNvGraphicFramePr>
              <a:graphicFrameLocks noChangeAspect="1"/>
            </p:cNvGraphicFramePr>
            <p:nvPr/>
          </p:nvGraphicFramePr>
          <p:xfrm>
            <a:off x="3550" y="1344"/>
            <a:ext cx="463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525" name="Clip" r:id="rId9" imgW="3162240" imgH="3928680" progId="MS_ClipArt_Gallery.2">
                    <p:embed/>
                  </p:oleObj>
                </mc:Choice>
                <mc:Fallback>
                  <p:oleObj name="Clip" r:id="rId9" imgW="3162240" imgH="392868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0" y="1344"/>
                          <a:ext cx="463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57" name="Text Box 18"/>
            <p:cNvSpPr txBox="1">
              <a:spLocks noChangeArrowheads="1"/>
            </p:cNvSpPr>
            <p:nvPr/>
          </p:nvSpPr>
          <p:spPr bwMode="auto">
            <a:xfrm>
              <a:off x="3429" y="2016"/>
              <a:ext cx="707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>
                  <a:latin typeface="Georgia" panose="02040502050405020303" pitchFamily="18" charset="0"/>
                </a:rPr>
                <a:t>Laksanakan</a:t>
              </a:r>
            </a:p>
            <a:p>
              <a:pPr algn="ctr" eaLnBrk="1" hangingPunct="1"/>
              <a:r>
                <a:rPr lang="en-US" altLang="en-US" sz="1400" b="1">
                  <a:latin typeface="Georgia" panose="02040502050405020303" pitchFamily="18" charset="0"/>
                </a:rPr>
                <a:t>Rencana</a:t>
              </a:r>
            </a:p>
          </p:txBody>
        </p:sp>
      </p:grpSp>
      <p:grpSp>
        <p:nvGrpSpPr>
          <p:cNvPr id="4112" name="Group 19"/>
          <p:cNvGrpSpPr>
            <a:grpSpLocks/>
          </p:cNvGrpSpPr>
          <p:nvPr/>
        </p:nvGrpSpPr>
        <p:grpSpPr bwMode="auto">
          <a:xfrm>
            <a:off x="7543800" y="800100"/>
            <a:ext cx="1219200" cy="1671638"/>
            <a:chOff x="4752" y="504"/>
            <a:chExt cx="768" cy="1053"/>
          </a:xfrm>
        </p:grpSpPr>
        <p:grpSp>
          <p:nvGrpSpPr>
            <p:cNvPr id="4139" name="Group 20"/>
            <p:cNvGrpSpPr>
              <a:grpSpLocks/>
            </p:cNvGrpSpPr>
            <p:nvPr/>
          </p:nvGrpSpPr>
          <p:grpSpPr bwMode="auto">
            <a:xfrm>
              <a:off x="4752" y="504"/>
              <a:ext cx="768" cy="672"/>
              <a:chOff x="4752" y="504"/>
              <a:chExt cx="768" cy="672"/>
            </a:xfrm>
          </p:grpSpPr>
          <p:grpSp>
            <p:nvGrpSpPr>
              <p:cNvPr id="4141" name="Group 21"/>
              <p:cNvGrpSpPr>
                <a:grpSpLocks/>
              </p:cNvGrpSpPr>
              <p:nvPr/>
            </p:nvGrpSpPr>
            <p:grpSpPr bwMode="auto">
              <a:xfrm>
                <a:off x="4757" y="834"/>
                <a:ext cx="763" cy="152"/>
                <a:chOff x="4757" y="834"/>
                <a:chExt cx="763" cy="152"/>
              </a:xfrm>
            </p:grpSpPr>
            <p:sp>
              <p:nvSpPr>
                <p:cNvPr id="4154" name="Freeform 22"/>
                <p:cNvSpPr>
                  <a:spLocks/>
                </p:cNvSpPr>
                <p:nvPr/>
              </p:nvSpPr>
              <p:spPr bwMode="auto">
                <a:xfrm>
                  <a:off x="4771" y="837"/>
                  <a:ext cx="740" cy="146"/>
                </a:xfrm>
                <a:custGeom>
                  <a:avLst/>
                  <a:gdLst>
                    <a:gd name="T0" fmla="*/ 487 w 2961"/>
                    <a:gd name="T1" fmla="*/ 39 h 436"/>
                    <a:gd name="T2" fmla="*/ 530 w 2961"/>
                    <a:gd name="T3" fmla="*/ 57 h 436"/>
                    <a:gd name="T4" fmla="*/ 584 w 2961"/>
                    <a:gd name="T5" fmla="*/ 55 h 436"/>
                    <a:gd name="T6" fmla="*/ 625 w 2961"/>
                    <a:gd name="T7" fmla="*/ 44 h 436"/>
                    <a:gd name="T8" fmla="*/ 669 w 2961"/>
                    <a:gd name="T9" fmla="*/ 28 h 436"/>
                    <a:gd name="T10" fmla="*/ 702 w 2961"/>
                    <a:gd name="T11" fmla="*/ 29 h 436"/>
                    <a:gd name="T12" fmla="*/ 740 w 2961"/>
                    <a:gd name="T13" fmla="*/ 50 h 436"/>
                    <a:gd name="T14" fmla="*/ 716 w 2961"/>
                    <a:gd name="T15" fmla="*/ 53 h 436"/>
                    <a:gd name="T16" fmla="*/ 671 w 2961"/>
                    <a:gd name="T17" fmla="*/ 55 h 436"/>
                    <a:gd name="T18" fmla="*/ 617 w 2961"/>
                    <a:gd name="T19" fmla="*/ 75 h 436"/>
                    <a:gd name="T20" fmla="*/ 576 w 2961"/>
                    <a:gd name="T21" fmla="*/ 91 h 436"/>
                    <a:gd name="T22" fmla="*/ 519 w 2961"/>
                    <a:gd name="T23" fmla="*/ 94 h 436"/>
                    <a:gd name="T24" fmla="*/ 474 w 2961"/>
                    <a:gd name="T25" fmla="*/ 88 h 436"/>
                    <a:gd name="T26" fmla="*/ 434 w 2961"/>
                    <a:gd name="T27" fmla="*/ 70 h 436"/>
                    <a:gd name="T28" fmla="*/ 391 w 2961"/>
                    <a:gd name="T29" fmla="*/ 56 h 436"/>
                    <a:gd name="T30" fmla="*/ 341 w 2961"/>
                    <a:gd name="T31" fmla="*/ 51 h 436"/>
                    <a:gd name="T32" fmla="*/ 296 w 2961"/>
                    <a:gd name="T33" fmla="*/ 51 h 436"/>
                    <a:gd name="T34" fmla="*/ 252 w 2961"/>
                    <a:gd name="T35" fmla="*/ 63 h 436"/>
                    <a:gd name="T36" fmla="*/ 211 w 2961"/>
                    <a:gd name="T37" fmla="*/ 81 h 436"/>
                    <a:gd name="T38" fmla="*/ 157 w 2961"/>
                    <a:gd name="T39" fmla="*/ 105 h 436"/>
                    <a:gd name="T40" fmla="*/ 118 w 2961"/>
                    <a:gd name="T41" fmla="*/ 133 h 436"/>
                    <a:gd name="T42" fmla="*/ 103 w 2961"/>
                    <a:gd name="T43" fmla="*/ 141 h 436"/>
                    <a:gd name="T44" fmla="*/ 87 w 2961"/>
                    <a:gd name="T45" fmla="*/ 145 h 436"/>
                    <a:gd name="T46" fmla="*/ 47 w 2961"/>
                    <a:gd name="T47" fmla="*/ 145 h 436"/>
                    <a:gd name="T48" fmla="*/ 18 w 2961"/>
                    <a:gd name="T49" fmla="*/ 139 h 436"/>
                    <a:gd name="T50" fmla="*/ 5 w 2961"/>
                    <a:gd name="T51" fmla="*/ 131 h 436"/>
                    <a:gd name="T52" fmla="*/ 17 w 2961"/>
                    <a:gd name="T53" fmla="*/ 125 h 436"/>
                    <a:gd name="T54" fmla="*/ 59 w 2961"/>
                    <a:gd name="T55" fmla="*/ 114 h 436"/>
                    <a:gd name="T56" fmla="*/ 95 w 2961"/>
                    <a:gd name="T57" fmla="*/ 98 h 436"/>
                    <a:gd name="T58" fmla="*/ 143 w 2961"/>
                    <a:gd name="T59" fmla="*/ 69 h 436"/>
                    <a:gd name="T60" fmla="*/ 180 w 2961"/>
                    <a:gd name="T61" fmla="*/ 48 h 436"/>
                    <a:gd name="T62" fmla="*/ 231 w 2961"/>
                    <a:gd name="T63" fmla="*/ 27 h 436"/>
                    <a:gd name="T64" fmla="*/ 271 w 2961"/>
                    <a:gd name="T65" fmla="*/ 12 h 436"/>
                    <a:gd name="T66" fmla="*/ 318 w 2961"/>
                    <a:gd name="T67" fmla="*/ 4 h 436"/>
                    <a:gd name="T68" fmla="*/ 360 w 2961"/>
                    <a:gd name="T69" fmla="*/ 0 h 436"/>
                    <a:gd name="T70" fmla="*/ 401 w 2961"/>
                    <a:gd name="T71" fmla="*/ 3 h 436"/>
                    <a:gd name="T72" fmla="*/ 437 w 2961"/>
                    <a:gd name="T73" fmla="*/ 11 h 4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961"/>
                    <a:gd name="T112" fmla="*/ 0 h 436"/>
                    <a:gd name="T113" fmla="*/ 2961 w 2961"/>
                    <a:gd name="T114" fmla="*/ 436 h 4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961" h="436">
                      <a:moveTo>
                        <a:pt x="1809" y="54"/>
                      </a:moveTo>
                      <a:lnTo>
                        <a:pt x="1947" y="116"/>
                      </a:lnTo>
                      <a:lnTo>
                        <a:pt x="2048" y="157"/>
                      </a:lnTo>
                      <a:lnTo>
                        <a:pt x="2119" y="171"/>
                      </a:lnTo>
                      <a:lnTo>
                        <a:pt x="2223" y="174"/>
                      </a:lnTo>
                      <a:lnTo>
                        <a:pt x="2335" y="164"/>
                      </a:lnTo>
                      <a:lnTo>
                        <a:pt x="2420" y="146"/>
                      </a:lnTo>
                      <a:lnTo>
                        <a:pt x="2499" y="131"/>
                      </a:lnTo>
                      <a:lnTo>
                        <a:pt x="2590" y="107"/>
                      </a:lnTo>
                      <a:lnTo>
                        <a:pt x="2675" y="84"/>
                      </a:lnTo>
                      <a:lnTo>
                        <a:pt x="2740" y="80"/>
                      </a:lnTo>
                      <a:lnTo>
                        <a:pt x="2809" y="86"/>
                      </a:lnTo>
                      <a:lnTo>
                        <a:pt x="2885" y="113"/>
                      </a:lnTo>
                      <a:lnTo>
                        <a:pt x="2961" y="149"/>
                      </a:lnTo>
                      <a:lnTo>
                        <a:pt x="2939" y="161"/>
                      </a:lnTo>
                      <a:lnTo>
                        <a:pt x="2863" y="157"/>
                      </a:lnTo>
                      <a:lnTo>
                        <a:pt x="2757" y="153"/>
                      </a:lnTo>
                      <a:lnTo>
                        <a:pt x="2686" y="163"/>
                      </a:lnTo>
                      <a:lnTo>
                        <a:pt x="2584" y="189"/>
                      </a:lnTo>
                      <a:lnTo>
                        <a:pt x="2469" y="223"/>
                      </a:lnTo>
                      <a:lnTo>
                        <a:pt x="2385" y="250"/>
                      </a:lnTo>
                      <a:lnTo>
                        <a:pt x="2304" y="273"/>
                      </a:lnTo>
                      <a:lnTo>
                        <a:pt x="2211" y="277"/>
                      </a:lnTo>
                      <a:lnTo>
                        <a:pt x="2076" y="280"/>
                      </a:lnTo>
                      <a:lnTo>
                        <a:pt x="1980" y="274"/>
                      </a:lnTo>
                      <a:lnTo>
                        <a:pt x="1896" y="263"/>
                      </a:lnTo>
                      <a:lnTo>
                        <a:pt x="1813" y="240"/>
                      </a:lnTo>
                      <a:lnTo>
                        <a:pt x="1736" y="209"/>
                      </a:lnTo>
                      <a:lnTo>
                        <a:pt x="1655" y="186"/>
                      </a:lnTo>
                      <a:lnTo>
                        <a:pt x="1563" y="167"/>
                      </a:lnTo>
                      <a:lnTo>
                        <a:pt x="1475" y="156"/>
                      </a:lnTo>
                      <a:lnTo>
                        <a:pt x="1366" y="151"/>
                      </a:lnTo>
                      <a:lnTo>
                        <a:pt x="1264" y="153"/>
                      </a:lnTo>
                      <a:lnTo>
                        <a:pt x="1186" y="153"/>
                      </a:lnTo>
                      <a:lnTo>
                        <a:pt x="1099" y="167"/>
                      </a:lnTo>
                      <a:lnTo>
                        <a:pt x="1008" y="189"/>
                      </a:lnTo>
                      <a:lnTo>
                        <a:pt x="913" y="216"/>
                      </a:lnTo>
                      <a:lnTo>
                        <a:pt x="843" y="243"/>
                      </a:lnTo>
                      <a:lnTo>
                        <a:pt x="728" y="276"/>
                      </a:lnTo>
                      <a:lnTo>
                        <a:pt x="627" y="313"/>
                      </a:lnTo>
                      <a:lnTo>
                        <a:pt x="539" y="359"/>
                      </a:lnTo>
                      <a:lnTo>
                        <a:pt x="472" y="397"/>
                      </a:lnTo>
                      <a:lnTo>
                        <a:pt x="418" y="420"/>
                      </a:lnTo>
                      <a:lnTo>
                        <a:pt x="412" y="422"/>
                      </a:lnTo>
                      <a:lnTo>
                        <a:pt x="354" y="432"/>
                      </a:lnTo>
                      <a:lnTo>
                        <a:pt x="348" y="434"/>
                      </a:lnTo>
                      <a:lnTo>
                        <a:pt x="270" y="436"/>
                      </a:lnTo>
                      <a:lnTo>
                        <a:pt x="190" y="434"/>
                      </a:lnTo>
                      <a:lnTo>
                        <a:pt x="123" y="427"/>
                      </a:lnTo>
                      <a:lnTo>
                        <a:pt x="74" y="416"/>
                      </a:lnTo>
                      <a:lnTo>
                        <a:pt x="27" y="392"/>
                      </a:lnTo>
                      <a:lnTo>
                        <a:pt x="22" y="392"/>
                      </a:lnTo>
                      <a:lnTo>
                        <a:pt x="0" y="374"/>
                      </a:lnTo>
                      <a:lnTo>
                        <a:pt x="69" y="374"/>
                      </a:lnTo>
                      <a:lnTo>
                        <a:pt x="156" y="360"/>
                      </a:lnTo>
                      <a:lnTo>
                        <a:pt x="237" y="340"/>
                      </a:lnTo>
                      <a:lnTo>
                        <a:pt x="301" y="320"/>
                      </a:lnTo>
                      <a:lnTo>
                        <a:pt x="379" y="294"/>
                      </a:lnTo>
                      <a:lnTo>
                        <a:pt x="469" y="256"/>
                      </a:lnTo>
                      <a:lnTo>
                        <a:pt x="571" y="206"/>
                      </a:lnTo>
                      <a:lnTo>
                        <a:pt x="645" y="173"/>
                      </a:lnTo>
                      <a:lnTo>
                        <a:pt x="722" y="143"/>
                      </a:lnTo>
                      <a:lnTo>
                        <a:pt x="816" y="113"/>
                      </a:lnTo>
                      <a:lnTo>
                        <a:pt x="925" y="80"/>
                      </a:lnTo>
                      <a:lnTo>
                        <a:pt x="1015" y="54"/>
                      </a:lnTo>
                      <a:lnTo>
                        <a:pt x="1083" y="37"/>
                      </a:lnTo>
                      <a:lnTo>
                        <a:pt x="1171" y="21"/>
                      </a:lnTo>
                      <a:lnTo>
                        <a:pt x="1274" y="11"/>
                      </a:lnTo>
                      <a:lnTo>
                        <a:pt x="1345" y="1"/>
                      </a:lnTo>
                      <a:lnTo>
                        <a:pt x="1442" y="0"/>
                      </a:lnTo>
                      <a:lnTo>
                        <a:pt x="1537" y="1"/>
                      </a:lnTo>
                      <a:lnTo>
                        <a:pt x="1604" y="10"/>
                      </a:lnTo>
                      <a:lnTo>
                        <a:pt x="1684" y="20"/>
                      </a:lnTo>
                      <a:lnTo>
                        <a:pt x="1749" y="34"/>
                      </a:lnTo>
                      <a:lnTo>
                        <a:pt x="1809" y="54"/>
                      </a:lnTo>
                      <a:close/>
                    </a:path>
                  </a:pathLst>
                </a:custGeom>
                <a:solidFill>
                  <a:srgbClr val="FF00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4155" name="Freeform 23"/>
                <p:cNvSpPr>
                  <a:spLocks/>
                </p:cNvSpPr>
                <p:nvPr/>
              </p:nvSpPr>
              <p:spPr bwMode="auto">
                <a:xfrm>
                  <a:off x="4757" y="834"/>
                  <a:ext cx="763" cy="135"/>
                </a:xfrm>
                <a:custGeom>
                  <a:avLst/>
                  <a:gdLst>
                    <a:gd name="T0" fmla="*/ 713 w 3050"/>
                    <a:gd name="T1" fmla="*/ 35 h 406"/>
                    <a:gd name="T2" fmla="*/ 678 w 3050"/>
                    <a:gd name="T3" fmla="*/ 37 h 406"/>
                    <a:gd name="T4" fmla="*/ 640 w 3050"/>
                    <a:gd name="T5" fmla="*/ 50 h 406"/>
                    <a:gd name="T6" fmla="*/ 609 w 3050"/>
                    <a:gd name="T7" fmla="*/ 59 h 406"/>
                    <a:gd name="T8" fmla="*/ 578 w 3050"/>
                    <a:gd name="T9" fmla="*/ 66 h 406"/>
                    <a:gd name="T10" fmla="*/ 551 w 3050"/>
                    <a:gd name="T11" fmla="*/ 66 h 406"/>
                    <a:gd name="T12" fmla="*/ 524 w 3050"/>
                    <a:gd name="T13" fmla="*/ 61 h 406"/>
                    <a:gd name="T14" fmla="*/ 496 w 3050"/>
                    <a:gd name="T15" fmla="*/ 43 h 406"/>
                    <a:gd name="T16" fmla="*/ 466 w 3050"/>
                    <a:gd name="T17" fmla="*/ 27 h 406"/>
                    <a:gd name="T18" fmla="*/ 426 w 3050"/>
                    <a:gd name="T19" fmla="*/ 12 h 406"/>
                    <a:gd name="T20" fmla="*/ 384 w 3050"/>
                    <a:gd name="T21" fmla="*/ 7 h 406"/>
                    <a:gd name="T22" fmla="*/ 339 w 3050"/>
                    <a:gd name="T23" fmla="*/ 9 h 406"/>
                    <a:gd name="T24" fmla="*/ 296 w 3050"/>
                    <a:gd name="T25" fmla="*/ 18 h 406"/>
                    <a:gd name="T26" fmla="*/ 236 w 3050"/>
                    <a:gd name="T27" fmla="*/ 38 h 406"/>
                    <a:gd name="T28" fmla="*/ 177 w 3050"/>
                    <a:gd name="T29" fmla="*/ 64 h 406"/>
                    <a:gd name="T30" fmla="*/ 154 w 3050"/>
                    <a:gd name="T31" fmla="*/ 77 h 406"/>
                    <a:gd name="T32" fmla="*/ 121 w 3050"/>
                    <a:gd name="T33" fmla="*/ 99 h 406"/>
                    <a:gd name="T34" fmla="*/ 89 w 3050"/>
                    <a:gd name="T35" fmla="*/ 116 h 406"/>
                    <a:gd name="T36" fmla="*/ 70 w 3050"/>
                    <a:gd name="T37" fmla="*/ 123 h 406"/>
                    <a:gd name="T38" fmla="*/ 54 w 3050"/>
                    <a:gd name="T39" fmla="*/ 129 h 406"/>
                    <a:gd name="T40" fmla="*/ 23 w 3050"/>
                    <a:gd name="T41" fmla="*/ 134 h 406"/>
                    <a:gd name="T42" fmla="*/ 16 w 3050"/>
                    <a:gd name="T43" fmla="*/ 134 h 406"/>
                    <a:gd name="T44" fmla="*/ 0 w 3050"/>
                    <a:gd name="T45" fmla="*/ 125 h 406"/>
                    <a:gd name="T46" fmla="*/ 6 w 3050"/>
                    <a:gd name="T47" fmla="*/ 122 h 406"/>
                    <a:gd name="T48" fmla="*/ 35 w 3050"/>
                    <a:gd name="T49" fmla="*/ 123 h 406"/>
                    <a:gd name="T50" fmla="*/ 63 w 3050"/>
                    <a:gd name="T51" fmla="*/ 115 h 406"/>
                    <a:gd name="T52" fmla="*/ 97 w 3050"/>
                    <a:gd name="T53" fmla="*/ 102 h 406"/>
                    <a:gd name="T54" fmla="*/ 133 w 3050"/>
                    <a:gd name="T55" fmla="*/ 81 h 406"/>
                    <a:gd name="T56" fmla="*/ 170 w 3050"/>
                    <a:gd name="T57" fmla="*/ 58 h 406"/>
                    <a:gd name="T58" fmla="*/ 205 w 3050"/>
                    <a:gd name="T59" fmla="*/ 41 h 406"/>
                    <a:gd name="T60" fmla="*/ 242 w 3050"/>
                    <a:gd name="T61" fmla="*/ 27 h 406"/>
                    <a:gd name="T62" fmla="*/ 283 w 3050"/>
                    <a:gd name="T63" fmla="*/ 12 h 406"/>
                    <a:gd name="T64" fmla="*/ 319 w 3050"/>
                    <a:gd name="T65" fmla="*/ 4 h 406"/>
                    <a:gd name="T66" fmla="*/ 363 w 3050"/>
                    <a:gd name="T67" fmla="*/ 0 h 406"/>
                    <a:gd name="T68" fmla="*/ 414 w 3050"/>
                    <a:gd name="T69" fmla="*/ 1 h 406"/>
                    <a:gd name="T70" fmla="*/ 444 w 3050"/>
                    <a:gd name="T71" fmla="*/ 9 h 406"/>
                    <a:gd name="T72" fmla="*/ 474 w 3050"/>
                    <a:gd name="T73" fmla="*/ 21 h 406"/>
                    <a:gd name="T74" fmla="*/ 501 w 3050"/>
                    <a:gd name="T75" fmla="*/ 37 h 406"/>
                    <a:gd name="T76" fmla="*/ 527 w 3050"/>
                    <a:gd name="T77" fmla="*/ 51 h 406"/>
                    <a:gd name="T78" fmla="*/ 548 w 3050"/>
                    <a:gd name="T79" fmla="*/ 58 h 406"/>
                    <a:gd name="T80" fmla="*/ 581 w 3050"/>
                    <a:gd name="T81" fmla="*/ 56 h 406"/>
                    <a:gd name="T82" fmla="*/ 609 w 3050"/>
                    <a:gd name="T83" fmla="*/ 50 h 406"/>
                    <a:gd name="T84" fmla="*/ 648 w 3050"/>
                    <a:gd name="T85" fmla="*/ 39 h 406"/>
                    <a:gd name="T86" fmla="*/ 684 w 3050"/>
                    <a:gd name="T87" fmla="*/ 27 h 406"/>
                    <a:gd name="T88" fmla="*/ 709 w 3050"/>
                    <a:gd name="T89" fmla="*/ 25 h 406"/>
                    <a:gd name="T90" fmla="*/ 731 w 3050"/>
                    <a:gd name="T91" fmla="*/ 33 h 406"/>
                    <a:gd name="T92" fmla="*/ 758 w 3050"/>
                    <a:gd name="T93" fmla="*/ 50 h 406"/>
                    <a:gd name="T94" fmla="*/ 762 w 3050"/>
                    <a:gd name="T95" fmla="*/ 54 h 406"/>
                    <a:gd name="T96" fmla="*/ 749 w 3050"/>
                    <a:gd name="T97" fmla="*/ 54 h 406"/>
                    <a:gd name="T98" fmla="*/ 732 w 3050"/>
                    <a:gd name="T99" fmla="*/ 44 h 40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3050"/>
                    <a:gd name="T151" fmla="*/ 0 h 406"/>
                    <a:gd name="T152" fmla="*/ 3050 w 3050"/>
                    <a:gd name="T153" fmla="*/ 406 h 40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3050" h="406">
                      <a:moveTo>
                        <a:pt x="2925" y="131"/>
                      </a:moveTo>
                      <a:lnTo>
                        <a:pt x="2850" y="106"/>
                      </a:lnTo>
                      <a:lnTo>
                        <a:pt x="2780" y="103"/>
                      </a:lnTo>
                      <a:lnTo>
                        <a:pt x="2710" y="111"/>
                      </a:lnTo>
                      <a:lnTo>
                        <a:pt x="2648" y="130"/>
                      </a:lnTo>
                      <a:lnTo>
                        <a:pt x="2558" y="151"/>
                      </a:lnTo>
                      <a:lnTo>
                        <a:pt x="2497" y="166"/>
                      </a:lnTo>
                      <a:lnTo>
                        <a:pt x="2433" y="177"/>
                      </a:lnTo>
                      <a:lnTo>
                        <a:pt x="2366" y="193"/>
                      </a:lnTo>
                      <a:lnTo>
                        <a:pt x="2311" y="197"/>
                      </a:lnTo>
                      <a:lnTo>
                        <a:pt x="2261" y="199"/>
                      </a:lnTo>
                      <a:lnTo>
                        <a:pt x="2201" y="199"/>
                      </a:lnTo>
                      <a:lnTo>
                        <a:pt x="2140" y="194"/>
                      </a:lnTo>
                      <a:lnTo>
                        <a:pt x="2095" y="184"/>
                      </a:lnTo>
                      <a:lnTo>
                        <a:pt x="2042" y="161"/>
                      </a:lnTo>
                      <a:lnTo>
                        <a:pt x="1981" y="130"/>
                      </a:lnTo>
                      <a:lnTo>
                        <a:pt x="1918" y="101"/>
                      </a:lnTo>
                      <a:lnTo>
                        <a:pt x="1863" y="80"/>
                      </a:lnTo>
                      <a:lnTo>
                        <a:pt x="1793" y="54"/>
                      </a:lnTo>
                      <a:lnTo>
                        <a:pt x="1704" y="36"/>
                      </a:lnTo>
                      <a:lnTo>
                        <a:pt x="1633" y="27"/>
                      </a:lnTo>
                      <a:lnTo>
                        <a:pt x="1536" y="21"/>
                      </a:lnTo>
                      <a:lnTo>
                        <a:pt x="1449" y="21"/>
                      </a:lnTo>
                      <a:lnTo>
                        <a:pt x="1355" y="27"/>
                      </a:lnTo>
                      <a:lnTo>
                        <a:pt x="1268" y="37"/>
                      </a:lnTo>
                      <a:lnTo>
                        <a:pt x="1184" y="54"/>
                      </a:lnTo>
                      <a:lnTo>
                        <a:pt x="1070" y="77"/>
                      </a:lnTo>
                      <a:lnTo>
                        <a:pt x="944" y="113"/>
                      </a:lnTo>
                      <a:lnTo>
                        <a:pt x="827" y="147"/>
                      </a:lnTo>
                      <a:lnTo>
                        <a:pt x="708" y="191"/>
                      </a:lnTo>
                      <a:lnTo>
                        <a:pt x="618" y="230"/>
                      </a:lnTo>
                      <a:lnTo>
                        <a:pt x="614" y="233"/>
                      </a:lnTo>
                      <a:lnTo>
                        <a:pt x="539" y="269"/>
                      </a:lnTo>
                      <a:lnTo>
                        <a:pt x="482" y="297"/>
                      </a:lnTo>
                      <a:lnTo>
                        <a:pt x="419" y="326"/>
                      </a:lnTo>
                      <a:lnTo>
                        <a:pt x="354" y="350"/>
                      </a:lnTo>
                      <a:lnTo>
                        <a:pt x="283" y="367"/>
                      </a:lnTo>
                      <a:lnTo>
                        <a:pt x="278" y="370"/>
                      </a:lnTo>
                      <a:lnTo>
                        <a:pt x="220" y="387"/>
                      </a:lnTo>
                      <a:lnTo>
                        <a:pt x="216" y="389"/>
                      </a:lnTo>
                      <a:lnTo>
                        <a:pt x="155" y="397"/>
                      </a:lnTo>
                      <a:lnTo>
                        <a:pt x="91" y="404"/>
                      </a:lnTo>
                      <a:lnTo>
                        <a:pt x="86" y="406"/>
                      </a:lnTo>
                      <a:lnTo>
                        <a:pt x="62" y="404"/>
                      </a:lnTo>
                      <a:lnTo>
                        <a:pt x="28" y="390"/>
                      </a:lnTo>
                      <a:lnTo>
                        <a:pt x="0" y="376"/>
                      </a:lnTo>
                      <a:lnTo>
                        <a:pt x="7" y="367"/>
                      </a:lnTo>
                      <a:lnTo>
                        <a:pt x="24" y="366"/>
                      </a:lnTo>
                      <a:lnTo>
                        <a:pt x="74" y="369"/>
                      </a:lnTo>
                      <a:lnTo>
                        <a:pt x="138" y="369"/>
                      </a:lnTo>
                      <a:lnTo>
                        <a:pt x="189" y="363"/>
                      </a:lnTo>
                      <a:lnTo>
                        <a:pt x="250" y="347"/>
                      </a:lnTo>
                      <a:lnTo>
                        <a:pt x="332" y="327"/>
                      </a:lnTo>
                      <a:lnTo>
                        <a:pt x="388" y="307"/>
                      </a:lnTo>
                      <a:lnTo>
                        <a:pt x="456" y="276"/>
                      </a:lnTo>
                      <a:lnTo>
                        <a:pt x="530" y="243"/>
                      </a:lnTo>
                      <a:lnTo>
                        <a:pt x="595" y="211"/>
                      </a:lnTo>
                      <a:lnTo>
                        <a:pt x="678" y="174"/>
                      </a:lnTo>
                      <a:lnTo>
                        <a:pt x="752" y="147"/>
                      </a:lnTo>
                      <a:lnTo>
                        <a:pt x="820" y="124"/>
                      </a:lnTo>
                      <a:lnTo>
                        <a:pt x="897" y="101"/>
                      </a:lnTo>
                      <a:lnTo>
                        <a:pt x="967" y="80"/>
                      </a:lnTo>
                      <a:lnTo>
                        <a:pt x="1056" y="54"/>
                      </a:lnTo>
                      <a:lnTo>
                        <a:pt x="1133" y="37"/>
                      </a:lnTo>
                      <a:lnTo>
                        <a:pt x="1193" y="26"/>
                      </a:lnTo>
                      <a:lnTo>
                        <a:pt x="1275" y="13"/>
                      </a:lnTo>
                      <a:lnTo>
                        <a:pt x="1372" y="3"/>
                      </a:lnTo>
                      <a:lnTo>
                        <a:pt x="1452" y="0"/>
                      </a:lnTo>
                      <a:lnTo>
                        <a:pt x="1549" y="0"/>
                      </a:lnTo>
                      <a:lnTo>
                        <a:pt x="1655" y="4"/>
                      </a:lnTo>
                      <a:lnTo>
                        <a:pt x="1715" y="14"/>
                      </a:lnTo>
                      <a:lnTo>
                        <a:pt x="1775" y="26"/>
                      </a:lnTo>
                      <a:lnTo>
                        <a:pt x="1836" y="46"/>
                      </a:lnTo>
                      <a:lnTo>
                        <a:pt x="1893" y="64"/>
                      </a:lnTo>
                      <a:lnTo>
                        <a:pt x="1951" y="86"/>
                      </a:lnTo>
                      <a:lnTo>
                        <a:pt x="2002" y="111"/>
                      </a:lnTo>
                      <a:lnTo>
                        <a:pt x="2058" y="136"/>
                      </a:lnTo>
                      <a:lnTo>
                        <a:pt x="2106" y="154"/>
                      </a:lnTo>
                      <a:lnTo>
                        <a:pt x="2146" y="166"/>
                      </a:lnTo>
                      <a:lnTo>
                        <a:pt x="2189" y="173"/>
                      </a:lnTo>
                      <a:lnTo>
                        <a:pt x="2260" y="171"/>
                      </a:lnTo>
                      <a:lnTo>
                        <a:pt x="2324" y="169"/>
                      </a:lnTo>
                      <a:lnTo>
                        <a:pt x="2385" y="161"/>
                      </a:lnTo>
                      <a:lnTo>
                        <a:pt x="2435" y="149"/>
                      </a:lnTo>
                      <a:lnTo>
                        <a:pt x="2523" y="134"/>
                      </a:lnTo>
                      <a:lnTo>
                        <a:pt x="2592" y="116"/>
                      </a:lnTo>
                      <a:lnTo>
                        <a:pt x="2675" y="96"/>
                      </a:lnTo>
                      <a:lnTo>
                        <a:pt x="2733" y="80"/>
                      </a:lnTo>
                      <a:lnTo>
                        <a:pt x="2786" y="76"/>
                      </a:lnTo>
                      <a:lnTo>
                        <a:pt x="2833" y="76"/>
                      </a:lnTo>
                      <a:lnTo>
                        <a:pt x="2858" y="81"/>
                      </a:lnTo>
                      <a:lnTo>
                        <a:pt x="2922" y="100"/>
                      </a:lnTo>
                      <a:lnTo>
                        <a:pt x="2988" y="127"/>
                      </a:lnTo>
                      <a:lnTo>
                        <a:pt x="3032" y="149"/>
                      </a:lnTo>
                      <a:lnTo>
                        <a:pt x="3050" y="157"/>
                      </a:lnTo>
                      <a:lnTo>
                        <a:pt x="3045" y="163"/>
                      </a:lnTo>
                      <a:lnTo>
                        <a:pt x="3029" y="167"/>
                      </a:lnTo>
                      <a:lnTo>
                        <a:pt x="2995" y="163"/>
                      </a:lnTo>
                      <a:lnTo>
                        <a:pt x="2951" y="144"/>
                      </a:lnTo>
                      <a:lnTo>
                        <a:pt x="2925" y="13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4156" name="Freeform 24"/>
                <p:cNvSpPr>
                  <a:spLocks/>
                </p:cNvSpPr>
                <p:nvPr/>
              </p:nvSpPr>
              <p:spPr bwMode="auto">
                <a:xfrm>
                  <a:off x="4762" y="883"/>
                  <a:ext cx="757" cy="103"/>
                </a:xfrm>
                <a:custGeom>
                  <a:avLst/>
                  <a:gdLst>
                    <a:gd name="T0" fmla="*/ 735 w 3026"/>
                    <a:gd name="T1" fmla="*/ 5 h 311"/>
                    <a:gd name="T2" fmla="*/ 705 w 3026"/>
                    <a:gd name="T3" fmla="*/ 0 h 311"/>
                    <a:gd name="T4" fmla="*/ 675 w 3026"/>
                    <a:gd name="T5" fmla="*/ 6 h 311"/>
                    <a:gd name="T6" fmla="*/ 636 w 3026"/>
                    <a:gd name="T7" fmla="*/ 21 h 311"/>
                    <a:gd name="T8" fmla="*/ 603 w 3026"/>
                    <a:gd name="T9" fmla="*/ 33 h 311"/>
                    <a:gd name="T10" fmla="*/ 589 w 3026"/>
                    <a:gd name="T11" fmla="*/ 37 h 311"/>
                    <a:gd name="T12" fmla="*/ 556 w 3026"/>
                    <a:gd name="T13" fmla="*/ 41 h 311"/>
                    <a:gd name="T14" fmla="*/ 536 w 3026"/>
                    <a:gd name="T15" fmla="*/ 42 h 311"/>
                    <a:gd name="T16" fmla="*/ 489 w 3026"/>
                    <a:gd name="T17" fmla="*/ 39 h 311"/>
                    <a:gd name="T18" fmla="*/ 464 w 3026"/>
                    <a:gd name="T19" fmla="*/ 30 h 311"/>
                    <a:gd name="T20" fmla="*/ 433 w 3026"/>
                    <a:gd name="T21" fmla="*/ 15 h 311"/>
                    <a:gd name="T22" fmla="*/ 405 w 3026"/>
                    <a:gd name="T23" fmla="*/ 7 h 311"/>
                    <a:gd name="T24" fmla="*/ 359 w 3026"/>
                    <a:gd name="T25" fmla="*/ 1 h 311"/>
                    <a:gd name="T26" fmla="*/ 312 w 3026"/>
                    <a:gd name="T27" fmla="*/ 0 h 311"/>
                    <a:gd name="T28" fmla="*/ 279 w 3026"/>
                    <a:gd name="T29" fmla="*/ 7 h 311"/>
                    <a:gd name="T30" fmla="*/ 244 w 3026"/>
                    <a:gd name="T31" fmla="*/ 19 h 311"/>
                    <a:gd name="T32" fmla="*/ 206 w 3026"/>
                    <a:gd name="T33" fmla="*/ 36 h 311"/>
                    <a:gd name="T34" fmla="*/ 167 w 3026"/>
                    <a:gd name="T35" fmla="*/ 53 h 311"/>
                    <a:gd name="T36" fmla="*/ 138 w 3026"/>
                    <a:gd name="T37" fmla="*/ 73 h 311"/>
                    <a:gd name="T38" fmla="*/ 114 w 3026"/>
                    <a:gd name="T39" fmla="*/ 88 h 311"/>
                    <a:gd name="T40" fmla="*/ 88 w 3026"/>
                    <a:gd name="T41" fmla="*/ 95 h 311"/>
                    <a:gd name="T42" fmla="*/ 71 w 3026"/>
                    <a:gd name="T43" fmla="*/ 95 h 311"/>
                    <a:gd name="T44" fmla="*/ 37 w 3026"/>
                    <a:gd name="T45" fmla="*/ 91 h 311"/>
                    <a:gd name="T46" fmla="*/ 20 w 3026"/>
                    <a:gd name="T47" fmla="*/ 81 h 311"/>
                    <a:gd name="T48" fmla="*/ 2 w 3026"/>
                    <a:gd name="T49" fmla="*/ 81 h 311"/>
                    <a:gd name="T50" fmla="*/ 21 w 3026"/>
                    <a:gd name="T51" fmla="*/ 95 h 311"/>
                    <a:gd name="T52" fmla="*/ 44 w 3026"/>
                    <a:gd name="T53" fmla="*/ 101 h 311"/>
                    <a:gd name="T54" fmla="*/ 76 w 3026"/>
                    <a:gd name="T55" fmla="*/ 103 h 311"/>
                    <a:gd name="T56" fmla="*/ 104 w 3026"/>
                    <a:gd name="T57" fmla="*/ 101 h 311"/>
                    <a:gd name="T58" fmla="*/ 134 w 3026"/>
                    <a:gd name="T59" fmla="*/ 88 h 311"/>
                    <a:gd name="T60" fmla="*/ 161 w 3026"/>
                    <a:gd name="T61" fmla="*/ 69 h 311"/>
                    <a:gd name="T62" fmla="*/ 194 w 3026"/>
                    <a:gd name="T63" fmla="*/ 50 h 311"/>
                    <a:gd name="T64" fmla="*/ 229 w 3026"/>
                    <a:gd name="T65" fmla="*/ 35 h 311"/>
                    <a:gd name="T66" fmla="*/ 269 w 3026"/>
                    <a:gd name="T67" fmla="*/ 20 h 311"/>
                    <a:gd name="T68" fmla="*/ 298 w 3026"/>
                    <a:gd name="T69" fmla="*/ 12 h 311"/>
                    <a:gd name="T70" fmla="*/ 329 w 3026"/>
                    <a:gd name="T71" fmla="*/ 9 h 311"/>
                    <a:gd name="T72" fmla="*/ 377 w 3026"/>
                    <a:gd name="T73" fmla="*/ 12 h 311"/>
                    <a:gd name="T74" fmla="*/ 419 w 3026"/>
                    <a:gd name="T75" fmla="*/ 20 h 311"/>
                    <a:gd name="T76" fmla="*/ 450 w 3026"/>
                    <a:gd name="T77" fmla="*/ 32 h 311"/>
                    <a:gd name="T78" fmla="*/ 478 w 3026"/>
                    <a:gd name="T79" fmla="*/ 45 h 311"/>
                    <a:gd name="T80" fmla="*/ 510 w 3026"/>
                    <a:gd name="T81" fmla="*/ 51 h 311"/>
                    <a:gd name="T82" fmla="*/ 541 w 3026"/>
                    <a:gd name="T83" fmla="*/ 52 h 311"/>
                    <a:gd name="T84" fmla="*/ 576 w 3026"/>
                    <a:gd name="T85" fmla="*/ 50 h 311"/>
                    <a:gd name="T86" fmla="*/ 608 w 3026"/>
                    <a:gd name="T87" fmla="*/ 42 h 311"/>
                    <a:gd name="T88" fmla="*/ 633 w 3026"/>
                    <a:gd name="T89" fmla="*/ 31 h 311"/>
                    <a:gd name="T90" fmla="*/ 665 w 3026"/>
                    <a:gd name="T91" fmla="*/ 18 h 311"/>
                    <a:gd name="T92" fmla="*/ 692 w 3026"/>
                    <a:gd name="T93" fmla="*/ 10 h 311"/>
                    <a:gd name="T94" fmla="*/ 712 w 3026"/>
                    <a:gd name="T95" fmla="*/ 9 h 311"/>
                    <a:gd name="T96" fmla="*/ 737 w 3026"/>
                    <a:gd name="T97" fmla="*/ 13 h 311"/>
                    <a:gd name="T98" fmla="*/ 752 w 3026"/>
                    <a:gd name="T99" fmla="*/ 10 h 311"/>
                    <a:gd name="T100" fmla="*/ 757 w 3026"/>
                    <a:gd name="T101" fmla="*/ 4 h 311"/>
                    <a:gd name="T102" fmla="*/ 746 w 3026"/>
                    <a:gd name="T103" fmla="*/ 5 h 311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3026"/>
                    <a:gd name="T157" fmla="*/ 0 h 311"/>
                    <a:gd name="T158" fmla="*/ 3026 w 3026"/>
                    <a:gd name="T159" fmla="*/ 311 h 311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3026" h="311">
                      <a:moveTo>
                        <a:pt x="2982" y="15"/>
                      </a:moveTo>
                      <a:lnTo>
                        <a:pt x="2938" y="15"/>
                      </a:lnTo>
                      <a:lnTo>
                        <a:pt x="2883" y="8"/>
                      </a:lnTo>
                      <a:lnTo>
                        <a:pt x="2820" y="0"/>
                      </a:lnTo>
                      <a:lnTo>
                        <a:pt x="2765" y="3"/>
                      </a:lnTo>
                      <a:lnTo>
                        <a:pt x="2698" y="17"/>
                      </a:lnTo>
                      <a:lnTo>
                        <a:pt x="2614" y="41"/>
                      </a:lnTo>
                      <a:lnTo>
                        <a:pt x="2543" y="63"/>
                      </a:lnTo>
                      <a:lnTo>
                        <a:pt x="2475" y="83"/>
                      </a:lnTo>
                      <a:lnTo>
                        <a:pt x="2412" y="101"/>
                      </a:lnTo>
                      <a:lnTo>
                        <a:pt x="2358" y="113"/>
                      </a:lnTo>
                      <a:lnTo>
                        <a:pt x="2354" y="113"/>
                      </a:lnTo>
                      <a:lnTo>
                        <a:pt x="2291" y="123"/>
                      </a:lnTo>
                      <a:lnTo>
                        <a:pt x="2222" y="124"/>
                      </a:lnTo>
                      <a:lnTo>
                        <a:pt x="2148" y="128"/>
                      </a:lnTo>
                      <a:lnTo>
                        <a:pt x="2143" y="128"/>
                      </a:lnTo>
                      <a:lnTo>
                        <a:pt x="2047" y="127"/>
                      </a:lnTo>
                      <a:lnTo>
                        <a:pt x="1956" y="117"/>
                      </a:lnTo>
                      <a:lnTo>
                        <a:pt x="1914" y="110"/>
                      </a:lnTo>
                      <a:lnTo>
                        <a:pt x="1856" y="91"/>
                      </a:lnTo>
                      <a:lnTo>
                        <a:pt x="1796" y="67"/>
                      </a:lnTo>
                      <a:lnTo>
                        <a:pt x="1732" y="45"/>
                      </a:lnTo>
                      <a:lnTo>
                        <a:pt x="1674" y="30"/>
                      </a:lnTo>
                      <a:lnTo>
                        <a:pt x="1617" y="20"/>
                      </a:lnTo>
                      <a:lnTo>
                        <a:pt x="1529" y="8"/>
                      </a:lnTo>
                      <a:lnTo>
                        <a:pt x="1434" y="3"/>
                      </a:lnTo>
                      <a:lnTo>
                        <a:pt x="1341" y="0"/>
                      </a:lnTo>
                      <a:lnTo>
                        <a:pt x="1246" y="0"/>
                      </a:lnTo>
                      <a:lnTo>
                        <a:pt x="1189" y="7"/>
                      </a:lnTo>
                      <a:lnTo>
                        <a:pt x="1116" y="20"/>
                      </a:lnTo>
                      <a:lnTo>
                        <a:pt x="1052" y="37"/>
                      </a:lnTo>
                      <a:lnTo>
                        <a:pt x="975" y="58"/>
                      </a:lnTo>
                      <a:lnTo>
                        <a:pt x="899" y="83"/>
                      </a:lnTo>
                      <a:lnTo>
                        <a:pt x="823" y="108"/>
                      </a:lnTo>
                      <a:lnTo>
                        <a:pt x="738" y="133"/>
                      </a:lnTo>
                      <a:lnTo>
                        <a:pt x="668" y="161"/>
                      </a:lnTo>
                      <a:lnTo>
                        <a:pt x="611" y="190"/>
                      </a:lnTo>
                      <a:lnTo>
                        <a:pt x="550" y="221"/>
                      </a:lnTo>
                      <a:lnTo>
                        <a:pt x="498" y="251"/>
                      </a:lnTo>
                      <a:lnTo>
                        <a:pt x="456" y="266"/>
                      </a:lnTo>
                      <a:lnTo>
                        <a:pt x="398" y="280"/>
                      </a:lnTo>
                      <a:lnTo>
                        <a:pt x="350" y="286"/>
                      </a:lnTo>
                      <a:lnTo>
                        <a:pt x="343" y="284"/>
                      </a:lnTo>
                      <a:lnTo>
                        <a:pt x="284" y="288"/>
                      </a:lnTo>
                      <a:lnTo>
                        <a:pt x="215" y="283"/>
                      </a:lnTo>
                      <a:lnTo>
                        <a:pt x="148" y="274"/>
                      </a:lnTo>
                      <a:lnTo>
                        <a:pt x="107" y="263"/>
                      </a:lnTo>
                      <a:lnTo>
                        <a:pt x="80" y="244"/>
                      </a:lnTo>
                      <a:lnTo>
                        <a:pt x="0" y="233"/>
                      </a:lnTo>
                      <a:lnTo>
                        <a:pt x="6" y="244"/>
                      </a:lnTo>
                      <a:lnTo>
                        <a:pt x="43" y="268"/>
                      </a:lnTo>
                      <a:lnTo>
                        <a:pt x="82" y="288"/>
                      </a:lnTo>
                      <a:lnTo>
                        <a:pt x="125" y="298"/>
                      </a:lnTo>
                      <a:lnTo>
                        <a:pt x="176" y="306"/>
                      </a:lnTo>
                      <a:lnTo>
                        <a:pt x="235" y="310"/>
                      </a:lnTo>
                      <a:lnTo>
                        <a:pt x="303" y="311"/>
                      </a:lnTo>
                      <a:lnTo>
                        <a:pt x="348" y="310"/>
                      </a:lnTo>
                      <a:lnTo>
                        <a:pt x="417" y="304"/>
                      </a:lnTo>
                      <a:lnTo>
                        <a:pt x="475" y="293"/>
                      </a:lnTo>
                      <a:lnTo>
                        <a:pt x="535" y="266"/>
                      </a:lnTo>
                      <a:lnTo>
                        <a:pt x="579" y="238"/>
                      </a:lnTo>
                      <a:lnTo>
                        <a:pt x="643" y="207"/>
                      </a:lnTo>
                      <a:lnTo>
                        <a:pt x="714" y="173"/>
                      </a:lnTo>
                      <a:lnTo>
                        <a:pt x="775" y="151"/>
                      </a:lnTo>
                      <a:lnTo>
                        <a:pt x="839" y="133"/>
                      </a:lnTo>
                      <a:lnTo>
                        <a:pt x="914" y="107"/>
                      </a:lnTo>
                      <a:lnTo>
                        <a:pt x="998" y="80"/>
                      </a:lnTo>
                      <a:lnTo>
                        <a:pt x="1074" y="60"/>
                      </a:lnTo>
                      <a:lnTo>
                        <a:pt x="1139" y="45"/>
                      </a:lnTo>
                      <a:lnTo>
                        <a:pt x="1190" y="37"/>
                      </a:lnTo>
                      <a:lnTo>
                        <a:pt x="1246" y="30"/>
                      </a:lnTo>
                      <a:lnTo>
                        <a:pt x="1315" y="27"/>
                      </a:lnTo>
                      <a:lnTo>
                        <a:pt x="1415" y="30"/>
                      </a:lnTo>
                      <a:lnTo>
                        <a:pt x="1506" y="37"/>
                      </a:lnTo>
                      <a:lnTo>
                        <a:pt x="1597" y="45"/>
                      </a:lnTo>
                      <a:lnTo>
                        <a:pt x="1673" y="60"/>
                      </a:lnTo>
                      <a:lnTo>
                        <a:pt x="1738" y="77"/>
                      </a:lnTo>
                      <a:lnTo>
                        <a:pt x="1799" y="98"/>
                      </a:lnTo>
                      <a:lnTo>
                        <a:pt x="1856" y="120"/>
                      </a:lnTo>
                      <a:lnTo>
                        <a:pt x="1912" y="137"/>
                      </a:lnTo>
                      <a:lnTo>
                        <a:pt x="1973" y="144"/>
                      </a:lnTo>
                      <a:lnTo>
                        <a:pt x="2040" y="154"/>
                      </a:lnTo>
                      <a:lnTo>
                        <a:pt x="2099" y="158"/>
                      </a:lnTo>
                      <a:lnTo>
                        <a:pt x="2163" y="158"/>
                      </a:lnTo>
                      <a:lnTo>
                        <a:pt x="2239" y="154"/>
                      </a:lnTo>
                      <a:lnTo>
                        <a:pt x="2304" y="150"/>
                      </a:lnTo>
                      <a:lnTo>
                        <a:pt x="2372" y="143"/>
                      </a:lnTo>
                      <a:lnTo>
                        <a:pt x="2432" y="128"/>
                      </a:lnTo>
                      <a:lnTo>
                        <a:pt x="2490" y="108"/>
                      </a:lnTo>
                      <a:lnTo>
                        <a:pt x="2530" y="93"/>
                      </a:lnTo>
                      <a:lnTo>
                        <a:pt x="2596" y="71"/>
                      </a:lnTo>
                      <a:lnTo>
                        <a:pt x="2660" y="55"/>
                      </a:lnTo>
                      <a:lnTo>
                        <a:pt x="2719" y="38"/>
                      </a:lnTo>
                      <a:lnTo>
                        <a:pt x="2768" y="30"/>
                      </a:lnTo>
                      <a:lnTo>
                        <a:pt x="2805" y="27"/>
                      </a:lnTo>
                      <a:lnTo>
                        <a:pt x="2847" y="28"/>
                      </a:lnTo>
                      <a:lnTo>
                        <a:pt x="2900" y="33"/>
                      </a:lnTo>
                      <a:lnTo>
                        <a:pt x="2945" y="38"/>
                      </a:lnTo>
                      <a:lnTo>
                        <a:pt x="2984" y="40"/>
                      </a:lnTo>
                      <a:lnTo>
                        <a:pt x="3005" y="31"/>
                      </a:lnTo>
                      <a:lnTo>
                        <a:pt x="3024" y="23"/>
                      </a:lnTo>
                      <a:lnTo>
                        <a:pt x="3026" y="13"/>
                      </a:lnTo>
                      <a:lnTo>
                        <a:pt x="3014" y="10"/>
                      </a:lnTo>
                      <a:lnTo>
                        <a:pt x="2982" y="1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</p:grpSp>
          <p:grpSp>
            <p:nvGrpSpPr>
              <p:cNvPr id="4142" name="Group 25"/>
              <p:cNvGrpSpPr>
                <a:grpSpLocks/>
              </p:cNvGrpSpPr>
              <p:nvPr/>
            </p:nvGrpSpPr>
            <p:grpSpPr bwMode="auto">
              <a:xfrm>
                <a:off x="4869" y="504"/>
                <a:ext cx="392" cy="672"/>
                <a:chOff x="4869" y="504"/>
                <a:chExt cx="392" cy="672"/>
              </a:xfrm>
            </p:grpSpPr>
            <p:sp>
              <p:nvSpPr>
                <p:cNvPr id="4148" name="Freeform 26"/>
                <p:cNvSpPr>
                  <a:spLocks/>
                </p:cNvSpPr>
                <p:nvPr/>
              </p:nvSpPr>
              <p:spPr bwMode="auto">
                <a:xfrm>
                  <a:off x="5032" y="569"/>
                  <a:ext cx="95" cy="117"/>
                </a:xfrm>
                <a:custGeom>
                  <a:avLst/>
                  <a:gdLst>
                    <a:gd name="T0" fmla="*/ 74 w 380"/>
                    <a:gd name="T1" fmla="*/ 61 h 350"/>
                    <a:gd name="T2" fmla="*/ 69 w 380"/>
                    <a:gd name="T3" fmla="*/ 41 h 350"/>
                    <a:gd name="T4" fmla="*/ 65 w 380"/>
                    <a:gd name="T5" fmla="*/ 30 h 350"/>
                    <a:gd name="T6" fmla="*/ 60 w 380"/>
                    <a:gd name="T7" fmla="*/ 21 h 350"/>
                    <a:gd name="T8" fmla="*/ 54 w 380"/>
                    <a:gd name="T9" fmla="*/ 12 h 350"/>
                    <a:gd name="T10" fmla="*/ 48 w 380"/>
                    <a:gd name="T11" fmla="*/ 6 h 350"/>
                    <a:gd name="T12" fmla="*/ 42 w 380"/>
                    <a:gd name="T13" fmla="*/ 2 h 350"/>
                    <a:gd name="T14" fmla="*/ 35 w 380"/>
                    <a:gd name="T15" fmla="*/ 0 h 350"/>
                    <a:gd name="T16" fmla="*/ 27 w 380"/>
                    <a:gd name="T17" fmla="*/ 0 h 350"/>
                    <a:gd name="T18" fmla="*/ 19 w 380"/>
                    <a:gd name="T19" fmla="*/ 3 h 350"/>
                    <a:gd name="T20" fmla="*/ 12 w 380"/>
                    <a:gd name="T21" fmla="*/ 8 h 350"/>
                    <a:gd name="T22" fmla="*/ 7 w 380"/>
                    <a:gd name="T23" fmla="*/ 16 h 350"/>
                    <a:gd name="T24" fmla="*/ 3 w 380"/>
                    <a:gd name="T25" fmla="*/ 26 h 350"/>
                    <a:gd name="T26" fmla="*/ 0 w 380"/>
                    <a:gd name="T27" fmla="*/ 38 h 350"/>
                    <a:gd name="T28" fmla="*/ 0 w 380"/>
                    <a:gd name="T29" fmla="*/ 50 h 350"/>
                    <a:gd name="T30" fmla="*/ 2 w 380"/>
                    <a:gd name="T31" fmla="*/ 61 h 350"/>
                    <a:gd name="T32" fmla="*/ 6 w 380"/>
                    <a:gd name="T33" fmla="*/ 77 h 350"/>
                    <a:gd name="T34" fmla="*/ 12 w 380"/>
                    <a:gd name="T35" fmla="*/ 89 h 350"/>
                    <a:gd name="T36" fmla="*/ 19 w 380"/>
                    <a:gd name="T37" fmla="*/ 99 h 350"/>
                    <a:gd name="T38" fmla="*/ 28 w 380"/>
                    <a:gd name="T39" fmla="*/ 108 h 350"/>
                    <a:gd name="T40" fmla="*/ 36 w 380"/>
                    <a:gd name="T41" fmla="*/ 113 h 350"/>
                    <a:gd name="T42" fmla="*/ 44 w 380"/>
                    <a:gd name="T43" fmla="*/ 116 h 350"/>
                    <a:gd name="T44" fmla="*/ 52 w 380"/>
                    <a:gd name="T45" fmla="*/ 117 h 350"/>
                    <a:gd name="T46" fmla="*/ 58 w 380"/>
                    <a:gd name="T47" fmla="*/ 115 h 350"/>
                    <a:gd name="T48" fmla="*/ 63 w 380"/>
                    <a:gd name="T49" fmla="*/ 111 h 350"/>
                    <a:gd name="T50" fmla="*/ 68 w 380"/>
                    <a:gd name="T51" fmla="*/ 106 h 350"/>
                    <a:gd name="T52" fmla="*/ 70 w 380"/>
                    <a:gd name="T53" fmla="*/ 99 h 350"/>
                    <a:gd name="T54" fmla="*/ 71 w 380"/>
                    <a:gd name="T55" fmla="*/ 91 h 350"/>
                    <a:gd name="T56" fmla="*/ 71 w 380"/>
                    <a:gd name="T57" fmla="*/ 80 h 350"/>
                    <a:gd name="T58" fmla="*/ 82 w 380"/>
                    <a:gd name="T59" fmla="*/ 87 h 350"/>
                    <a:gd name="T60" fmla="*/ 91 w 380"/>
                    <a:gd name="T61" fmla="*/ 89 h 350"/>
                    <a:gd name="T62" fmla="*/ 95 w 380"/>
                    <a:gd name="T63" fmla="*/ 86 h 350"/>
                    <a:gd name="T64" fmla="*/ 95 w 380"/>
                    <a:gd name="T65" fmla="*/ 80 h 350"/>
                    <a:gd name="T66" fmla="*/ 93 w 380"/>
                    <a:gd name="T67" fmla="*/ 74 h 350"/>
                    <a:gd name="T68" fmla="*/ 87 w 380"/>
                    <a:gd name="T69" fmla="*/ 69 h 350"/>
                    <a:gd name="T70" fmla="*/ 80 w 380"/>
                    <a:gd name="T71" fmla="*/ 67 h 350"/>
                    <a:gd name="T72" fmla="*/ 74 w 380"/>
                    <a:gd name="T73" fmla="*/ 64 h 350"/>
                    <a:gd name="T74" fmla="*/ 74 w 380"/>
                    <a:gd name="T75" fmla="*/ 61 h 35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80"/>
                    <a:gd name="T115" fmla="*/ 0 h 350"/>
                    <a:gd name="T116" fmla="*/ 380 w 380"/>
                    <a:gd name="T117" fmla="*/ 350 h 35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80" h="350">
                      <a:moveTo>
                        <a:pt x="295" y="183"/>
                      </a:moveTo>
                      <a:lnTo>
                        <a:pt x="276" y="122"/>
                      </a:lnTo>
                      <a:lnTo>
                        <a:pt x="258" y="90"/>
                      </a:lnTo>
                      <a:lnTo>
                        <a:pt x="239" y="64"/>
                      </a:lnTo>
                      <a:lnTo>
                        <a:pt x="216" y="37"/>
                      </a:lnTo>
                      <a:lnTo>
                        <a:pt x="191" y="19"/>
                      </a:lnTo>
                      <a:lnTo>
                        <a:pt x="167" y="6"/>
                      </a:lnTo>
                      <a:lnTo>
                        <a:pt x="140" y="0"/>
                      </a:lnTo>
                      <a:lnTo>
                        <a:pt x="108" y="0"/>
                      </a:lnTo>
                      <a:lnTo>
                        <a:pt x="74" y="9"/>
                      </a:lnTo>
                      <a:lnTo>
                        <a:pt x="49" y="24"/>
                      </a:lnTo>
                      <a:lnTo>
                        <a:pt x="27" y="49"/>
                      </a:lnTo>
                      <a:lnTo>
                        <a:pt x="10" y="79"/>
                      </a:lnTo>
                      <a:lnTo>
                        <a:pt x="0" y="114"/>
                      </a:lnTo>
                      <a:lnTo>
                        <a:pt x="0" y="149"/>
                      </a:lnTo>
                      <a:lnTo>
                        <a:pt x="7" y="183"/>
                      </a:lnTo>
                      <a:lnTo>
                        <a:pt x="24" y="230"/>
                      </a:lnTo>
                      <a:lnTo>
                        <a:pt x="49" y="267"/>
                      </a:lnTo>
                      <a:lnTo>
                        <a:pt x="76" y="296"/>
                      </a:lnTo>
                      <a:lnTo>
                        <a:pt x="113" y="322"/>
                      </a:lnTo>
                      <a:lnTo>
                        <a:pt x="144" y="339"/>
                      </a:lnTo>
                      <a:lnTo>
                        <a:pt x="177" y="347"/>
                      </a:lnTo>
                      <a:lnTo>
                        <a:pt x="208" y="350"/>
                      </a:lnTo>
                      <a:lnTo>
                        <a:pt x="231" y="345"/>
                      </a:lnTo>
                      <a:lnTo>
                        <a:pt x="253" y="332"/>
                      </a:lnTo>
                      <a:lnTo>
                        <a:pt x="270" y="317"/>
                      </a:lnTo>
                      <a:lnTo>
                        <a:pt x="279" y="297"/>
                      </a:lnTo>
                      <a:lnTo>
                        <a:pt x="282" y="272"/>
                      </a:lnTo>
                      <a:lnTo>
                        <a:pt x="285" y="239"/>
                      </a:lnTo>
                      <a:lnTo>
                        <a:pt x="326" y="259"/>
                      </a:lnTo>
                      <a:lnTo>
                        <a:pt x="363" y="266"/>
                      </a:lnTo>
                      <a:lnTo>
                        <a:pt x="380" y="257"/>
                      </a:lnTo>
                      <a:lnTo>
                        <a:pt x="378" y="239"/>
                      </a:lnTo>
                      <a:lnTo>
                        <a:pt x="370" y="220"/>
                      </a:lnTo>
                      <a:lnTo>
                        <a:pt x="348" y="207"/>
                      </a:lnTo>
                      <a:lnTo>
                        <a:pt x="319" y="200"/>
                      </a:lnTo>
                      <a:lnTo>
                        <a:pt x="297" y="190"/>
                      </a:lnTo>
                      <a:lnTo>
                        <a:pt x="295" y="1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4149" name="Freeform 27"/>
                <p:cNvSpPr>
                  <a:spLocks/>
                </p:cNvSpPr>
                <p:nvPr/>
              </p:nvSpPr>
              <p:spPr bwMode="auto">
                <a:xfrm>
                  <a:off x="5069" y="719"/>
                  <a:ext cx="104" cy="254"/>
                </a:xfrm>
                <a:custGeom>
                  <a:avLst/>
                  <a:gdLst>
                    <a:gd name="T0" fmla="*/ 4 w 415"/>
                    <a:gd name="T1" fmla="*/ 18 h 760"/>
                    <a:gd name="T2" fmla="*/ 8 w 415"/>
                    <a:gd name="T3" fmla="*/ 10 h 760"/>
                    <a:gd name="T4" fmla="*/ 14 w 415"/>
                    <a:gd name="T5" fmla="*/ 4 h 760"/>
                    <a:gd name="T6" fmla="*/ 21 w 415"/>
                    <a:gd name="T7" fmla="*/ 0 h 760"/>
                    <a:gd name="T8" fmla="*/ 30 w 415"/>
                    <a:gd name="T9" fmla="*/ 0 h 760"/>
                    <a:gd name="T10" fmla="*/ 39 w 415"/>
                    <a:gd name="T11" fmla="*/ 0 h 760"/>
                    <a:gd name="T12" fmla="*/ 48 w 415"/>
                    <a:gd name="T13" fmla="*/ 3 h 760"/>
                    <a:gd name="T14" fmla="*/ 57 w 415"/>
                    <a:gd name="T15" fmla="*/ 9 h 760"/>
                    <a:gd name="T16" fmla="*/ 64 w 415"/>
                    <a:gd name="T17" fmla="*/ 18 h 760"/>
                    <a:gd name="T18" fmla="*/ 72 w 415"/>
                    <a:gd name="T19" fmla="*/ 30 h 760"/>
                    <a:gd name="T20" fmla="*/ 79 w 415"/>
                    <a:gd name="T21" fmla="*/ 45 h 760"/>
                    <a:gd name="T22" fmla="*/ 85 w 415"/>
                    <a:gd name="T23" fmla="*/ 59 h 760"/>
                    <a:gd name="T24" fmla="*/ 90 w 415"/>
                    <a:gd name="T25" fmla="*/ 75 h 760"/>
                    <a:gd name="T26" fmla="*/ 94 w 415"/>
                    <a:gd name="T27" fmla="*/ 92 h 760"/>
                    <a:gd name="T28" fmla="*/ 96 w 415"/>
                    <a:gd name="T29" fmla="*/ 106 h 760"/>
                    <a:gd name="T30" fmla="*/ 100 w 415"/>
                    <a:gd name="T31" fmla="*/ 123 h 760"/>
                    <a:gd name="T32" fmla="*/ 102 w 415"/>
                    <a:gd name="T33" fmla="*/ 139 h 760"/>
                    <a:gd name="T34" fmla="*/ 103 w 415"/>
                    <a:gd name="T35" fmla="*/ 156 h 760"/>
                    <a:gd name="T36" fmla="*/ 104 w 415"/>
                    <a:gd name="T37" fmla="*/ 172 h 760"/>
                    <a:gd name="T38" fmla="*/ 104 w 415"/>
                    <a:gd name="T39" fmla="*/ 187 h 760"/>
                    <a:gd name="T40" fmla="*/ 102 w 415"/>
                    <a:gd name="T41" fmla="*/ 202 h 760"/>
                    <a:gd name="T42" fmla="*/ 100 w 415"/>
                    <a:gd name="T43" fmla="*/ 215 h 760"/>
                    <a:gd name="T44" fmla="*/ 96 w 415"/>
                    <a:gd name="T45" fmla="*/ 227 h 760"/>
                    <a:gd name="T46" fmla="*/ 92 w 415"/>
                    <a:gd name="T47" fmla="*/ 235 h 760"/>
                    <a:gd name="T48" fmla="*/ 86 w 415"/>
                    <a:gd name="T49" fmla="*/ 242 h 760"/>
                    <a:gd name="T50" fmla="*/ 80 w 415"/>
                    <a:gd name="T51" fmla="*/ 247 h 760"/>
                    <a:gd name="T52" fmla="*/ 72 w 415"/>
                    <a:gd name="T53" fmla="*/ 251 h 760"/>
                    <a:gd name="T54" fmla="*/ 63 w 415"/>
                    <a:gd name="T55" fmla="*/ 254 h 760"/>
                    <a:gd name="T56" fmla="*/ 55 w 415"/>
                    <a:gd name="T57" fmla="*/ 254 h 760"/>
                    <a:gd name="T58" fmla="*/ 47 w 415"/>
                    <a:gd name="T59" fmla="*/ 253 h 760"/>
                    <a:gd name="T60" fmla="*/ 40 w 415"/>
                    <a:gd name="T61" fmla="*/ 250 h 760"/>
                    <a:gd name="T62" fmla="*/ 35 w 415"/>
                    <a:gd name="T63" fmla="*/ 247 h 760"/>
                    <a:gd name="T64" fmla="*/ 30 w 415"/>
                    <a:gd name="T65" fmla="*/ 241 h 760"/>
                    <a:gd name="T66" fmla="*/ 28 w 415"/>
                    <a:gd name="T67" fmla="*/ 234 h 760"/>
                    <a:gd name="T68" fmla="*/ 26 w 415"/>
                    <a:gd name="T69" fmla="*/ 224 h 760"/>
                    <a:gd name="T70" fmla="*/ 25 w 415"/>
                    <a:gd name="T71" fmla="*/ 215 h 760"/>
                    <a:gd name="T72" fmla="*/ 25 w 415"/>
                    <a:gd name="T73" fmla="*/ 202 h 760"/>
                    <a:gd name="T74" fmla="*/ 27 w 415"/>
                    <a:gd name="T75" fmla="*/ 191 h 760"/>
                    <a:gd name="T76" fmla="*/ 30 w 415"/>
                    <a:gd name="T77" fmla="*/ 181 h 760"/>
                    <a:gd name="T78" fmla="*/ 32 w 415"/>
                    <a:gd name="T79" fmla="*/ 171 h 760"/>
                    <a:gd name="T80" fmla="*/ 33 w 415"/>
                    <a:gd name="T81" fmla="*/ 160 h 760"/>
                    <a:gd name="T82" fmla="*/ 34 w 415"/>
                    <a:gd name="T83" fmla="*/ 147 h 760"/>
                    <a:gd name="T84" fmla="*/ 32 w 415"/>
                    <a:gd name="T85" fmla="*/ 133 h 760"/>
                    <a:gd name="T86" fmla="*/ 26 w 415"/>
                    <a:gd name="T87" fmla="*/ 119 h 760"/>
                    <a:gd name="T88" fmla="*/ 20 w 415"/>
                    <a:gd name="T89" fmla="*/ 105 h 760"/>
                    <a:gd name="T90" fmla="*/ 11 w 415"/>
                    <a:gd name="T91" fmla="*/ 94 h 760"/>
                    <a:gd name="T92" fmla="*/ 6 w 415"/>
                    <a:gd name="T93" fmla="*/ 84 h 760"/>
                    <a:gd name="T94" fmla="*/ 3 w 415"/>
                    <a:gd name="T95" fmla="*/ 71 h 760"/>
                    <a:gd name="T96" fmla="*/ 0 w 415"/>
                    <a:gd name="T97" fmla="*/ 56 h 760"/>
                    <a:gd name="T98" fmla="*/ 0 w 415"/>
                    <a:gd name="T99" fmla="*/ 43 h 760"/>
                    <a:gd name="T100" fmla="*/ 0 w 415"/>
                    <a:gd name="T101" fmla="*/ 30 h 760"/>
                    <a:gd name="T102" fmla="*/ 4 w 415"/>
                    <a:gd name="T103" fmla="*/ 18 h 760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415"/>
                    <a:gd name="T157" fmla="*/ 0 h 760"/>
                    <a:gd name="T158" fmla="*/ 415 w 415"/>
                    <a:gd name="T159" fmla="*/ 760 h 760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415" h="760">
                      <a:moveTo>
                        <a:pt x="15" y="55"/>
                      </a:moveTo>
                      <a:lnTo>
                        <a:pt x="32" y="30"/>
                      </a:lnTo>
                      <a:lnTo>
                        <a:pt x="54" y="12"/>
                      </a:lnTo>
                      <a:lnTo>
                        <a:pt x="82" y="0"/>
                      </a:lnTo>
                      <a:lnTo>
                        <a:pt x="119" y="0"/>
                      </a:lnTo>
                      <a:lnTo>
                        <a:pt x="155" y="0"/>
                      </a:lnTo>
                      <a:lnTo>
                        <a:pt x="191" y="9"/>
                      </a:lnTo>
                      <a:lnTo>
                        <a:pt x="226" y="26"/>
                      </a:lnTo>
                      <a:lnTo>
                        <a:pt x="256" y="53"/>
                      </a:lnTo>
                      <a:lnTo>
                        <a:pt x="289" y="90"/>
                      </a:lnTo>
                      <a:lnTo>
                        <a:pt x="317" y="135"/>
                      </a:lnTo>
                      <a:lnTo>
                        <a:pt x="340" y="178"/>
                      </a:lnTo>
                      <a:lnTo>
                        <a:pt x="361" y="225"/>
                      </a:lnTo>
                      <a:lnTo>
                        <a:pt x="374" y="274"/>
                      </a:lnTo>
                      <a:lnTo>
                        <a:pt x="384" y="318"/>
                      </a:lnTo>
                      <a:lnTo>
                        <a:pt x="398" y="368"/>
                      </a:lnTo>
                      <a:lnTo>
                        <a:pt x="408" y="417"/>
                      </a:lnTo>
                      <a:lnTo>
                        <a:pt x="413" y="467"/>
                      </a:lnTo>
                      <a:lnTo>
                        <a:pt x="415" y="515"/>
                      </a:lnTo>
                      <a:lnTo>
                        <a:pt x="415" y="560"/>
                      </a:lnTo>
                      <a:lnTo>
                        <a:pt x="408" y="604"/>
                      </a:lnTo>
                      <a:lnTo>
                        <a:pt x="400" y="644"/>
                      </a:lnTo>
                      <a:lnTo>
                        <a:pt x="384" y="678"/>
                      </a:lnTo>
                      <a:lnTo>
                        <a:pt x="366" y="703"/>
                      </a:lnTo>
                      <a:lnTo>
                        <a:pt x="344" y="723"/>
                      </a:lnTo>
                      <a:lnTo>
                        <a:pt x="319" y="740"/>
                      </a:lnTo>
                      <a:lnTo>
                        <a:pt x="287" y="751"/>
                      </a:lnTo>
                      <a:lnTo>
                        <a:pt x="253" y="760"/>
                      </a:lnTo>
                      <a:lnTo>
                        <a:pt x="219" y="760"/>
                      </a:lnTo>
                      <a:lnTo>
                        <a:pt x="187" y="756"/>
                      </a:lnTo>
                      <a:lnTo>
                        <a:pt x="158" y="748"/>
                      </a:lnTo>
                      <a:lnTo>
                        <a:pt x="138" y="738"/>
                      </a:lnTo>
                      <a:lnTo>
                        <a:pt x="121" y="721"/>
                      </a:lnTo>
                      <a:lnTo>
                        <a:pt x="112" y="700"/>
                      </a:lnTo>
                      <a:lnTo>
                        <a:pt x="102" y="670"/>
                      </a:lnTo>
                      <a:lnTo>
                        <a:pt x="99" y="644"/>
                      </a:lnTo>
                      <a:lnTo>
                        <a:pt x="101" y="603"/>
                      </a:lnTo>
                      <a:lnTo>
                        <a:pt x="106" y="571"/>
                      </a:lnTo>
                      <a:lnTo>
                        <a:pt x="118" y="541"/>
                      </a:lnTo>
                      <a:lnTo>
                        <a:pt x="129" y="511"/>
                      </a:lnTo>
                      <a:lnTo>
                        <a:pt x="133" y="478"/>
                      </a:lnTo>
                      <a:lnTo>
                        <a:pt x="135" y="440"/>
                      </a:lnTo>
                      <a:lnTo>
                        <a:pt x="126" y="397"/>
                      </a:lnTo>
                      <a:lnTo>
                        <a:pt x="105" y="355"/>
                      </a:lnTo>
                      <a:lnTo>
                        <a:pt x="78" y="315"/>
                      </a:lnTo>
                      <a:lnTo>
                        <a:pt x="44" y="280"/>
                      </a:lnTo>
                      <a:lnTo>
                        <a:pt x="25" y="250"/>
                      </a:lnTo>
                      <a:lnTo>
                        <a:pt x="10" y="212"/>
                      </a:lnTo>
                      <a:lnTo>
                        <a:pt x="1" y="169"/>
                      </a:lnTo>
                      <a:lnTo>
                        <a:pt x="0" y="128"/>
                      </a:lnTo>
                      <a:lnTo>
                        <a:pt x="1" y="89"/>
                      </a:lnTo>
                      <a:lnTo>
                        <a:pt x="15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4150" name="Freeform 28"/>
                <p:cNvSpPr>
                  <a:spLocks/>
                </p:cNvSpPr>
                <p:nvPr/>
              </p:nvSpPr>
              <p:spPr bwMode="auto">
                <a:xfrm>
                  <a:off x="5098" y="504"/>
                  <a:ext cx="163" cy="233"/>
                </a:xfrm>
                <a:custGeom>
                  <a:avLst/>
                  <a:gdLst>
                    <a:gd name="T0" fmla="*/ 19 w 653"/>
                    <a:gd name="T1" fmla="*/ 201 h 699"/>
                    <a:gd name="T2" fmla="*/ 60 w 653"/>
                    <a:gd name="T3" fmla="*/ 177 h 699"/>
                    <a:gd name="T4" fmla="*/ 88 w 653"/>
                    <a:gd name="T5" fmla="*/ 167 h 699"/>
                    <a:gd name="T6" fmla="*/ 92 w 653"/>
                    <a:gd name="T7" fmla="*/ 141 h 699"/>
                    <a:gd name="T8" fmla="*/ 98 w 653"/>
                    <a:gd name="T9" fmla="*/ 99 h 699"/>
                    <a:gd name="T10" fmla="*/ 117 w 653"/>
                    <a:gd name="T11" fmla="*/ 62 h 699"/>
                    <a:gd name="T12" fmla="*/ 121 w 653"/>
                    <a:gd name="T13" fmla="*/ 37 h 699"/>
                    <a:gd name="T14" fmla="*/ 121 w 653"/>
                    <a:gd name="T15" fmla="*/ 32 h 699"/>
                    <a:gd name="T16" fmla="*/ 119 w 653"/>
                    <a:gd name="T17" fmla="*/ 27 h 699"/>
                    <a:gd name="T18" fmla="*/ 116 w 653"/>
                    <a:gd name="T19" fmla="*/ 23 h 699"/>
                    <a:gd name="T20" fmla="*/ 112 w 653"/>
                    <a:gd name="T21" fmla="*/ 21 h 699"/>
                    <a:gd name="T22" fmla="*/ 109 w 653"/>
                    <a:gd name="T23" fmla="*/ 17 h 699"/>
                    <a:gd name="T24" fmla="*/ 106 w 653"/>
                    <a:gd name="T25" fmla="*/ 13 h 699"/>
                    <a:gd name="T26" fmla="*/ 106 w 653"/>
                    <a:gd name="T27" fmla="*/ 8 h 699"/>
                    <a:gd name="T28" fmla="*/ 108 w 653"/>
                    <a:gd name="T29" fmla="*/ 3 h 699"/>
                    <a:gd name="T30" fmla="*/ 112 w 653"/>
                    <a:gd name="T31" fmla="*/ 0 h 699"/>
                    <a:gd name="T32" fmla="*/ 116 w 653"/>
                    <a:gd name="T33" fmla="*/ 1 h 699"/>
                    <a:gd name="T34" fmla="*/ 119 w 653"/>
                    <a:gd name="T35" fmla="*/ 3 h 699"/>
                    <a:gd name="T36" fmla="*/ 122 w 653"/>
                    <a:gd name="T37" fmla="*/ 8 h 699"/>
                    <a:gd name="T38" fmla="*/ 124 w 653"/>
                    <a:gd name="T39" fmla="*/ 13 h 699"/>
                    <a:gd name="T40" fmla="*/ 125 w 653"/>
                    <a:gd name="T41" fmla="*/ 18 h 699"/>
                    <a:gd name="T42" fmla="*/ 127 w 653"/>
                    <a:gd name="T43" fmla="*/ 22 h 699"/>
                    <a:gd name="T44" fmla="*/ 131 w 653"/>
                    <a:gd name="T45" fmla="*/ 25 h 699"/>
                    <a:gd name="T46" fmla="*/ 134 w 653"/>
                    <a:gd name="T47" fmla="*/ 21 h 699"/>
                    <a:gd name="T48" fmla="*/ 135 w 653"/>
                    <a:gd name="T49" fmla="*/ 16 h 699"/>
                    <a:gd name="T50" fmla="*/ 137 w 653"/>
                    <a:gd name="T51" fmla="*/ 11 h 699"/>
                    <a:gd name="T52" fmla="*/ 140 w 653"/>
                    <a:gd name="T53" fmla="*/ 6 h 699"/>
                    <a:gd name="T54" fmla="*/ 144 w 653"/>
                    <a:gd name="T55" fmla="*/ 5 h 699"/>
                    <a:gd name="T56" fmla="*/ 148 w 653"/>
                    <a:gd name="T57" fmla="*/ 6 h 699"/>
                    <a:gd name="T58" fmla="*/ 151 w 653"/>
                    <a:gd name="T59" fmla="*/ 10 h 699"/>
                    <a:gd name="T60" fmla="*/ 151 w 653"/>
                    <a:gd name="T61" fmla="*/ 14 h 699"/>
                    <a:gd name="T62" fmla="*/ 149 w 653"/>
                    <a:gd name="T63" fmla="*/ 19 h 699"/>
                    <a:gd name="T64" fmla="*/ 146 w 653"/>
                    <a:gd name="T65" fmla="*/ 23 h 699"/>
                    <a:gd name="T66" fmla="*/ 142 w 653"/>
                    <a:gd name="T67" fmla="*/ 28 h 699"/>
                    <a:gd name="T68" fmla="*/ 140 w 653"/>
                    <a:gd name="T69" fmla="*/ 33 h 699"/>
                    <a:gd name="T70" fmla="*/ 141 w 653"/>
                    <a:gd name="T71" fmla="*/ 37 h 699"/>
                    <a:gd name="T72" fmla="*/ 145 w 653"/>
                    <a:gd name="T73" fmla="*/ 37 h 699"/>
                    <a:gd name="T74" fmla="*/ 150 w 653"/>
                    <a:gd name="T75" fmla="*/ 35 h 699"/>
                    <a:gd name="T76" fmla="*/ 154 w 653"/>
                    <a:gd name="T77" fmla="*/ 34 h 699"/>
                    <a:gd name="T78" fmla="*/ 158 w 653"/>
                    <a:gd name="T79" fmla="*/ 34 h 699"/>
                    <a:gd name="T80" fmla="*/ 162 w 653"/>
                    <a:gd name="T81" fmla="*/ 38 h 699"/>
                    <a:gd name="T82" fmla="*/ 163 w 653"/>
                    <a:gd name="T83" fmla="*/ 43 h 699"/>
                    <a:gd name="T84" fmla="*/ 160 w 653"/>
                    <a:gd name="T85" fmla="*/ 48 h 699"/>
                    <a:gd name="T86" fmla="*/ 156 w 653"/>
                    <a:gd name="T87" fmla="*/ 51 h 699"/>
                    <a:gd name="T88" fmla="*/ 152 w 653"/>
                    <a:gd name="T89" fmla="*/ 52 h 699"/>
                    <a:gd name="T90" fmla="*/ 147 w 653"/>
                    <a:gd name="T91" fmla="*/ 52 h 699"/>
                    <a:gd name="T92" fmla="*/ 144 w 653"/>
                    <a:gd name="T93" fmla="*/ 52 h 699"/>
                    <a:gd name="T94" fmla="*/ 140 w 653"/>
                    <a:gd name="T95" fmla="*/ 51 h 699"/>
                    <a:gd name="T96" fmla="*/ 136 w 653"/>
                    <a:gd name="T97" fmla="*/ 54 h 699"/>
                    <a:gd name="T98" fmla="*/ 127 w 653"/>
                    <a:gd name="T99" fmla="*/ 61 h 699"/>
                    <a:gd name="T100" fmla="*/ 110 w 653"/>
                    <a:gd name="T101" fmla="*/ 106 h 699"/>
                    <a:gd name="T102" fmla="*/ 107 w 653"/>
                    <a:gd name="T103" fmla="*/ 164 h 699"/>
                    <a:gd name="T104" fmla="*/ 101 w 653"/>
                    <a:gd name="T105" fmla="*/ 183 h 699"/>
                    <a:gd name="T106" fmla="*/ 73 w 653"/>
                    <a:gd name="T107" fmla="*/ 200 h 699"/>
                    <a:gd name="T108" fmla="*/ 42 w 653"/>
                    <a:gd name="T109" fmla="*/ 217 h 699"/>
                    <a:gd name="T110" fmla="*/ 15 w 653"/>
                    <a:gd name="T111" fmla="*/ 233 h 699"/>
                    <a:gd name="T112" fmla="*/ 0 w 653"/>
                    <a:gd name="T113" fmla="*/ 227 h 699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653"/>
                    <a:gd name="T172" fmla="*/ 0 h 699"/>
                    <a:gd name="T173" fmla="*/ 653 w 653"/>
                    <a:gd name="T174" fmla="*/ 699 h 699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653" h="699">
                      <a:moveTo>
                        <a:pt x="3" y="666"/>
                      </a:moveTo>
                      <a:lnTo>
                        <a:pt x="40" y="631"/>
                      </a:lnTo>
                      <a:lnTo>
                        <a:pt x="77" y="602"/>
                      </a:lnTo>
                      <a:lnTo>
                        <a:pt x="134" y="569"/>
                      </a:lnTo>
                      <a:lnTo>
                        <a:pt x="192" y="548"/>
                      </a:lnTo>
                      <a:lnTo>
                        <a:pt x="241" y="531"/>
                      </a:lnTo>
                      <a:lnTo>
                        <a:pt x="300" y="516"/>
                      </a:lnTo>
                      <a:lnTo>
                        <a:pt x="333" y="508"/>
                      </a:lnTo>
                      <a:lnTo>
                        <a:pt x="352" y="502"/>
                      </a:lnTo>
                      <a:lnTo>
                        <a:pt x="360" y="489"/>
                      </a:lnTo>
                      <a:lnTo>
                        <a:pt x="364" y="469"/>
                      </a:lnTo>
                      <a:lnTo>
                        <a:pt x="367" y="422"/>
                      </a:lnTo>
                      <a:lnTo>
                        <a:pt x="373" y="378"/>
                      </a:lnTo>
                      <a:lnTo>
                        <a:pt x="384" y="333"/>
                      </a:lnTo>
                      <a:lnTo>
                        <a:pt x="394" y="296"/>
                      </a:lnTo>
                      <a:lnTo>
                        <a:pt x="418" y="253"/>
                      </a:lnTo>
                      <a:lnTo>
                        <a:pt x="438" y="223"/>
                      </a:lnTo>
                      <a:lnTo>
                        <a:pt x="467" y="185"/>
                      </a:lnTo>
                      <a:lnTo>
                        <a:pt x="484" y="155"/>
                      </a:lnTo>
                      <a:lnTo>
                        <a:pt x="485" y="132"/>
                      </a:lnTo>
                      <a:lnTo>
                        <a:pt x="484" y="110"/>
                      </a:lnTo>
                      <a:lnTo>
                        <a:pt x="485" y="105"/>
                      </a:lnTo>
                      <a:lnTo>
                        <a:pt x="485" y="100"/>
                      </a:lnTo>
                      <a:lnTo>
                        <a:pt x="484" y="95"/>
                      </a:lnTo>
                      <a:lnTo>
                        <a:pt x="482" y="90"/>
                      </a:lnTo>
                      <a:lnTo>
                        <a:pt x="478" y="85"/>
                      </a:lnTo>
                      <a:lnTo>
                        <a:pt x="478" y="80"/>
                      </a:lnTo>
                      <a:lnTo>
                        <a:pt x="474" y="77"/>
                      </a:lnTo>
                      <a:lnTo>
                        <a:pt x="468" y="73"/>
                      </a:lnTo>
                      <a:lnTo>
                        <a:pt x="465" y="69"/>
                      </a:lnTo>
                      <a:lnTo>
                        <a:pt x="460" y="67"/>
                      </a:lnTo>
                      <a:lnTo>
                        <a:pt x="455" y="65"/>
                      </a:lnTo>
                      <a:lnTo>
                        <a:pt x="450" y="62"/>
                      </a:lnTo>
                      <a:lnTo>
                        <a:pt x="444" y="60"/>
                      </a:lnTo>
                      <a:lnTo>
                        <a:pt x="440" y="57"/>
                      </a:lnTo>
                      <a:lnTo>
                        <a:pt x="437" y="52"/>
                      </a:lnTo>
                      <a:lnTo>
                        <a:pt x="431" y="49"/>
                      </a:lnTo>
                      <a:lnTo>
                        <a:pt x="424" y="43"/>
                      </a:lnTo>
                      <a:lnTo>
                        <a:pt x="424" y="39"/>
                      </a:lnTo>
                      <a:lnTo>
                        <a:pt x="424" y="33"/>
                      </a:lnTo>
                      <a:lnTo>
                        <a:pt x="424" y="29"/>
                      </a:lnTo>
                      <a:lnTo>
                        <a:pt x="424" y="23"/>
                      </a:lnTo>
                      <a:lnTo>
                        <a:pt x="424" y="19"/>
                      </a:lnTo>
                      <a:lnTo>
                        <a:pt x="428" y="13"/>
                      </a:lnTo>
                      <a:lnTo>
                        <a:pt x="431" y="9"/>
                      </a:lnTo>
                      <a:lnTo>
                        <a:pt x="438" y="6"/>
                      </a:lnTo>
                      <a:lnTo>
                        <a:pt x="443" y="2"/>
                      </a:lnTo>
                      <a:lnTo>
                        <a:pt x="448" y="0"/>
                      </a:lnTo>
                      <a:lnTo>
                        <a:pt x="453" y="0"/>
                      </a:lnTo>
                      <a:lnTo>
                        <a:pt x="458" y="0"/>
                      </a:lnTo>
                      <a:lnTo>
                        <a:pt x="464" y="2"/>
                      </a:lnTo>
                      <a:lnTo>
                        <a:pt x="468" y="3"/>
                      </a:lnTo>
                      <a:lnTo>
                        <a:pt x="474" y="7"/>
                      </a:lnTo>
                      <a:lnTo>
                        <a:pt x="478" y="10"/>
                      </a:lnTo>
                      <a:lnTo>
                        <a:pt x="482" y="16"/>
                      </a:lnTo>
                      <a:lnTo>
                        <a:pt x="487" y="19"/>
                      </a:lnTo>
                      <a:lnTo>
                        <a:pt x="488" y="23"/>
                      </a:lnTo>
                      <a:lnTo>
                        <a:pt x="492" y="29"/>
                      </a:lnTo>
                      <a:lnTo>
                        <a:pt x="494" y="33"/>
                      </a:lnTo>
                      <a:lnTo>
                        <a:pt x="495" y="39"/>
                      </a:lnTo>
                      <a:lnTo>
                        <a:pt x="498" y="43"/>
                      </a:lnTo>
                      <a:lnTo>
                        <a:pt x="501" y="49"/>
                      </a:lnTo>
                      <a:lnTo>
                        <a:pt x="502" y="53"/>
                      </a:lnTo>
                      <a:lnTo>
                        <a:pt x="502" y="59"/>
                      </a:lnTo>
                      <a:lnTo>
                        <a:pt x="504" y="63"/>
                      </a:lnTo>
                      <a:lnTo>
                        <a:pt x="508" y="67"/>
                      </a:lnTo>
                      <a:lnTo>
                        <a:pt x="514" y="70"/>
                      </a:lnTo>
                      <a:lnTo>
                        <a:pt x="519" y="73"/>
                      </a:lnTo>
                      <a:lnTo>
                        <a:pt x="524" y="75"/>
                      </a:lnTo>
                      <a:lnTo>
                        <a:pt x="529" y="72"/>
                      </a:lnTo>
                      <a:lnTo>
                        <a:pt x="534" y="70"/>
                      </a:lnTo>
                      <a:lnTo>
                        <a:pt x="538" y="63"/>
                      </a:lnTo>
                      <a:lnTo>
                        <a:pt x="541" y="59"/>
                      </a:lnTo>
                      <a:lnTo>
                        <a:pt x="542" y="53"/>
                      </a:lnTo>
                      <a:lnTo>
                        <a:pt x="542" y="49"/>
                      </a:lnTo>
                      <a:lnTo>
                        <a:pt x="544" y="43"/>
                      </a:lnTo>
                      <a:lnTo>
                        <a:pt x="546" y="39"/>
                      </a:lnTo>
                      <a:lnTo>
                        <a:pt x="548" y="33"/>
                      </a:lnTo>
                      <a:lnTo>
                        <a:pt x="551" y="29"/>
                      </a:lnTo>
                      <a:lnTo>
                        <a:pt x="556" y="23"/>
                      </a:lnTo>
                      <a:lnTo>
                        <a:pt x="561" y="19"/>
                      </a:lnTo>
                      <a:lnTo>
                        <a:pt x="566" y="17"/>
                      </a:lnTo>
                      <a:lnTo>
                        <a:pt x="571" y="16"/>
                      </a:lnTo>
                      <a:lnTo>
                        <a:pt x="578" y="16"/>
                      </a:lnTo>
                      <a:lnTo>
                        <a:pt x="583" y="16"/>
                      </a:lnTo>
                      <a:lnTo>
                        <a:pt x="588" y="16"/>
                      </a:lnTo>
                      <a:lnTo>
                        <a:pt x="593" y="17"/>
                      </a:lnTo>
                      <a:lnTo>
                        <a:pt x="598" y="19"/>
                      </a:lnTo>
                      <a:lnTo>
                        <a:pt x="603" y="23"/>
                      </a:lnTo>
                      <a:lnTo>
                        <a:pt x="605" y="29"/>
                      </a:lnTo>
                      <a:lnTo>
                        <a:pt x="605" y="33"/>
                      </a:lnTo>
                      <a:lnTo>
                        <a:pt x="606" y="39"/>
                      </a:lnTo>
                      <a:lnTo>
                        <a:pt x="606" y="43"/>
                      </a:lnTo>
                      <a:lnTo>
                        <a:pt x="605" y="49"/>
                      </a:lnTo>
                      <a:lnTo>
                        <a:pt x="602" y="53"/>
                      </a:lnTo>
                      <a:lnTo>
                        <a:pt x="596" y="57"/>
                      </a:lnTo>
                      <a:lnTo>
                        <a:pt x="592" y="62"/>
                      </a:lnTo>
                      <a:lnTo>
                        <a:pt x="586" y="65"/>
                      </a:lnTo>
                      <a:lnTo>
                        <a:pt x="583" y="70"/>
                      </a:lnTo>
                      <a:lnTo>
                        <a:pt x="578" y="75"/>
                      </a:lnTo>
                      <a:lnTo>
                        <a:pt x="573" y="80"/>
                      </a:lnTo>
                      <a:lnTo>
                        <a:pt x="568" y="83"/>
                      </a:lnTo>
                      <a:lnTo>
                        <a:pt x="566" y="89"/>
                      </a:lnTo>
                      <a:lnTo>
                        <a:pt x="562" y="93"/>
                      </a:lnTo>
                      <a:lnTo>
                        <a:pt x="559" y="99"/>
                      </a:lnTo>
                      <a:lnTo>
                        <a:pt x="559" y="103"/>
                      </a:lnTo>
                      <a:lnTo>
                        <a:pt x="559" y="109"/>
                      </a:lnTo>
                      <a:lnTo>
                        <a:pt x="565" y="110"/>
                      </a:lnTo>
                      <a:lnTo>
                        <a:pt x="569" y="112"/>
                      </a:lnTo>
                      <a:lnTo>
                        <a:pt x="576" y="110"/>
                      </a:lnTo>
                      <a:lnTo>
                        <a:pt x="582" y="110"/>
                      </a:lnTo>
                      <a:lnTo>
                        <a:pt x="586" y="109"/>
                      </a:lnTo>
                      <a:lnTo>
                        <a:pt x="593" y="107"/>
                      </a:lnTo>
                      <a:lnTo>
                        <a:pt x="599" y="105"/>
                      </a:lnTo>
                      <a:lnTo>
                        <a:pt x="605" y="103"/>
                      </a:lnTo>
                      <a:lnTo>
                        <a:pt x="610" y="102"/>
                      </a:lnTo>
                      <a:lnTo>
                        <a:pt x="616" y="102"/>
                      </a:lnTo>
                      <a:lnTo>
                        <a:pt x="622" y="102"/>
                      </a:lnTo>
                      <a:lnTo>
                        <a:pt x="626" y="102"/>
                      </a:lnTo>
                      <a:lnTo>
                        <a:pt x="633" y="103"/>
                      </a:lnTo>
                      <a:lnTo>
                        <a:pt x="642" y="105"/>
                      </a:lnTo>
                      <a:lnTo>
                        <a:pt x="646" y="110"/>
                      </a:lnTo>
                      <a:lnTo>
                        <a:pt x="650" y="113"/>
                      </a:lnTo>
                      <a:lnTo>
                        <a:pt x="652" y="119"/>
                      </a:lnTo>
                      <a:lnTo>
                        <a:pt x="653" y="125"/>
                      </a:lnTo>
                      <a:lnTo>
                        <a:pt x="652" y="130"/>
                      </a:lnTo>
                      <a:lnTo>
                        <a:pt x="650" y="135"/>
                      </a:lnTo>
                      <a:lnTo>
                        <a:pt x="646" y="140"/>
                      </a:lnTo>
                      <a:lnTo>
                        <a:pt x="642" y="145"/>
                      </a:lnTo>
                      <a:lnTo>
                        <a:pt x="637" y="145"/>
                      </a:lnTo>
                      <a:lnTo>
                        <a:pt x="630" y="150"/>
                      </a:lnTo>
                      <a:lnTo>
                        <a:pt x="625" y="152"/>
                      </a:lnTo>
                      <a:lnTo>
                        <a:pt x="620" y="153"/>
                      </a:lnTo>
                      <a:lnTo>
                        <a:pt x="615" y="155"/>
                      </a:lnTo>
                      <a:lnTo>
                        <a:pt x="610" y="155"/>
                      </a:lnTo>
                      <a:lnTo>
                        <a:pt x="603" y="155"/>
                      </a:lnTo>
                      <a:lnTo>
                        <a:pt x="596" y="156"/>
                      </a:lnTo>
                      <a:lnTo>
                        <a:pt x="589" y="156"/>
                      </a:lnTo>
                      <a:lnTo>
                        <a:pt x="585" y="156"/>
                      </a:lnTo>
                      <a:lnTo>
                        <a:pt x="579" y="156"/>
                      </a:lnTo>
                      <a:lnTo>
                        <a:pt x="575" y="155"/>
                      </a:lnTo>
                      <a:lnTo>
                        <a:pt x="569" y="155"/>
                      </a:lnTo>
                      <a:lnTo>
                        <a:pt x="565" y="155"/>
                      </a:lnTo>
                      <a:lnTo>
                        <a:pt x="559" y="153"/>
                      </a:lnTo>
                      <a:lnTo>
                        <a:pt x="555" y="156"/>
                      </a:lnTo>
                      <a:lnTo>
                        <a:pt x="549" y="159"/>
                      </a:lnTo>
                      <a:lnTo>
                        <a:pt x="544" y="162"/>
                      </a:lnTo>
                      <a:lnTo>
                        <a:pt x="539" y="165"/>
                      </a:lnTo>
                      <a:lnTo>
                        <a:pt x="535" y="170"/>
                      </a:lnTo>
                      <a:lnTo>
                        <a:pt x="508" y="183"/>
                      </a:lnTo>
                      <a:lnTo>
                        <a:pt x="482" y="220"/>
                      </a:lnTo>
                      <a:lnTo>
                        <a:pt x="460" y="259"/>
                      </a:lnTo>
                      <a:lnTo>
                        <a:pt x="440" y="318"/>
                      </a:lnTo>
                      <a:lnTo>
                        <a:pt x="433" y="373"/>
                      </a:lnTo>
                      <a:lnTo>
                        <a:pt x="430" y="448"/>
                      </a:lnTo>
                      <a:lnTo>
                        <a:pt x="428" y="493"/>
                      </a:lnTo>
                      <a:lnTo>
                        <a:pt x="424" y="516"/>
                      </a:lnTo>
                      <a:lnTo>
                        <a:pt x="414" y="536"/>
                      </a:lnTo>
                      <a:lnTo>
                        <a:pt x="403" y="549"/>
                      </a:lnTo>
                      <a:lnTo>
                        <a:pt x="380" y="565"/>
                      </a:lnTo>
                      <a:lnTo>
                        <a:pt x="339" y="585"/>
                      </a:lnTo>
                      <a:lnTo>
                        <a:pt x="293" y="601"/>
                      </a:lnTo>
                      <a:lnTo>
                        <a:pt x="252" y="618"/>
                      </a:lnTo>
                      <a:lnTo>
                        <a:pt x="218" y="631"/>
                      </a:lnTo>
                      <a:lnTo>
                        <a:pt x="170" y="651"/>
                      </a:lnTo>
                      <a:lnTo>
                        <a:pt x="131" y="668"/>
                      </a:lnTo>
                      <a:lnTo>
                        <a:pt x="97" y="688"/>
                      </a:lnTo>
                      <a:lnTo>
                        <a:pt x="60" y="699"/>
                      </a:lnTo>
                      <a:lnTo>
                        <a:pt x="31" y="698"/>
                      </a:lnTo>
                      <a:lnTo>
                        <a:pt x="11" y="691"/>
                      </a:lnTo>
                      <a:lnTo>
                        <a:pt x="0" y="682"/>
                      </a:lnTo>
                      <a:lnTo>
                        <a:pt x="3" y="6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4151" name="Freeform 29"/>
                <p:cNvSpPr>
                  <a:spLocks/>
                </p:cNvSpPr>
                <p:nvPr/>
              </p:nvSpPr>
              <p:spPr bwMode="auto">
                <a:xfrm>
                  <a:off x="4869" y="640"/>
                  <a:ext cx="222" cy="129"/>
                </a:xfrm>
                <a:custGeom>
                  <a:avLst/>
                  <a:gdLst>
                    <a:gd name="T0" fmla="*/ 215 w 891"/>
                    <a:gd name="T1" fmla="*/ 86 h 387"/>
                    <a:gd name="T2" fmla="*/ 213 w 891"/>
                    <a:gd name="T3" fmla="*/ 113 h 387"/>
                    <a:gd name="T4" fmla="*/ 162 w 891"/>
                    <a:gd name="T5" fmla="*/ 122 h 387"/>
                    <a:gd name="T6" fmla="*/ 126 w 891"/>
                    <a:gd name="T7" fmla="*/ 129 h 387"/>
                    <a:gd name="T8" fmla="*/ 106 w 891"/>
                    <a:gd name="T9" fmla="*/ 96 h 387"/>
                    <a:gd name="T10" fmla="*/ 72 w 891"/>
                    <a:gd name="T11" fmla="*/ 67 h 387"/>
                    <a:gd name="T12" fmla="*/ 48 w 891"/>
                    <a:gd name="T13" fmla="*/ 62 h 387"/>
                    <a:gd name="T14" fmla="*/ 42 w 891"/>
                    <a:gd name="T15" fmla="*/ 64 h 387"/>
                    <a:gd name="T16" fmla="*/ 36 w 891"/>
                    <a:gd name="T17" fmla="*/ 70 h 387"/>
                    <a:gd name="T18" fmla="*/ 32 w 891"/>
                    <a:gd name="T19" fmla="*/ 77 h 387"/>
                    <a:gd name="T20" fmla="*/ 27 w 891"/>
                    <a:gd name="T21" fmla="*/ 83 h 387"/>
                    <a:gd name="T22" fmla="*/ 20 w 891"/>
                    <a:gd name="T23" fmla="*/ 85 h 387"/>
                    <a:gd name="T24" fmla="*/ 15 w 891"/>
                    <a:gd name="T25" fmla="*/ 82 h 387"/>
                    <a:gd name="T26" fmla="*/ 12 w 891"/>
                    <a:gd name="T27" fmla="*/ 76 h 387"/>
                    <a:gd name="T28" fmla="*/ 15 w 891"/>
                    <a:gd name="T29" fmla="*/ 70 h 387"/>
                    <a:gd name="T30" fmla="*/ 22 w 891"/>
                    <a:gd name="T31" fmla="*/ 66 h 387"/>
                    <a:gd name="T32" fmla="*/ 27 w 891"/>
                    <a:gd name="T33" fmla="*/ 62 h 387"/>
                    <a:gd name="T34" fmla="*/ 32 w 891"/>
                    <a:gd name="T35" fmla="*/ 59 h 387"/>
                    <a:gd name="T36" fmla="*/ 31 w 891"/>
                    <a:gd name="T37" fmla="*/ 53 h 387"/>
                    <a:gd name="T38" fmla="*/ 26 w 891"/>
                    <a:gd name="T39" fmla="*/ 52 h 387"/>
                    <a:gd name="T40" fmla="*/ 20 w 891"/>
                    <a:gd name="T41" fmla="*/ 52 h 387"/>
                    <a:gd name="T42" fmla="*/ 15 w 891"/>
                    <a:gd name="T43" fmla="*/ 52 h 387"/>
                    <a:gd name="T44" fmla="*/ 9 w 891"/>
                    <a:gd name="T45" fmla="*/ 52 h 387"/>
                    <a:gd name="T46" fmla="*/ 3 w 891"/>
                    <a:gd name="T47" fmla="*/ 50 h 387"/>
                    <a:gd name="T48" fmla="*/ 0 w 891"/>
                    <a:gd name="T49" fmla="*/ 44 h 387"/>
                    <a:gd name="T50" fmla="*/ 1 w 891"/>
                    <a:gd name="T51" fmla="*/ 37 h 387"/>
                    <a:gd name="T52" fmla="*/ 8 w 891"/>
                    <a:gd name="T53" fmla="*/ 33 h 387"/>
                    <a:gd name="T54" fmla="*/ 14 w 891"/>
                    <a:gd name="T55" fmla="*/ 32 h 387"/>
                    <a:gd name="T56" fmla="*/ 20 w 891"/>
                    <a:gd name="T57" fmla="*/ 32 h 387"/>
                    <a:gd name="T58" fmla="*/ 25 w 891"/>
                    <a:gd name="T59" fmla="*/ 34 h 387"/>
                    <a:gd name="T60" fmla="*/ 31 w 891"/>
                    <a:gd name="T61" fmla="*/ 38 h 387"/>
                    <a:gd name="T62" fmla="*/ 36 w 891"/>
                    <a:gd name="T63" fmla="*/ 41 h 387"/>
                    <a:gd name="T64" fmla="*/ 41 w 891"/>
                    <a:gd name="T65" fmla="*/ 41 h 387"/>
                    <a:gd name="T66" fmla="*/ 44 w 891"/>
                    <a:gd name="T67" fmla="*/ 35 h 387"/>
                    <a:gd name="T68" fmla="*/ 43 w 891"/>
                    <a:gd name="T69" fmla="*/ 28 h 387"/>
                    <a:gd name="T70" fmla="*/ 41 w 891"/>
                    <a:gd name="T71" fmla="*/ 20 h 387"/>
                    <a:gd name="T72" fmla="*/ 41 w 891"/>
                    <a:gd name="T73" fmla="*/ 13 h 387"/>
                    <a:gd name="T74" fmla="*/ 44 w 891"/>
                    <a:gd name="T75" fmla="*/ 5 h 387"/>
                    <a:gd name="T76" fmla="*/ 48 w 891"/>
                    <a:gd name="T77" fmla="*/ 1 h 387"/>
                    <a:gd name="T78" fmla="*/ 53 w 891"/>
                    <a:gd name="T79" fmla="*/ 0 h 387"/>
                    <a:gd name="T80" fmla="*/ 58 w 891"/>
                    <a:gd name="T81" fmla="*/ 3 h 387"/>
                    <a:gd name="T82" fmla="*/ 60 w 891"/>
                    <a:gd name="T83" fmla="*/ 11 h 387"/>
                    <a:gd name="T84" fmla="*/ 60 w 891"/>
                    <a:gd name="T85" fmla="*/ 18 h 387"/>
                    <a:gd name="T86" fmla="*/ 59 w 891"/>
                    <a:gd name="T87" fmla="*/ 25 h 387"/>
                    <a:gd name="T88" fmla="*/ 57 w 891"/>
                    <a:gd name="T89" fmla="*/ 32 h 387"/>
                    <a:gd name="T90" fmla="*/ 55 w 891"/>
                    <a:gd name="T91" fmla="*/ 39 h 387"/>
                    <a:gd name="T92" fmla="*/ 57 w 891"/>
                    <a:gd name="T93" fmla="*/ 46 h 387"/>
                    <a:gd name="T94" fmla="*/ 90 w 891"/>
                    <a:gd name="T95" fmla="*/ 60 h 387"/>
                    <a:gd name="T96" fmla="*/ 130 w 891"/>
                    <a:gd name="T97" fmla="*/ 99 h 387"/>
                    <a:gd name="T98" fmla="*/ 160 w 891"/>
                    <a:gd name="T99" fmla="*/ 106 h 387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891"/>
                    <a:gd name="T151" fmla="*/ 0 h 387"/>
                    <a:gd name="T152" fmla="*/ 891 w 891"/>
                    <a:gd name="T153" fmla="*/ 387 h 387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891" h="387">
                      <a:moveTo>
                        <a:pt x="719" y="292"/>
                      </a:moveTo>
                      <a:lnTo>
                        <a:pt x="775" y="270"/>
                      </a:lnTo>
                      <a:lnTo>
                        <a:pt x="829" y="259"/>
                      </a:lnTo>
                      <a:lnTo>
                        <a:pt x="864" y="257"/>
                      </a:lnTo>
                      <a:lnTo>
                        <a:pt x="881" y="269"/>
                      </a:lnTo>
                      <a:lnTo>
                        <a:pt x="891" y="292"/>
                      </a:lnTo>
                      <a:lnTo>
                        <a:pt x="884" y="317"/>
                      </a:lnTo>
                      <a:lnTo>
                        <a:pt x="854" y="339"/>
                      </a:lnTo>
                      <a:lnTo>
                        <a:pt x="817" y="349"/>
                      </a:lnTo>
                      <a:lnTo>
                        <a:pt x="772" y="355"/>
                      </a:lnTo>
                      <a:lnTo>
                        <a:pt x="716" y="359"/>
                      </a:lnTo>
                      <a:lnTo>
                        <a:pt x="650" y="367"/>
                      </a:lnTo>
                      <a:lnTo>
                        <a:pt x="594" y="373"/>
                      </a:lnTo>
                      <a:lnTo>
                        <a:pt x="544" y="383"/>
                      </a:lnTo>
                      <a:lnTo>
                        <a:pt x="510" y="385"/>
                      </a:lnTo>
                      <a:lnTo>
                        <a:pt x="506" y="387"/>
                      </a:lnTo>
                      <a:lnTo>
                        <a:pt x="483" y="377"/>
                      </a:lnTo>
                      <a:lnTo>
                        <a:pt x="470" y="357"/>
                      </a:lnTo>
                      <a:lnTo>
                        <a:pt x="453" y="330"/>
                      </a:lnTo>
                      <a:lnTo>
                        <a:pt x="426" y="289"/>
                      </a:lnTo>
                      <a:lnTo>
                        <a:pt x="396" y="262"/>
                      </a:lnTo>
                      <a:lnTo>
                        <a:pt x="364" y="236"/>
                      </a:lnTo>
                      <a:lnTo>
                        <a:pt x="321" y="216"/>
                      </a:lnTo>
                      <a:lnTo>
                        <a:pt x="288" y="202"/>
                      </a:lnTo>
                      <a:lnTo>
                        <a:pt x="283" y="202"/>
                      </a:lnTo>
                      <a:lnTo>
                        <a:pt x="230" y="187"/>
                      </a:lnTo>
                      <a:lnTo>
                        <a:pt x="197" y="183"/>
                      </a:lnTo>
                      <a:lnTo>
                        <a:pt x="192" y="187"/>
                      </a:lnTo>
                      <a:lnTo>
                        <a:pt x="187" y="187"/>
                      </a:lnTo>
                      <a:lnTo>
                        <a:pt x="180" y="187"/>
                      </a:lnTo>
                      <a:lnTo>
                        <a:pt x="173" y="189"/>
                      </a:lnTo>
                      <a:lnTo>
                        <a:pt x="169" y="193"/>
                      </a:lnTo>
                      <a:lnTo>
                        <a:pt x="163" y="197"/>
                      </a:lnTo>
                      <a:lnTo>
                        <a:pt x="159" y="202"/>
                      </a:lnTo>
                      <a:lnTo>
                        <a:pt x="152" y="209"/>
                      </a:lnTo>
                      <a:lnTo>
                        <a:pt x="146" y="210"/>
                      </a:lnTo>
                      <a:lnTo>
                        <a:pt x="143" y="216"/>
                      </a:lnTo>
                      <a:lnTo>
                        <a:pt x="139" y="220"/>
                      </a:lnTo>
                      <a:lnTo>
                        <a:pt x="133" y="223"/>
                      </a:lnTo>
                      <a:lnTo>
                        <a:pt x="128" y="230"/>
                      </a:lnTo>
                      <a:lnTo>
                        <a:pt x="123" y="236"/>
                      </a:lnTo>
                      <a:lnTo>
                        <a:pt x="118" y="240"/>
                      </a:lnTo>
                      <a:lnTo>
                        <a:pt x="115" y="246"/>
                      </a:lnTo>
                      <a:lnTo>
                        <a:pt x="108" y="249"/>
                      </a:lnTo>
                      <a:lnTo>
                        <a:pt x="101" y="252"/>
                      </a:lnTo>
                      <a:lnTo>
                        <a:pt x="96" y="253"/>
                      </a:lnTo>
                      <a:lnTo>
                        <a:pt x="89" y="253"/>
                      </a:lnTo>
                      <a:lnTo>
                        <a:pt x="82" y="256"/>
                      </a:lnTo>
                      <a:lnTo>
                        <a:pt x="78" y="256"/>
                      </a:lnTo>
                      <a:lnTo>
                        <a:pt x="71" y="253"/>
                      </a:lnTo>
                      <a:lnTo>
                        <a:pt x="62" y="252"/>
                      </a:lnTo>
                      <a:lnTo>
                        <a:pt x="59" y="247"/>
                      </a:lnTo>
                      <a:lnTo>
                        <a:pt x="52" y="242"/>
                      </a:lnTo>
                      <a:lnTo>
                        <a:pt x="48" y="237"/>
                      </a:lnTo>
                      <a:lnTo>
                        <a:pt x="47" y="232"/>
                      </a:lnTo>
                      <a:lnTo>
                        <a:pt x="47" y="227"/>
                      </a:lnTo>
                      <a:lnTo>
                        <a:pt x="48" y="222"/>
                      </a:lnTo>
                      <a:lnTo>
                        <a:pt x="52" y="217"/>
                      </a:lnTo>
                      <a:lnTo>
                        <a:pt x="57" y="216"/>
                      </a:lnTo>
                      <a:lnTo>
                        <a:pt x="62" y="209"/>
                      </a:lnTo>
                      <a:lnTo>
                        <a:pt x="71" y="203"/>
                      </a:lnTo>
                      <a:lnTo>
                        <a:pt x="75" y="203"/>
                      </a:lnTo>
                      <a:lnTo>
                        <a:pt x="81" y="202"/>
                      </a:lnTo>
                      <a:lnTo>
                        <a:pt x="88" y="199"/>
                      </a:lnTo>
                      <a:lnTo>
                        <a:pt x="92" y="196"/>
                      </a:lnTo>
                      <a:lnTo>
                        <a:pt x="98" y="193"/>
                      </a:lnTo>
                      <a:lnTo>
                        <a:pt x="102" y="190"/>
                      </a:lnTo>
                      <a:lnTo>
                        <a:pt x="109" y="187"/>
                      </a:lnTo>
                      <a:lnTo>
                        <a:pt x="115" y="186"/>
                      </a:lnTo>
                      <a:lnTo>
                        <a:pt x="119" y="182"/>
                      </a:lnTo>
                      <a:lnTo>
                        <a:pt x="125" y="179"/>
                      </a:lnTo>
                      <a:lnTo>
                        <a:pt x="129" y="177"/>
                      </a:lnTo>
                      <a:lnTo>
                        <a:pt x="133" y="172"/>
                      </a:lnTo>
                      <a:lnTo>
                        <a:pt x="133" y="167"/>
                      </a:lnTo>
                      <a:lnTo>
                        <a:pt x="129" y="162"/>
                      </a:lnTo>
                      <a:lnTo>
                        <a:pt x="125" y="159"/>
                      </a:lnTo>
                      <a:lnTo>
                        <a:pt x="119" y="157"/>
                      </a:lnTo>
                      <a:lnTo>
                        <a:pt x="115" y="156"/>
                      </a:lnTo>
                      <a:lnTo>
                        <a:pt x="109" y="156"/>
                      </a:lnTo>
                      <a:lnTo>
                        <a:pt x="105" y="156"/>
                      </a:lnTo>
                      <a:lnTo>
                        <a:pt x="99" y="156"/>
                      </a:lnTo>
                      <a:lnTo>
                        <a:pt x="94" y="156"/>
                      </a:lnTo>
                      <a:lnTo>
                        <a:pt x="89" y="156"/>
                      </a:lnTo>
                      <a:lnTo>
                        <a:pt x="82" y="156"/>
                      </a:lnTo>
                      <a:lnTo>
                        <a:pt x="78" y="156"/>
                      </a:lnTo>
                      <a:lnTo>
                        <a:pt x="72" y="156"/>
                      </a:lnTo>
                      <a:lnTo>
                        <a:pt x="68" y="156"/>
                      </a:lnTo>
                      <a:lnTo>
                        <a:pt x="62" y="156"/>
                      </a:lnTo>
                      <a:lnTo>
                        <a:pt x="55" y="156"/>
                      </a:lnTo>
                      <a:lnTo>
                        <a:pt x="48" y="156"/>
                      </a:lnTo>
                      <a:lnTo>
                        <a:pt x="42" y="156"/>
                      </a:lnTo>
                      <a:lnTo>
                        <a:pt x="37" y="156"/>
                      </a:lnTo>
                      <a:lnTo>
                        <a:pt x="32" y="156"/>
                      </a:lnTo>
                      <a:lnTo>
                        <a:pt x="27" y="156"/>
                      </a:lnTo>
                      <a:lnTo>
                        <a:pt x="18" y="152"/>
                      </a:lnTo>
                      <a:lnTo>
                        <a:pt x="14" y="150"/>
                      </a:lnTo>
                      <a:lnTo>
                        <a:pt x="8" y="149"/>
                      </a:lnTo>
                      <a:lnTo>
                        <a:pt x="7" y="144"/>
                      </a:lnTo>
                      <a:lnTo>
                        <a:pt x="1" y="137"/>
                      </a:lnTo>
                      <a:lnTo>
                        <a:pt x="0" y="132"/>
                      </a:lnTo>
                      <a:lnTo>
                        <a:pt x="0" y="127"/>
                      </a:lnTo>
                      <a:lnTo>
                        <a:pt x="1" y="120"/>
                      </a:lnTo>
                      <a:lnTo>
                        <a:pt x="4" y="116"/>
                      </a:lnTo>
                      <a:lnTo>
                        <a:pt x="5" y="110"/>
                      </a:lnTo>
                      <a:lnTo>
                        <a:pt x="10" y="107"/>
                      </a:lnTo>
                      <a:lnTo>
                        <a:pt x="15" y="104"/>
                      </a:lnTo>
                      <a:lnTo>
                        <a:pt x="21" y="102"/>
                      </a:lnTo>
                      <a:lnTo>
                        <a:pt x="32" y="99"/>
                      </a:lnTo>
                      <a:lnTo>
                        <a:pt x="38" y="99"/>
                      </a:lnTo>
                      <a:lnTo>
                        <a:pt x="44" y="97"/>
                      </a:lnTo>
                      <a:lnTo>
                        <a:pt x="48" y="96"/>
                      </a:lnTo>
                      <a:lnTo>
                        <a:pt x="55" y="96"/>
                      </a:lnTo>
                      <a:lnTo>
                        <a:pt x="62" y="96"/>
                      </a:lnTo>
                      <a:lnTo>
                        <a:pt x="69" y="96"/>
                      </a:lnTo>
                      <a:lnTo>
                        <a:pt x="75" y="96"/>
                      </a:lnTo>
                      <a:lnTo>
                        <a:pt x="81" y="96"/>
                      </a:lnTo>
                      <a:lnTo>
                        <a:pt x="85" y="96"/>
                      </a:lnTo>
                      <a:lnTo>
                        <a:pt x="92" y="99"/>
                      </a:lnTo>
                      <a:lnTo>
                        <a:pt x="98" y="100"/>
                      </a:lnTo>
                      <a:lnTo>
                        <a:pt x="102" y="102"/>
                      </a:lnTo>
                      <a:lnTo>
                        <a:pt x="109" y="106"/>
                      </a:lnTo>
                      <a:lnTo>
                        <a:pt x="115" y="107"/>
                      </a:lnTo>
                      <a:lnTo>
                        <a:pt x="119" y="110"/>
                      </a:lnTo>
                      <a:lnTo>
                        <a:pt x="125" y="114"/>
                      </a:lnTo>
                      <a:lnTo>
                        <a:pt x="129" y="116"/>
                      </a:lnTo>
                      <a:lnTo>
                        <a:pt x="135" y="119"/>
                      </a:lnTo>
                      <a:lnTo>
                        <a:pt x="139" y="120"/>
                      </a:lnTo>
                      <a:lnTo>
                        <a:pt x="146" y="122"/>
                      </a:lnTo>
                      <a:lnTo>
                        <a:pt x="152" y="126"/>
                      </a:lnTo>
                      <a:lnTo>
                        <a:pt x="156" y="126"/>
                      </a:lnTo>
                      <a:lnTo>
                        <a:pt x="162" y="126"/>
                      </a:lnTo>
                      <a:lnTo>
                        <a:pt x="166" y="122"/>
                      </a:lnTo>
                      <a:lnTo>
                        <a:pt x="172" y="119"/>
                      </a:lnTo>
                      <a:lnTo>
                        <a:pt x="175" y="114"/>
                      </a:lnTo>
                      <a:lnTo>
                        <a:pt x="176" y="109"/>
                      </a:lnTo>
                      <a:lnTo>
                        <a:pt x="176" y="104"/>
                      </a:lnTo>
                      <a:lnTo>
                        <a:pt x="176" y="99"/>
                      </a:lnTo>
                      <a:lnTo>
                        <a:pt x="176" y="93"/>
                      </a:lnTo>
                      <a:lnTo>
                        <a:pt x="176" y="87"/>
                      </a:lnTo>
                      <a:lnTo>
                        <a:pt x="173" y="83"/>
                      </a:lnTo>
                      <a:lnTo>
                        <a:pt x="170" y="76"/>
                      </a:lnTo>
                      <a:lnTo>
                        <a:pt x="170" y="70"/>
                      </a:lnTo>
                      <a:lnTo>
                        <a:pt x="169" y="66"/>
                      </a:lnTo>
                      <a:lnTo>
                        <a:pt x="166" y="60"/>
                      </a:lnTo>
                      <a:lnTo>
                        <a:pt x="165" y="56"/>
                      </a:lnTo>
                      <a:lnTo>
                        <a:pt x="165" y="49"/>
                      </a:lnTo>
                      <a:lnTo>
                        <a:pt x="165" y="44"/>
                      </a:lnTo>
                      <a:lnTo>
                        <a:pt x="165" y="39"/>
                      </a:lnTo>
                      <a:lnTo>
                        <a:pt x="166" y="34"/>
                      </a:lnTo>
                      <a:lnTo>
                        <a:pt x="169" y="27"/>
                      </a:lnTo>
                      <a:lnTo>
                        <a:pt x="170" y="20"/>
                      </a:lnTo>
                      <a:lnTo>
                        <a:pt x="175" y="16"/>
                      </a:lnTo>
                      <a:lnTo>
                        <a:pt x="180" y="14"/>
                      </a:lnTo>
                      <a:lnTo>
                        <a:pt x="183" y="9"/>
                      </a:lnTo>
                      <a:lnTo>
                        <a:pt x="189" y="6"/>
                      </a:lnTo>
                      <a:lnTo>
                        <a:pt x="193" y="3"/>
                      </a:lnTo>
                      <a:lnTo>
                        <a:pt x="199" y="0"/>
                      </a:lnTo>
                      <a:lnTo>
                        <a:pt x="203" y="0"/>
                      </a:lnTo>
                      <a:lnTo>
                        <a:pt x="209" y="0"/>
                      </a:lnTo>
                      <a:lnTo>
                        <a:pt x="214" y="0"/>
                      </a:lnTo>
                      <a:lnTo>
                        <a:pt x="219" y="4"/>
                      </a:lnTo>
                      <a:lnTo>
                        <a:pt x="224" y="6"/>
                      </a:lnTo>
                      <a:lnTo>
                        <a:pt x="229" y="9"/>
                      </a:lnTo>
                      <a:lnTo>
                        <a:pt x="234" y="10"/>
                      </a:lnTo>
                      <a:lnTo>
                        <a:pt x="234" y="16"/>
                      </a:lnTo>
                      <a:lnTo>
                        <a:pt x="237" y="20"/>
                      </a:lnTo>
                      <a:lnTo>
                        <a:pt x="239" y="27"/>
                      </a:lnTo>
                      <a:lnTo>
                        <a:pt x="241" y="33"/>
                      </a:lnTo>
                      <a:lnTo>
                        <a:pt x="241" y="39"/>
                      </a:lnTo>
                      <a:lnTo>
                        <a:pt x="241" y="44"/>
                      </a:lnTo>
                      <a:lnTo>
                        <a:pt x="241" y="49"/>
                      </a:lnTo>
                      <a:lnTo>
                        <a:pt x="241" y="54"/>
                      </a:lnTo>
                      <a:lnTo>
                        <a:pt x="241" y="59"/>
                      </a:lnTo>
                      <a:lnTo>
                        <a:pt x="241" y="64"/>
                      </a:lnTo>
                      <a:lnTo>
                        <a:pt x="239" y="70"/>
                      </a:lnTo>
                      <a:lnTo>
                        <a:pt x="237" y="76"/>
                      </a:lnTo>
                      <a:lnTo>
                        <a:pt x="236" y="80"/>
                      </a:lnTo>
                      <a:lnTo>
                        <a:pt x="233" y="86"/>
                      </a:lnTo>
                      <a:lnTo>
                        <a:pt x="230" y="90"/>
                      </a:lnTo>
                      <a:lnTo>
                        <a:pt x="227" y="96"/>
                      </a:lnTo>
                      <a:lnTo>
                        <a:pt x="224" y="102"/>
                      </a:lnTo>
                      <a:lnTo>
                        <a:pt x="220" y="107"/>
                      </a:lnTo>
                      <a:lnTo>
                        <a:pt x="220" y="112"/>
                      </a:lnTo>
                      <a:lnTo>
                        <a:pt x="220" y="117"/>
                      </a:lnTo>
                      <a:lnTo>
                        <a:pt x="220" y="122"/>
                      </a:lnTo>
                      <a:lnTo>
                        <a:pt x="220" y="127"/>
                      </a:lnTo>
                      <a:lnTo>
                        <a:pt x="226" y="132"/>
                      </a:lnTo>
                      <a:lnTo>
                        <a:pt x="230" y="137"/>
                      </a:lnTo>
                      <a:lnTo>
                        <a:pt x="236" y="140"/>
                      </a:lnTo>
                      <a:lnTo>
                        <a:pt x="264" y="152"/>
                      </a:lnTo>
                      <a:lnTo>
                        <a:pt x="318" y="164"/>
                      </a:lnTo>
                      <a:lnTo>
                        <a:pt x="361" y="180"/>
                      </a:lnTo>
                      <a:lnTo>
                        <a:pt x="402" y="203"/>
                      </a:lnTo>
                      <a:lnTo>
                        <a:pt x="443" y="233"/>
                      </a:lnTo>
                      <a:lnTo>
                        <a:pt x="482" y="263"/>
                      </a:lnTo>
                      <a:lnTo>
                        <a:pt x="520" y="296"/>
                      </a:lnTo>
                      <a:lnTo>
                        <a:pt x="547" y="312"/>
                      </a:lnTo>
                      <a:lnTo>
                        <a:pt x="570" y="322"/>
                      </a:lnTo>
                      <a:lnTo>
                        <a:pt x="593" y="323"/>
                      </a:lnTo>
                      <a:lnTo>
                        <a:pt x="641" y="319"/>
                      </a:lnTo>
                      <a:lnTo>
                        <a:pt x="682" y="309"/>
                      </a:lnTo>
                      <a:lnTo>
                        <a:pt x="719" y="2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4152" name="Freeform 30"/>
                <p:cNvSpPr>
                  <a:spLocks/>
                </p:cNvSpPr>
                <p:nvPr/>
              </p:nvSpPr>
              <p:spPr bwMode="auto">
                <a:xfrm>
                  <a:off x="5008" y="934"/>
                  <a:ext cx="124" cy="162"/>
                </a:xfrm>
                <a:custGeom>
                  <a:avLst/>
                  <a:gdLst>
                    <a:gd name="T0" fmla="*/ 93 w 497"/>
                    <a:gd name="T1" fmla="*/ 25 h 485"/>
                    <a:gd name="T2" fmla="*/ 97 w 497"/>
                    <a:gd name="T3" fmla="*/ 5 h 485"/>
                    <a:gd name="T4" fmla="*/ 111 w 497"/>
                    <a:gd name="T5" fmla="*/ 0 h 485"/>
                    <a:gd name="T6" fmla="*/ 121 w 497"/>
                    <a:gd name="T7" fmla="*/ 6 h 485"/>
                    <a:gd name="T8" fmla="*/ 124 w 497"/>
                    <a:gd name="T9" fmla="*/ 32 h 485"/>
                    <a:gd name="T10" fmla="*/ 121 w 497"/>
                    <a:gd name="T11" fmla="*/ 73 h 485"/>
                    <a:gd name="T12" fmla="*/ 116 w 497"/>
                    <a:gd name="T13" fmla="*/ 112 h 485"/>
                    <a:gd name="T14" fmla="*/ 110 w 497"/>
                    <a:gd name="T15" fmla="*/ 140 h 485"/>
                    <a:gd name="T16" fmla="*/ 98 w 497"/>
                    <a:gd name="T17" fmla="*/ 158 h 485"/>
                    <a:gd name="T18" fmla="*/ 86 w 497"/>
                    <a:gd name="T19" fmla="*/ 162 h 485"/>
                    <a:gd name="T20" fmla="*/ 71 w 497"/>
                    <a:gd name="T21" fmla="*/ 156 h 485"/>
                    <a:gd name="T22" fmla="*/ 58 w 497"/>
                    <a:gd name="T23" fmla="*/ 135 h 485"/>
                    <a:gd name="T24" fmla="*/ 47 w 497"/>
                    <a:gd name="T25" fmla="*/ 110 h 485"/>
                    <a:gd name="T26" fmla="*/ 37 w 497"/>
                    <a:gd name="T27" fmla="*/ 81 h 485"/>
                    <a:gd name="T28" fmla="*/ 25 w 497"/>
                    <a:gd name="T29" fmla="*/ 62 h 485"/>
                    <a:gd name="T30" fmla="*/ 18 w 497"/>
                    <a:gd name="T31" fmla="*/ 60 h 485"/>
                    <a:gd name="T32" fmla="*/ 22 w 497"/>
                    <a:gd name="T33" fmla="*/ 92 h 485"/>
                    <a:gd name="T34" fmla="*/ 27 w 497"/>
                    <a:gd name="T35" fmla="*/ 104 h 485"/>
                    <a:gd name="T36" fmla="*/ 17 w 497"/>
                    <a:gd name="T37" fmla="*/ 115 h 485"/>
                    <a:gd name="T38" fmla="*/ 2 w 497"/>
                    <a:gd name="T39" fmla="*/ 113 h 485"/>
                    <a:gd name="T40" fmla="*/ 0 w 497"/>
                    <a:gd name="T41" fmla="*/ 90 h 485"/>
                    <a:gd name="T42" fmla="*/ 4 w 497"/>
                    <a:gd name="T43" fmla="*/ 56 h 485"/>
                    <a:gd name="T44" fmla="*/ 3 w 497"/>
                    <a:gd name="T45" fmla="*/ 26 h 485"/>
                    <a:gd name="T46" fmla="*/ 14 w 497"/>
                    <a:gd name="T47" fmla="*/ 16 h 485"/>
                    <a:gd name="T48" fmla="*/ 22 w 497"/>
                    <a:gd name="T49" fmla="*/ 23 h 485"/>
                    <a:gd name="T50" fmla="*/ 30 w 497"/>
                    <a:gd name="T51" fmla="*/ 42 h 485"/>
                    <a:gd name="T52" fmla="*/ 44 w 497"/>
                    <a:gd name="T53" fmla="*/ 61 h 485"/>
                    <a:gd name="T54" fmla="*/ 56 w 497"/>
                    <a:gd name="T55" fmla="*/ 83 h 485"/>
                    <a:gd name="T56" fmla="*/ 70 w 497"/>
                    <a:gd name="T57" fmla="*/ 108 h 485"/>
                    <a:gd name="T58" fmla="*/ 81 w 497"/>
                    <a:gd name="T59" fmla="*/ 126 h 485"/>
                    <a:gd name="T60" fmla="*/ 89 w 497"/>
                    <a:gd name="T61" fmla="*/ 129 h 485"/>
                    <a:gd name="T62" fmla="*/ 95 w 497"/>
                    <a:gd name="T63" fmla="*/ 115 h 485"/>
                    <a:gd name="T64" fmla="*/ 95 w 497"/>
                    <a:gd name="T65" fmla="*/ 85 h 485"/>
                    <a:gd name="T66" fmla="*/ 95 w 497"/>
                    <a:gd name="T67" fmla="*/ 62 h 48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97"/>
                    <a:gd name="T103" fmla="*/ 0 h 485"/>
                    <a:gd name="T104" fmla="*/ 497 w 497"/>
                    <a:gd name="T105" fmla="*/ 485 h 48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97" h="485">
                      <a:moveTo>
                        <a:pt x="381" y="186"/>
                      </a:moveTo>
                      <a:lnTo>
                        <a:pt x="374" y="74"/>
                      </a:lnTo>
                      <a:lnTo>
                        <a:pt x="377" y="39"/>
                      </a:lnTo>
                      <a:lnTo>
                        <a:pt x="388" y="16"/>
                      </a:lnTo>
                      <a:lnTo>
                        <a:pt x="411" y="3"/>
                      </a:lnTo>
                      <a:lnTo>
                        <a:pt x="444" y="0"/>
                      </a:lnTo>
                      <a:lnTo>
                        <a:pt x="470" y="6"/>
                      </a:lnTo>
                      <a:lnTo>
                        <a:pt x="484" y="19"/>
                      </a:lnTo>
                      <a:lnTo>
                        <a:pt x="497" y="50"/>
                      </a:lnTo>
                      <a:lnTo>
                        <a:pt x="497" y="96"/>
                      </a:lnTo>
                      <a:lnTo>
                        <a:pt x="491" y="153"/>
                      </a:lnTo>
                      <a:lnTo>
                        <a:pt x="484" y="219"/>
                      </a:lnTo>
                      <a:lnTo>
                        <a:pt x="473" y="277"/>
                      </a:lnTo>
                      <a:lnTo>
                        <a:pt x="464" y="335"/>
                      </a:lnTo>
                      <a:lnTo>
                        <a:pt x="454" y="380"/>
                      </a:lnTo>
                      <a:lnTo>
                        <a:pt x="439" y="419"/>
                      </a:lnTo>
                      <a:lnTo>
                        <a:pt x="418" y="446"/>
                      </a:lnTo>
                      <a:lnTo>
                        <a:pt x="393" y="472"/>
                      </a:lnTo>
                      <a:lnTo>
                        <a:pt x="371" y="480"/>
                      </a:lnTo>
                      <a:lnTo>
                        <a:pt x="344" y="485"/>
                      </a:lnTo>
                      <a:lnTo>
                        <a:pt x="314" y="482"/>
                      </a:lnTo>
                      <a:lnTo>
                        <a:pt x="283" y="466"/>
                      </a:lnTo>
                      <a:lnTo>
                        <a:pt x="256" y="439"/>
                      </a:lnTo>
                      <a:lnTo>
                        <a:pt x="232" y="403"/>
                      </a:lnTo>
                      <a:lnTo>
                        <a:pt x="209" y="370"/>
                      </a:lnTo>
                      <a:lnTo>
                        <a:pt x="189" y="329"/>
                      </a:lnTo>
                      <a:lnTo>
                        <a:pt x="169" y="277"/>
                      </a:lnTo>
                      <a:lnTo>
                        <a:pt x="149" y="243"/>
                      </a:lnTo>
                      <a:lnTo>
                        <a:pt x="131" y="213"/>
                      </a:lnTo>
                      <a:lnTo>
                        <a:pt x="101" y="186"/>
                      </a:lnTo>
                      <a:lnTo>
                        <a:pt x="81" y="173"/>
                      </a:lnTo>
                      <a:lnTo>
                        <a:pt x="73" y="179"/>
                      </a:lnTo>
                      <a:lnTo>
                        <a:pt x="78" y="233"/>
                      </a:lnTo>
                      <a:lnTo>
                        <a:pt x="90" y="276"/>
                      </a:lnTo>
                      <a:lnTo>
                        <a:pt x="107" y="296"/>
                      </a:lnTo>
                      <a:lnTo>
                        <a:pt x="110" y="310"/>
                      </a:lnTo>
                      <a:lnTo>
                        <a:pt x="104" y="327"/>
                      </a:lnTo>
                      <a:lnTo>
                        <a:pt x="68" y="343"/>
                      </a:lnTo>
                      <a:lnTo>
                        <a:pt x="40" y="345"/>
                      </a:lnTo>
                      <a:lnTo>
                        <a:pt x="10" y="339"/>
                      </a:lnTo>
                      <a:lnTo>
                        <a:pt x="0" y="315"/>
                      </a:lnTo>
                      <a:lnTo>
                        <a:pt x="2" y="270"/>
                      </a:lnTo>
                      <a:lnTo>
                        <a:pt x="14" y="212"/>
                      </a:lnTo>
                      <a:lnTo>
                        <a:pt x="17" y="167"/>
                      </a:lnTo>
                      <a:lnTo>
                        <a:pt x="16" y="122"/>
                      </a:lnTo>
                      <a:lnTo>
                        <a:pt x="14" y="77"/>
                      </a:lnTo>
                      <a:lnTo>
                        <a:pt x="29" y="54"/>
                      </a:lnTo>
                      <a:lnTo>
                        <a:pt x="56" y="47"/>
                      </a:lnTo>
                      <a:lnTo>
                        <a:pt x="78" y="54"/>
                      </a:lnTo>
                      <a:lnTo>
                        <a:pt x="90" y="70"/>
                      </a:lnTo>
                      <a:lnTo>
                        <a:pt x="107" y="104"/>
                      </a:lnTo>
                      <a:lnTo>
                        <a:pt x="122" y="126"/>
                      </a:lnTo>
                      <a:lnTo>
                        <a:pt x="147" y="157"/>
                      </a:lnTo>
                      <a:lnTo>
                        <a:pt x="175" y="183"/>
                      </a:lnTo>
                      <a:lnTo>
                        <a:pt x="199" y="213"/>
                      </a:lnTo>
                      <a:lnTo>
                        <a:pt x="223" y="247"/>
                      </a:lnTo>
                      <a:lnTo>
                        <a:pt x="252" y="289"/>
                      </a:lnTo>
                      <a:lnTo>
                        <a:pt x="279" y="322"/>
                      </a:lnTo>
                      <a:lnTo>
                        <a:pt x="304" y="355"/>
                      </a:lnTo>
                      <a:lnTo>
                        <a:pt x="326" y="377"/>
                      </a:lnTo>
                      <a:lnTo>
                        <a:pt x="346" y="386"/>
                      </a:lnTo>
                      <a:lnTo>
                        <a:pt x="357" y="386"/>
                      </a:lnTo>
                      <a:lnTo>
                        <a:pt x="373" y="375"/>
                      </a:lnTo>
                      <a:lnTo>
                        <a:pt x="381" y="345"/>
                      </a:lnTo>
                      <a:lnTo>
                        <a:pt x="383" y="297"/>
                      </a:lnTo>
                      <a:lnTo>
                        <a:pt x="381" y="253"/>
                      </a:lnTo>
                      <a:lnTo>
                        <a:pt x="381" y="212"/>
                      </a:lnTo>
                      <a:lnTo>
                        <a:pt x="381" y="18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4153" name="Freeform 31"/>
                <p:cNvSpPr>
                  <a:spLocks/>
                </p:cNvSpPr>
                <p:nvPr/>
              </p:nvSpPr>
              <p:spPr bwMode="auto">
                <a:xfrm>
                  <a:off x="5118" y="933"/>
                  <a:ext cx="107" cy="243"/>
                </a:xfrm>
                <a:custGeom>
                  <a:avLst/>
                  <a:gdLst>
                    <a:gd name="T0" fmla="*/ 24 w 424"/>
                    <a:gd name="T1" fmla="*/ 2 h 728"/>
                    <a:gd name="T2" fmla="*/ 37 w 424"/>
                    <a:gd name="T3" fmla="*/ 4 h 728"/>
                    <a:gd name="T4" fmla="*/ 59 w 424"/>
                    <a:gd name="T5" fmla="*/ 10 h 728"/>
                    <a:gd name="T6" fmla="*/ 76 w 424"/>
                    <a:gd name="T7" fmla="*/ 16 h 728"/>
                    <a:gd name="T8" fmla="*/ 90 w 424"/>
                    <a:gd name="T9" fmla="*/ 22 h 728"/>
                    <a:gd name="T10" fmla="*/ 101 w 424"/>
                    <a:gd name="T11" fmla="*/ 31 h 728"/>
                    <a:gd name="T12" fmla="*/ 104 w 424"/>
                    <a:gd name="T13" fmla="*/ 37 h 728"/>
                    <a:gd name="T14" fmla="*/ 106 w 424"/>
                    <a:gd name="T15" fmla="*/ 43 h 728"/>
                    <a:gd name="T16" fmla="*/ 107 w 424"/>
                    <a:gd name="T17" fmla="*/ 51 h 728"/>
                    <a:gd name="T18" fmla="*/ 105 w 424"/>
                    <a:gd name="T19" fmla="*/ 60 h 728"/>
                    <a:gd name="T20" fmla="*/ 101 w 424"/>
                    <a:gd name="T21" fmla="*/ 69 h 728"/>
                    <a:gd name="T22" fmla="*/ 95 w 424"/>
                    <a:gd name="T23" fmla="*/ 80 h 728"/>
                    <a:gd name="T24" fmla="*/ 87 w 424"/>
                    <a:gd name="T25" fmla="*/ 95 h 728"/>
                    <a:gd name="T26" fmla="*/ 78 w 424"/>
                    <a:gd name="T27" fmla="*/ 109 h 728"/>
                    <a:gd name="T28" fmla="*/ 74 w 424"/>
                    <a:gd name="T29" fmla="*/ 122 h 728"/>
                    <a:gd name="T30" fmla="*/ 69 w 424"/>
                    <a:gd name="T31" fmla="*/ 138 h 728"/>
                    <a:gd name="T32" fmla="*/ 65 w 424"/>
                    <a:gd name="T33" fmla="*/ 153 h 728"/>
                    <a:gd name="T34" fmla="*/ 64 w 424"/>
                    <a:gd name="T35" fmla="*/ 168 h 728"/>
                    <a:gd name="T36" fmla="*/ 64 w 424"/>
                    <a:gd name="T37" fmla="*/ 180 h 728"/>
                    <a:gd name="T38" fmla="*/ 65 w 424"/>
                    <a:gd name="T39" fmla="*/ 186 h 728"/>
                    <a:gd name="T40" fmla="*/ 72 w 424"/>
                    <a:gd name="T41" fmla="*/ 192 h 728"/>
                    <a:gd name="T42" fmla="*/ 82 w 424"/>
                    <a:gd name="T43" fmla="*/ 197 h 728"/>
                    <a:gd name="T44" fmla="*/ 91 w 424"/>
                    <a:gd name="T45" fmla="*/ 205 h 728"/>
                    <a:gd name="T46" fmla="*/ 98 w 424"/>
                    <a:gd name="T47" fmla="*/ 215 h 728"/>
                    <a:gd name="T48" fmla="*/ 100 w 424"/>
                    <a:gd name="T49" fmla="*/ 224 h 728"/>
                    <a:gd name="T50" fmla="*/ 99 w 424"/>
                    <a:gd name="T51" fmla="*/ 230 h 728"/>
                    <a:gd name="T52" fmla="*/ 95 w 424"/>
                    <a:gd name="T53" fmla="*/ 234 h 728"/>
                    <a:gd name="T54" fmla="*/ 85 w 424"/>
                    <a:gd name="T55" fmla="*/ 243 h 728"/>
                    <a:gd name="T56" fmla="*/ 80 w 424"/>
                    <a:gd name="T57" fmla="*/ 242 h 728"/>
                    <a:gd name="T58" fmla="*/ 78 w 424"/>
                    <a:gd name="T59" fmla="*/ 235 h 728"/>
                    <a:gd name="T60" fmla="*/ 77 w 424"/>
                    <a:gd name="T61" fmla="*/ 226 h 728"/>
                    <a:gd name="T62" fmla="*/ 71 w 424"/>
                    <a:gd name="T63" fmla="*/ 215 h 728"/>
                    <a:gd name="T64" fmla="*/ 63 w 424"/>
                    <a:gd name="T65" fmla="*/ 207 h 728"/>
                    <a:gd name="T66" fmla="*/ 56 w 424"/>
                    <a:gd name="T67" fmla="*/ 202 h 728"/>
                    <a:gd name="T68" fmla="*/ 47 w 424"/>
                    <a:gd name="T69" fmla="*/ 201 h 728"/>
                    <a:gd name="T70" fmla="*/ 42 w 424"/>
                    <a:gd name="T71" fmla="*/ 195 h 728"/>
                    <a:gd name="T72" fmla="*/ 40 w 424"/>
                    <a:gd name="T73" fmla="*/ 189 h 728"/>
                    <a:gd name="T74" fmla="*/ 41 w 424"/>
                    <a:gd name="T75" fmla="*/ 180 h 728"/>
                    <a:gd name="T76" fmla="*/ 45 w 424"/>
                    <a:gd name="T77" fmla="*/ 172 h 728"/>
                    <a:gd name="T78" fmla="*/ 49 w 424"/>
                    <a:gd name="T79" fmla="*/ 163 h 728"/>
                    <a:gd name="T80" fmla="*/ 53 w 424"/>
                    <a:gd name="T81" fmla="*/ 151 h 728"/>
                    <a:gd name="T82" fmla="*/ 56 w 424"/>
                    <a:gd name="T83" fmla="*/ 134 h 728"/>
                    <a:gd name="T84" fmla="*/ 57 w 424"/>
                    <a:gd name="T85" fmla="*/ 116 h 728"/>
                    <a:gd name="T86" fmla="*/ 60 w 424"/>
                    <a:gd name="T87" fmla="*/ 101 h 728"/>
                    <a:gd name="T88" fmla="*/ 63 w 424"/>
                    <a:gd name="T89" fmla="*/ 86 h 728"/>
                    <a:gd name="T90" fmla="*/ 67 w 424"/>
                    <a:gd name="T91" fmla="*/ 74 h 728"/>
                    <a:gd name="T92" fmla="*/ 73 w 424"/>
                    <a:gd name="T93" fmla="*/ 62 h 728"/>
                    <a:gd name="T94" fmla="*/ 78 w 424"/>
                    <a:gd name="T95" fmla="*/ 53 h 728"/>
                    <a:gd name="T96" fmla="*/ 78 w 424"/>
                    <a:gd name="T97" fmla="*/ 49 h 728"/>
                    <a:gd name="T98" fmla="*/ 73 w 424"/>
                    <a:gd name="T99" fmla="*/ 44 h 728"/>
                    <a:gd name="T100" fmla="*/ 56 w 424"/>
                    <a:gd name="T101" fmla="*/ 44 h 728"/>
                    <a:gd name="T102" fmla="*/ 39 w 424"/>
                    <a:gd name="T103" fmla="*/ 40 h 728"/>
                    <a:gd name="T104" fmla="*/ 25 w 424"/>
                    <a:gd name="T105" fmla="*/ 37 h 728"/>
                    <a:gd name="T106" fmla="*/ 14 w 424"/>
                    <a:gd name="T107" fmla="*/ 33 h 728"/>
                    <a:gd name="T108" fmla="*/ 5 w 424"/>
                    <a:gd name="T109" fmla="*/ 28 h 728"/>
                    <a:gd name="T110" fmla="*/ 0 w 424"/>
                    <a:gd name="T111" fmla="*/ 20 h 728"/>
                    <a:gd name="T112" fmla="*/ 0 w 424"/>
                    <a:gd name="T113" fmla="*/ 10 h 728"/>
                    <a:gd name="T114" fmla="*/ 4 w 424"/>
                    <a:gd name="T115" fmla="*/ 1 h 728"/>
                    <a:gd name="T116" fmla="*/ 11 w 424"/>
                    <a:gd name="T117" fmla="*/ 0 h 728"/>
                    <a:gd name="T118" fmla="*/ 24 w 424"/>
                    <a:gd name="T119" fmla="*/ 2 h 728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424"/>
                    <a:gd name="T181" fmla="*/ 0 h 728"/>
                    <a:gd name="T182" fmla="*/ 424 w 424"/>
                    <a:gd name="T183" fmla="*/ 728 h 728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424" h="728">
                      <a:moveTo>
                        <a:pt x="95" y="6"/>
                      </a:moveTo>
                      <a:lnTo>
                        <a:pt x="148" y="13"/>
                      </a:lnTo>
                      <a:lnTo>
                        <a:pt x="233" y="29"/>
                      </a:lnTo>
                      <a:lnTo>
                        <a:pt x="301" y="47"/>
                      </a:lnTo>
                      <a:lnTo>
                        <a:pt x="355" y="67"/>
                      </a:lnTo>
                      <a:lnTo>
                        <a:pt x="399" y="93"/>
                      </a:lnTo>
                      <a:lnTo>
                        <a:pt x="414" y="110"/>
                      </a:lnTo>
                      <a:lnTo>
                        <a:pt x="422" y="129"/>
                      </a:lnTo>
                      <a:lnTo>
                        <a:pt x="424" y="152"/>
                      </a:lnTo>
                      <a:lnTo>
                        <a:pt x="418" y="179"/>
                      </a:lnTo>
                      <a:lnTo>
                        <a:pt x="402" y="206"/>
                      </a:lnTo>
                      <a:lnTo>
                        <a:pt x="377" y="239"/>
                      </a:lnTo>
                      <a:lnTo>
                        <a:pt x="344" y="285"/>
                      </a:lnTo>
                      <a:lnTo>
                        <a:pt x="311" y="326"/>
                      </a:lnTo>
                      <a:lnTo>
                        <a:pt x="294" y="365"/>
                      </a:lnTo>
                      <a:lnTo>
                        <a:pt x="274" y="412"/>
                      </a:lnTo>
                      <a:lnTo>
                        <a:pt x="259" y="459"/>
                      </a:lnTo>
                      <a:lnTo>
                        <a:pt x="254" y="503"/>
                      </a:lnTo>
                      <a:lnTo>
                        <a:pt x="253" y="538"/>
                      </a:lnTo>
                      <a:lnTo>
                        <a:pt x="259" y="556"/>
                      </a:lnTo>
                      <a:lnTo>
                        <a:pt x="284" y="575"/>
                      </a:lnTo>
                      <a:lnTo>
                        <a:pt x="324" y="591"/>
                      </a:lnTo>
                      <a:lnTo>
                        <a:pt x="360" y="613"/>
                      </a:lnTo>
                      <a:lnTo>
                        <a:pt x="387" y="645"/>
                      </a:lnTo>
                      <a:lnTo>
                        <a:pt x="395" y="671"/>
                      </a:lnTo>
                      <a:lnTo>
                        <a:pt x="392" y="688"/>
                      </a:lnTo>
                      <a:lnTo>
                        <a:pt x="377" y="702"/>
                      </a:lnTo>
                      <a:lnTo>
                        <a:pt x="338" y="728"/>
                      </a:lnTo>
                      <a:lnTo>
                        <a:pt x="318" y="725"/>
                      </a:lnTo>
                      <a:lnTo>
                        <a:pt x="308" y="705"/>
                      </a:lnTo>
                      <a:lnTo>
                        <a:pt x="304" y="678"/>
                      </a:lnTo>
                      <a:lnTo>
                        <a:pt x="283" y="645"/>
                      </a:lnTo>
                      <a:lnTo>
                        <a:pt x="250" y="619"/>
                      </a:lnTo>
                      <a:lnTo>
                        <a:pt x="222" y="606"/>
                      </a:lnTo>
                      <a:lnTo>
                        <a:pt x="186" y="601"/>
                      </a:lnTo>
                      <a:lnTo>
                        <a:pt x="166" y="585"/>
                      </a:lnTo>
                      <a:lnTo>
                        <a:pt x="159" y="565"/>
                      </a:lnTo>
                      <a:lnTo>
                        <a:pt x="162" y="539"/>
                      </a:lnTo>
                      <a:lnTo>
                        <a:pt x="180" y="515"/>
                      </a:lnTo>
                      <a:lnTo>
                        <a:pt x="196" y="489"/>
                      </a:lnTo>
                      <a:lnTo>
                        <a:pt x="210" y="452"/>
                      </a:lnTo>
                      <a:lnTo>
                        <a:pt x="220" y="402"/>
                      </a:lnTo>
                      <a:lnTo>
                        <a:pt x="227" y="348"/>
                      </a:lnTo>
                      <a:lnTo>
                        <a:pt x="237" y="302"/>
                      </a:lnTo>
                      <a:lnTo>
                        <a:pt x="250" y="259"/>
                      </a:lnTo>
                      <a:lnTo>
                        <a:pt x="267" y="223"/>
                      </a:lnTo>
                      <a:lnTo>
                        <a:pt x="291" y="185"/>
                      </a:lnTo>
                      <a:lnTo>
                        <a:pt x="308" y="160"/>
                      </a:lnTo>
                      <a:lnTo>
                        <a:pt x="308" y="147"/>
                      </a:lnTo>
                      <a:lnTo>
                        <a:pt x="291" y="133"/>
                      </a:lnTo>
                      <a:lnTo>
                        <a:pt x="220" y="132"/>
                      </a:lnTo>
                      <a:lnTo>
                        <a:pt x="153" y="120"/>
                      </a:lnTo>
                      <a:lnTo>
                        <a:pt x="101" y="110"/>
                      </a:lnTo>
                      <a:lnTo>
                        <a:pt x="55" y="100"/>
                      </a:lnTo>
                      <a:lnTo>
                        <a:pt x="21" y="85"/>
                      </a:lnTo>
                      <a:lnTo>
                        <a:pt x="1" y="60"/>
                      </a:lnTo>
                      <a:lnTo>
                        <a:pt x="0" y="29"/>
                      </a:lnTo>
                      <a:lnTo>
                        <a:pt x="14" y="3"/>
                      </a:lnTo>
                      <a:lnTo>
                        <a:pt x="45" y="0"/>
                      </a:lnTo>
                      <a:lnTo>
                        <a:pt x="95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</p:grpSp>
          <p:grpSp>
            <p:nvGrpSpPr>
              <p:cNvPr id="4143" name="Group 32"/>
              <p:cNvGrpSpPr>
                <a:grpSpLocks/>
              </p:cNvGrpSpPr>
              <p:nvPr/>
            </p:nvGrpSpPr>
            <p:grpSpPr bwMode="auto">
              <a:xfrm>
                <a:off x="4752" y="632"/>
                <a:ext cx="618" cy="243"/>
                <a:chOff x="4752" y="632"/>
                <a:chExt cx="618" cy="243"/>
              </a:xfrm>
            </p:grpSpPr>
            <p:sp>
              <p:nvSpPr>
                <p:cNvPr id="4144" name="Freeform 33"/>
                <p:cNvSpPr>
                  <a:spLocks/>
                </p:cNvSpPr>
                <p:nvPr/>
              </p:nvSpPr>
              <p:spPr bwMode="auto">
                <a:xfrm>
                  <a:off x="4752" y="719"/>
                  <a:ext cx="82" cy="20"/>
                </a:xfrm>
                <a:custGeom>
                  <a:avLst/>
                  <a:gdLst>
                    <a:gd name="T0" fmla="*/ 82 w 328"/>
                    <a:gd name="T1" fmla="*/ 8 h 62"/>
                    <a:gd name="T2" fmla="*/ 15 w 328"/>
                    <a:gd name="T3" fmla="*/ 0 h 62"/>
                    <a:gd name="T4" fmla="*/ 13 w 328"/>
                    <a:gd name="T5" fmla="*/ 1 h 62"/>
                    <a:gd name="T6" fmla="*/ 12 w 328"/>
                    <a:gd name="T7" fmla="*/ 1 h 62"/>
                    <a:gd name="T8" fmla="*/ 10 w 328"/>
                    <a:gd name="T9" fmla="*/ 1 h 62"/>
                    <a:gd name="T10" fmla="*/ 9 w 328"/>
                    <a:gd name="T11" fmla="*/ 1 h 62"/>
                    <a:gd name="T12" fmla="*/ 7 w 328"/>
                    <a:gd name="T13" fmla="*/ 2 h 62"/>
                    <a:gd name="T14" fmla="*/ 5 w 328"/>
                    <a:gd name="T15" fmla="*/ 4 h 62"/>
                    <a:gd name="T16" fmla="*/ 3 w 328"/>
                    <a:gd name="T17" fmla="*/ 4 h 62"/>
                    <a:gd name="T18" fmla="*/ 3 w 328"/>
                    <a:gd name="T19" fmla="*/ 6 h 62"/>
                    <a:gd name="T20" fmla="*/ 1 w 328"/>
                    <a:gd name="T21" fmla="*/ 8 h 62"/>
                    <a:gd name="T22" fmla="*/ 0 w 328"/>
                    <a:gd name="T23" fmla="*/ 10 h 62"/>
                    <a:gd name="T24" fmla="*/ 0 w 328"/>
                    <a:gd name="T25" fmla="*/ 12 h 62"/>
                    <a:gd name="T26" fmla="*/ 1 w 328"/>
                    <a:gd name="T27" fmla="*/ 14 h 62"/>
                    <a:gd name="T28" fmla="*/ 2 w 328"/>
                    <a:gd name="T29" fmla="*/ 15 h 62"/>
                    <a:gd name="T30" fmla="*/ 4 w 328"/>
                    <a:gd name="T31" fmla="*/ 18 h 62"/>
                    <a:gd name="T32" fmla="*/ 5 w 328"/>
                    <a:gd name="T33" fmla="*/ 18 h 62"/>
                    <a:gd name="T34" fmla="*/ 7 w 328"/>
                    <a:gd name="T35" fmla="*/ 19 h 62"/>
                    <a:gd name="T36" fmla="*/ 10 w 328"/>
                    <a:gd name="T37" fmla="*/ 19 h 62"/>
                    <a:gd name="T38" fmla="*/ 11 w 328"/>
                    <a:gd name="T39" fmla="*/ 20 h 62"/>
                    <a:gd name="T40" fmla="*/ 13 w 328"/>
                    <a:gd name="T41" fmla="*/ 20 h 62"/>
                    <a:gd name="T42" fmla="*/ 80 w 328"/>
                    <a:gd name="T43" fmla="*/ 13 h 62"/>
                    <a:gd name="T44" fmla="*/ 82 w 328"/>
                    <a:gd name="T45" fmla="*/ 8 h 6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28"/>
                    <a:gd name="T70" fmla="*/ 0 h 62"/>
                    <a:gd name="T71" fmla="*/ 328 w 328"/>
                    <a:gd name="T72" fmla="*/ 62 h 62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28" h="62">
                      <a:moveTo>
                        <a:pt x="328" y="24"/>
                      </a:moveTo>
                      <a:lnTo>
                        <a:pt x="61" y="0"/>
                      </a:lnTo>
                      <a:lnTo>
                        <a:pt x="54" y="2"/>
                      </a:lnTo>
                      <a:lnTo>
                        <a:pt x="47" y="2"/>
                      </a:lnTo>
                      <a:lnTo>
                        <a:pt x="40" y="4"/>
                      </a:lnTo>
                      <a:lnTo>
                        <a:pt x="34" y="4"/>
                      </a:lnTo>
                      <a:lnTo>
                        <a:pt x="27" y="6"/>
                      </a:lnTo>
                      <a:lnTo>
                        <a:pt x="20" y="11"/>
                      </a:lnTo>
                      <a:lnTo>
                        <a:pt x="13" y="13"/>
                      </a:lnTo>
                      <a:lnTo>
                        <a:pt x="11" y="19"/>
                      </a:lnTo>
                      <a:lnTo>
                        <a:pt x="4" y="24"/>
                      </a:lnTo>
                      <a:lnTo>
                        <a:pt x="0" y="31"/>
                      </a:lnTo>
                      <a:lnTo>
                        <a:pt x="0" y="37"/>
                      </a:lnTo>
                      <a:lnTo>
                        <a:pt x="2" y="44"/>
                      </a:lnTo>
                      <a:lnTo>
                        <a:pt x="9" y="48"/>
                      </a:lnTo>
                      <a:lnTo>
                        <a:pt x="16" y="55"/>
                      </a:lnTo>
                      <a:lnTo>
                        <a:pt x="22" y="57"/>
                      </a:lnTo>
                      <a:lnTo>
                        <a:pt x="29" y="59"/>
                      </a:lnTo>
                      <a:lnTo>
                        <a:pt x="38" y="59"/>
                      </a:lnTo>
                      <a:lnTo>
                        <a:pt x="45" y="62"/>
                      </a:lnTo>
                      <a:lnTo>
                        <a:pt x="54" y="62"/>
                      </a:lnTo>
                      <a:lnTo>
                        <a:pt x="321" y="39"/>
                      </a:lnTo>
                      <a:lnTo>
                        <a:pt x="328" y="24"/>
                      </a:lnTo>
                      <a:close/>
                    </a:path>
                  </a:pathLst>
                </a:custGeom>
                <a:blipFill dpi="0" rotWithShape="0">
                  <a:blip r:embed="rId11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4145" name="Freeform 34"/>
                <p:cNvSpPr>
                  <a:spLocks/>
                </p:cNvSpPr>
                <p:nvPr/>
              </p:nvSpPr>
              <p:spPr bwMode="auto">
                <a:xfrm>
                  <a:off x="4778" y="829"/>
                  <a:ext cx="77" cy="46"/>
                </a:xfrm>
                <a:custGeom>
                  <a:avLst/>
                  <a:gdLst>
                    <a:gd name="T0" fmla="*/ 77 w 305"/>
                    <a:gd name="T1" fmla="*/ 0 h 136"/>
                    <a:gd name="T2" fmla="*/ 12 w 305"/>
                    <a:gd name="T3" fmla="*/ 23 h 136"/>
                    <a:gd name="T4" fmla="*/ 10 w 305"/>
                    <a:gd name="T5" fmla="*/ 24 h 136"/>
                    <a:gd name="T6" fmla="*/ 8 w 305"/>
                    <a:gd name="T7" fmla="*/ 25 h 136"/>
                    <a:gd name="T8" fmla="*/ 7 w 305"/>
                    <a:gd name="T9" fmla="*/ 27 h 136"/>
                    <a:gd name="T10" fmla="*/ 6 w 305"/>
                    <a:gd name="T11" fmla="*/ 27 h 136"/>
                    <a:gd name="T12" fmla="*/ 4 w 305"/>
                    <a:gd name="T13" fmla="*/ 29 h 136"/>
                    <a:gd name="T14" fmla="*/ 3 w 305"/>
                    <a:gd name="T15" fmla="*/ 31 h 136"/>
                    <a:gd name="T16" fmla="*/ 2 w 305"/>
                    <a:gd name="T17" fmla="*/ 33 h 136"/>
                    <a:gd name="T18" fmla="*/ 2 w 305"/>
                    <a:gd name="T19" fmla="*/ 35 h 136"/>
                    <a:gd name="T20" fmla="*/ 1 w 305"/>
                    <a:gd name="T21" fmla="*/ 37 h 136"/>
                    <a:gd name="T22" fmla="*/ 0 w 305"/>
                    <a:gd name="T23" fmla="*/ 40 h 136"/>
                    <a:gd name="T24" fmla="*/ 1 w 305"/>
                    <a:gd name="T25" fmla="*/ 42 h 136"/>
                    <a:gd name="T26" fmla="*/ 2 w 305"/>
                    <a:gd name="T27" fmla="*/ 44 h 136"/>
                    <a:gd name="T28" fmla="*/ 4 w 305"/>
                    <a:gd name="T29" fmla="*/ 44 h 136"/>
                    <a:gd name="T30" fmla="*/ 6 w 305"/>
                    <a:gd name="T31" fmla="*/ 46 h 136"/>
                    <a:gd name="T32" fmla="*/ 8 w 305"/>
                    <a:gd name="T33" fmla="*/ 46 h 136"/>
                    <a:gd name="T34" fmla="*/ 9 w 305"/>
                    <a:gd name="T35" fmla="*/ 46 h 136"/>
                    <a:gd name="T36" fmla="*/ 12 w 305"/>
                    <a:gd name="T37" fmla="*/ 45 h 136"/>
                    <a:gd name="T38" fmla="*/ 13 w 305"/>
                    <a:gd name="T39" fmla="*/ 45 h 136"/>
                    <a:gd name="T40" fmla="*/ 15 w 305"/>
                    <a:gd name="T41" fmla="*/ 44 h 136"/>
                    <a:gd name="T42" fmla="*/ 77 w 305"/>
                    <a:gd name="T43" fmla="*/ 6 h 136"/>
                    <a:gd name="T44" fmla="*/ 77 w 305"/>
                    <a:gd name="T45" fmla="*/ 0 h 1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05"/>
                    <a:gd name="T70" fmla="*/ 0 h 136"/>
                    <a:gd name="T71" fmla="*/ 305 w 305"/>
                    <a:gd name="T72" fmla="*/ 136 h 1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05" h="136">
                      <a:moveTo>
                        <a:pt x="305" y="0"/>
                      </a:moveTo>
                      <a:lnTo>
                        <a:pt x="46" y="68"/>
                      </a:lnTo>
                      <a:lnTo>
                        <a:pt x="40" y="72"/>
                      </a:lnTo>
                      <a:lnTo>
                        <a:pt x="33" y="75"/>
                      </a:lnTo>
                      <a:lnTo>
                        <a:pt x="28" y="79"/>
                      </a:lnTo>
                      <a:lnTo>
                        <a:pt x="22" y="81"/>
                      </a:lnTo>
                      <a:lnTo>
                        <a:pt x="16" y="86"/>
                      </a:lnTo>
                      <a:lnTo>
                        <a:pt x="12" y="92"/>
                      </a:lnTo>
                      <a:lnTo>
                        <a:pt x="6" y="97"/>
                      </a:lnTo>
                      <a:lnTo>
                        <a:pt x="6" y="104"/>
                      </a:lnTo>
                      <a:lnTo>
                        <a:pt x="2" y="110"/>
                      </a:lnTo>
                      <a:lnTo>
                        <a:pt x="0" y="118"/>
                      </a:lnTo>
                      <a:lnTo>
                        <a:pt x="2" y="125"/>
                      </a:lnTo>
                      <a:lnTo>
                        <a:pt x="6" y="130"/>
                      </a:lnTo>
                      <a:lnTo>
                        <a:pt x="14" y="131"/>
                      </a:lnTo>
                      <a:lnTo>
                        <a:pt x="22" y="136"/>
                      </a:lnTo>
                      <a:lnTo>
                        <a:pt x="30" y="136"/>
                      </a:lnTo>
                      <a:lnTo>
                        <a:pt x="37" y="135"/>
                      </a:lnTo>
                      <a:lnTo>
                        <a:pt x="46" y="132"/>
                      </a:lnTo>
                      <a:lnTo>
                        <a:pt x="52" y="132"/>
                      </a:lnTo>
                      <a:lnTo>
                        <a:pt x="60" y="129"/>
                      </a:lnTo>
                      <a:lnTo>
                        <a:pt x="304" y="18"/>
                      </a:lnTo>
                      <a:lnTo>
                        <a:pt x="305" y="0"/>
                      </a:lnTo>
                      <a:close/>
                    </a:path>
                  </a:pathLst>
                </a:custGeom>
                <a:blipFill dpi="0" rotWithShape="0">
                  <a:blip r:embed="rId11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4146" name="Freeform 35"/>
                <p:cNvSpPr>
                  <a:spLocks/>
                </p:cNvSpPr>
                <p:nvPr/>
              </p:nvSpPr>
              <p:spPr bwMode="auto">
                <a:xfrm>
                  <a:off x="5288" y="632"/>
                  <a:ext cx="79" cy="41"/>
                </a:xfrm>
                <a:custGeom>
                  <a:avLst/>
                  <a:gdLst>
                    <a:gd name="T0" fmla="*/ 0 w 317"/>
                    <a:gd name="T1" fmla="*/ 37 h 122"/>
                    <a:gd name="T2" fmla="*/ 62 w 317"/>
                    <a:gd name="T3" fmla="*/ 1 h 122"/>
                    <a:gd name="T4" fmla="*/ 63 w 317"/>
                    <a:gd name="T5" fmla="*/ 1 h 122"/>
                    <a:gd name="T6" fmla="*/ 65 w 317"/>
                    <a:gd name="T7" fmla="*/ 1 h 122"/>
                    <a:gd name="T8" fmla="*/ 67 w 317"/>
                    <a:gd name="T9" fmla="*/ 1 h 122"/>
                    <a:gd name="T10" fmla="*/ 68 w 317"/>
                    <a:gd name="T11" fmla="*/ 0 h 122"/>
                    <a:gd name="T12" fmla="*/ 70 w 317"/>
                    <a:gd name="T13" fmla="*/ 0 h 122"/>
                    <a:gd name="T14" fmla="*/ 72 w 317"/>
                    <a:gd name="T15" fmla="*/ 1 h 122"/>
                    <a:gd name="T16" fmla="*/ 74 w 317"/>
                    <a:gd name="T17" fmla="*/ 1 h 122"/>
                    <a:gd name="T18" fmla="*/ 75 w 317"/>
                    <a:gd name="T19" fmla="*/ 3 h 122"/>
                    <a:gd name="T20" fmla="*/ 77 w 317"/>
                    <a:gd name="T21" fmla="*/ 3 h 122"/>
                    <a:gd name="T22" fmla="*/ 79 w 317"/>
                    <a:gd name="T23" fmla="*/ 5 h 122"/>
                    <a:gd name="T24" fmla="*/ 79 w 317"/>
                    <a:gd name="T25" fmla="*/ 7 h 122"/>
                    <a:gd name="T26" fmla="*/ 79 w 317"/>
                    <a:gd name="T27" fmla="*/ 10 h 122"/>
                    <a:gd name="T28" fmla="*/ 78 w 317"/>
                    <a:gd name="T29" fmla="*/ 12 h 122"/>
                    <a:gd name="T30" fmla="*/ 77 w 317"/>
                    <a:gd name="T31" fmla="*/ 14 h 122"/>
                    <a:gd name="T32" fmla="*/ 75 w 317"/>
                    <a:gd name="T33" fmla="*/ 16 h 122"/>
                    <a:gd name="T34" fmla="*/ 74 w 317"/>
                    <a:gd name="T35" fmla="*/ 17 h 122"/>
                    <a:gd name="T36" fmla="*/ 72 w 317"/>
                    <a:gd name="T37" fmla="*/ 18 h 122"/>
                    <a:gd name="T38" fmla="*/ 70 w 317"/>
                    <a:gd name="T39" fmla="*/ 20 h 122"/>
                    <a:gd name="T40" fmla="*/ 68 w 317"/>
                    <a:gd name="T41" fmla="*/ 21 h 122"/>
                    <a:gd name="T42" fmla="*/ 3 w 317"/>
                    <a:gd name="T43" fmla="*/ 41 h 122"/>
                    <a:gd name="T44" fmla="*/ 0 w 317"/>
                    <a:gd name="T45" fmla="*/ 37 h 12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17"/>
                    <a:gd name="T70" fmla="*/ 0 h 122"/>
                    <a:gd name="T71" fmla="*/ 317 w 317"/>
                    <a:gd name="T72" fmla="*/ 122 h 122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17" h="122">
                      <a:moveTo>
                        <a:pt x="0" y="109"/>
                      </a:moveTo>
                      <a:lnTo>
                        <a:pt x="247" y="4"/>
                      </a:lnTo>
                      <a:lnTo>
                        <a:pt x="254" y="4"/>
                      </a:lnTo>
                      <a:lnTo>
                        <a:pt x="261" y="2"/>
                      </a:lnTo>
                      <a:lnTo>
                        <a:pt x="267" y="2"/>
                      </a:lnTo>
                      <a:lnTo>
                        <a:pt x="274" y="0"/>
                      </a:lnTo>
                      <a:lnTo>
                        <a:pt x="281" y="0"/>
                      </a:lnTo>
                      <a:lnTo>
                        <a:pt x="289" y="2"/>
                      </a:lnTo>
                      <a:lnTo>
                        <a:pt x="296" y="2"/>
                      </a:lnTo>
                      <a:lnTo>
                        <a:pt x="300" y="8"/>
                      </a:lnTo>
                      <a:lnTo>
                        <a:pt x="308" y="10"/>
                      </a:lnTo>
                      <a:lnTo>
                        <a:pt x="315" y="15"/>
                      </a:lnTo>
                      <a:lnTo>
                        <a:pt x="317" y="22"/>
                      </a:lnTo>
                      <a:lnTo>
                        <a:pt x="317" y="29"/>
                      </a:lnTo>
                      <a:lnTo>
                        <a:pt x="311" y="35"/>
                      </a:lnTo>
                      <a:lnTo>
                        <a:pt x="307" y="43"/>
                      </a:lnTo>
                      <a:lnTo>
                        <a:pt x="301" y="48"/>
                      </a:lnTo>
                      <a:lnTo>
                        <a:pt x="296" y="52"/>
                      </a:lnTo>
                      <a:lnTo>
                        <a:pt x="288" y="54"/>
                      </a:lnTo>
                      <a:lnTo>
                        <a:pt x="281" y="59"/>
                      </a:lnTo>
                      <a:lnTo>
                        <a:pt x="273" y="61"/>
                      </a:lnTo>
                      <a:lnTo>
                        <a:pt x="11" y="122"/>
                      </a:lnTo>
                      <a:lnTo>
                        <a:pt x="0" y="109"/>
                      </a:lnTo>
                      <a:close/>
                    </a:path>
                  </a:pathLst>
                </a:custGeom>
                <a:blipFill dpi="0" rotWithShape="0">
                  <a:blip r:embed="rId11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4147" name="Freeform 36"/>
                <p:cNvSpPr>
                  <a:spLocks/>
                </p:cNvSpPr>
                <p:nvPr/>
              </p:nvSpPr>
              <p:spPr bwMode="auto">
                <a:xfrm>
                  <a:off x="5293" y="767"/>
                  <a:ext cx="77" cy="45"/>
                </a:xfrm>
                <a:custGeom>
                  <a:avLst/>
                  <a:gdLst>
                    <a:gd name="T0" fmla="*/ 0 w 305"/>
                    <a:gd name="T1" fmla="*/ 0 h 135"/>
                    <a:gd name="T2" fmla="*/ 65 w 305"/>
                    <a:gd name="T3" fmla="*/ 22 h 135"/>
                    <a:gd name="T4" fmla="*/ 67 w 305"/>
                    <a:gd name="T5" fmla="*/ 24 h 135"/>
                    <a:gd name="T6" fmla="*/ 68 w 305"/>
                    <a:gd name="T7" fmla="*/ 25 h 135"/>
                    <a:gd name="T8" fmla="*/ 70 w 305"/>
                    <a:gd name="T9" fmla="*/ 26 h 135"/>
                    <a:gd name="T10" fmla="*/ 71 w 305"/>
                    <a:gd name="T11" fmla="*/ 27 h 135"/>
                    <a:gd name="T12" fmla="*/ 73 w 305"/>
                    <a:gd name="T13" fmla="*/ 28 h 135"/>
                    <a:gd name="T14" fmla="*/ 74 w 305"/>
                    <a:gd name="T15" fmla="*/ 31 h 135"/>
                    <a:gd name="T16" fmla="*/ 75 w 305"/>
                    <a:gd name="T17" fmla="*/ 32 h 135"/>
                    <a:gd name="T18" fmla="*/ 75 w 305"/>
                    <a:gd name="T19" fmla="*/ 34 h 135"/>
                    <a:gd name="T20" fmla="*/ 76 w 305"/>
                    <a:gd name="T21" fmla="*/ 37 h 135"/>
                    <a:gd name="T22" fmla="*/ 77 w 305"/>
                    <a:gd name="T23" fmla="*/ 39 h 135"/>
                    <a:gd name="T24" fmla="*/ 76 w 305"/>
                    <a:gd name="T25" fmla="*/ 41 h 135"/>
                    <a:gd name="T26" fmla="*/ 75 w 305"/>
                    <a:gd name="T27" fmla="*/ 43 h 135"/>
                    <a:gd name="T28" fmla="*/ 73 w 305"/>
                    <a:gd name="T29" fmla="*/ 44 h 135"/>
                    <a:gd name="T30" fmla="*/ 71 w 305"/>
                    <a:gd name="T31" fmla="*/ 45 h 135"/>
                    <a:gd name="T32" fmla="*/ 69 w 305"/>
                    <a:gd name="T33" fmla="*/ 45 h 135"/>
                    <a:gd name="T34" fmla="*/ 68 w 305"/>
                    <a:gd name="T35" fmla="*/ 45 h 135"/>
                    <a:gd name="T36" fmla="*/ 65 w 305"/>
                    <a:gd name="T37" fmla="*/ 44 h 135"/>
                    <a:gd name="T38" fmla="*/ 64 w 305"/>
                    <a:gd name="T39" fmla="*/ 44 h 135"/>
                    <a:gd name="T40" fmla="*/ 62 w 305"/>
                    <a:gd name="T41" fmla="*/ 43 h 135"/>
                    <a:gd name="T42" fmla="*/ 0 w 305"/>
                    <a:gd name="T43" fmla="*/ 6 h 135"/>
                    <a:gd name="T44" fmla="*/ 0 w 305"/>
                    <a:gd name="T45" fmla="*/ 0 h 135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05"/>
                    <a:gd name="T70" fmla="*/ 0 h 135"/>
                    <a:gd name="T71" fmla="*/ 305 w 305"/>
                    <a:gd name="T72" fmla="*/ 135 h 135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05" h="135">
                      <a:moveTo>
                        <a:pt x="0" y="0"/>
                      </a:moveTo>
                      <a:lnTo>
                        <a:pt x="259" y="67"/>
                      </a:lnTo>
                      <a:lnTo>
                        <a:pt x="265" y="72"/>
                      </a:lnTo>
                      <a:lnTo>
                        <a:pt x="271" y="74"/>
                      </a:lnTo>
                      <a:lnTo>
                        <a:pt x="277" y="79"/>
                      </a:lnTo>
                      <a:lnTo>
                        <a:pt x="283" y="81"/>
                      </a:lnTo>
                      <a:lnTo>
                        <a:pt x="288" y="85"/>
                      </a:lnTo>
                      <a:lnTo>
                        <a:pt x="293" y="92"/>
                      </a:lnTo>
                      <a:lnTo>
                        <a:pt x="298" y="96"/>
                      </a:lnTo>
                      <a:lnTo>
                        <a:pt x="298" y="103"/>
                      </a:lnTo>
                      <a:lnTo>
                        <a:pt x="303" y="110"/>
                      </a:lnTo>
                      <a:lnTo>
                        <a:pt x="305" y="117"/>
                      </a:lnTo>
                      <a:lnTo>
                        <a:pt x="303" y="124"/>
                      </a:lnTo>
                      <a:lnTo>
                        <a:pt x="298" y="130"/>
                      </a:lnTo>
                      <a:lnTo>
                        <a:pt x="290" y="131"/>
                      </a:lnTo>
                      <a:lnTo>
                        <a:pt x="283" y="135"/>
                      </a:lnTo>
                      <a:lnTo>
                        <a:pt x="275" y="135"/>
                      </a:lnTo>
                      <a:lnTo>
                        <a:pt x="268" y="134"/>
                      </a:lnTo>
                      <a:lnTo>
                        <a:pt x="259" y="132"/>
                      </a:lnTo>
                      <a:lnTo>
                        <a:pt x="252" y="132"/>
                      </a:lnTo>
                      <a:lnTo>
                        <a:pt x="244" y="128"/>
                      </a:lnTo>
                      <a:lnTo>
                        <a:pt x="1" y="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11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</p:grpSp>
        </p:grpSp>
        <p:sp>
          <p:nvSpPr>
            <p:cNvPr id="4140" name="Text Box 37"/>
            <p:cNvSpPr txBox="1">
              <a:spLocks noChangeArrowheads="1"/>
            </p:cNvSpPr>
            <p:nvPr/>
          </p:nvSpPr>
          <p:spPr bwMode="auto">
            <a:xfrm>
              <a:off x="4874" y="1231"/>
              <a:ext cx="50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>
                  <a:latin typeface="Georgia" panose="02040502050405020303" pitchFamily="18" charset="0"/>
                </a:rPr>
                <a:t>Tujuan </a:t>
              </a:r>
            </a:p>
            <a:p>
              <a:pPr algn="ctr" eaLnBrk="1" hangingPunct="1"/>
              <a:r>
                <a:rPr lang="en-US" altLang="en-US" sz="1400" b="1">
                  <a:latin typeface="Georgia" panose="02040502050405020303" pitchFamily="18" charset="0"/>
                </a:rPr>
                <a:t>tercapai</a:t>
              </a:r>
              <a:endParaRPr lang="en-US" altLang="en-US">
                <a:latin typeface="Georgia" panose="02040502050405020303" pitchFamily="18" charset="0"/>
              </a:endParaRPr>
            </a:p>
          </p:txBody>
        </p:sp>
      </p:grpSp>
      <p:grpSp>
        <p:nvGrpSpPr>
          <p:cNvPr id="4113" name="Group 38"/>
          <p:cNvGrpSpPr>
            <a:grpSpLocks/>
          </p:cNvGrpSpPr>
          <p:nvPr/>
        </p:nvGrpSpPr>
        <p:grpSpPr bwMode="auto">
          <a:xfrm>
            <a:off x="4445000" y="635000"/>
            <a:ext cx="1154113" cy="1963738"/>
            <a:chOff x="2800" y="400"/>
            <a:chExt cx="727" cy="1237"/>
          </a:xfrm>
        </p:grpSpPr>
        <p:graphicFrame>
          <p:nvGraphicFramePr>
            <p:cNvPr id="4101" name="Object 5"/>
            <p:cNvGraphicFramePr>
              <a:graphicFrameLocks noChangeAspect="1"/>
            </p:cNvGraphicFramePr>
            <p:nvPr/>
          </p:nvGraphicFramePr>
          <p:xfrm>
            <a:off x="2800" y="400"/>
            <a:ext cx="727" cy="8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526" name="Clip" r:id="rId12" imgW="2209320" imgH="2628720" progId="MS_ClipArt_Gallery.2">
                    <p:embed/>
                  </p:oleObj>
                </mc:Choice>
                <mc:Fallback>
                  <p:oleObj name="Clip" r:id="rId12" imgW="2209320" imgH="262872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0" y="400"/>
                          <a:ext cx="727" cy="8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38" name="Text Box 40"/>
            <p:cNvSpPr txBox="1">
              <a:spLocks noChangeArrowheads="1"/>
            </p:cNvSpPr>
            <p:nvPr/>
          </p:nvSpPr>
          <p:spPr bwMode="auto">
            <a:xfrm>
              <a:off x="2933" y="1311"/>
              <a:ext cx="533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>
                  <a:latin typeface="Georgia" panose="02040502050405020303" pitchFamily="18" charset="0"/>
                </a:rPr>
                <a:t>Susun</a:t>
              </a:r>
            </a:p>
            <a:p>
              <a:pPr algn="ctr" eaLnBrk="1" hangingPunct="1"/>
              <a:r>
                <a:rPr lang="en-US" altLang="en-US" sz="1400" b="1">
                  <a:latin typeface="Georgia" panose="02040502050405020303" pitchFamily="18" charset="0"/>
                </a:rPr>
                <a:t>Rencana</a:t>
              </a:r>
              <a:endParaRPr lang="en-US" altLang="en-US">
                <a:latin typeface="Georgia" panose="02040502050405020303" pitchFamily="18" charset="0"/>
              </a:endParaRPr>
            </a:p>
          </p:txBody>
        </p:sp>
      </p:grpSp>
      <p:sp>
        <p:nvSpPr>
          <p:cNvPr id="4114" name="Rectangle 41"/>
          <p:cNvSpPr>
            <a:spLocks noChangeArrowheads="1"/>
          </p:cNvSpPr>
          <p:nvPr/>
        </p:nvSpPr>
        <p:spPr bwMode="auto">
          <a:xfrm>
            <a:off x="4384675" y="485775"/>
            <a:ext cx="1403350" cy="2133600"/>
          </a:xfrm>
          <a:prstGeom prst="rect">
            <a:avLst/>
          </a:prstGeom>
          <a:noFill/>
          <a:ln w="19050">
            <a:solidFill>
              <a:srgbClr val="CC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Georgia" panose="02040502050405020303" pitchFamily="18" charset="0"/>
            </a:endParaRPr>
          </a:p>
        </p:txBody>
      </p:sp>
      <p:grpSp>
        <p:nvGrpSpPr>
          <p:cNvPr id="13" name="Group 42"/>
          <p:cNvGrpSpPr>
            <a:grpSpLocks/>
          </p:cNvGrpSpPr>
          <p:nvPr/>
        </p:nvGrpSpPr>
        <p:grpSpPr bwMode="auto">
          <a:xfrm>
            <a:off x="5705475" y="4181475"/>
            <a:ext cx="1976438" cy="2046288"/>
            <a:chOff x="3054" y="2622"/>
            <a:chExt cx="1245" cy="1289"/>
          </a:xfrm>
        </p:grpSpPr>
        <p:grpSp>
          <p:nvGrpSpPr>
            <p:cNvPr id="4135" name="Group 43"/>
            <p:cNvGrpSpPr>
              <a:grpSpLocks/>
            </p:cNvGrpSpPr>
            <p:nvPr/>
          </p:nvGrpSpPr>
          <p:grpSpPr bwMode="auto">
            <a:xfrm>
              <a:off x="3381" y="2622"/>
              <a:ext cx="918" cy="1289"/>
              <a:chOff x="3597" y="2478"/>
              <a:chExt cx="918" cy="1289"/>
            </a:xfrm>
          </p:grpSpPr>
          <p:graphicFrame>
            <p:nvGraphicFramePr>
              <p:cNvPr id="4100" name="Object 4"/>
              <p:cNvGraphicFramePr>
                <a:graphicFrameLocks noChangeAspect="1"/>
              </p:cNvGraphicFramePr>
              <p:nvPr/>
            </p:nvGraphicFramePr>
            <p:xfrm>
              <a:off x="3597" y="2478"/>
              <a:ext cx="918" cy="8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527" name="Clip" r:id="rId14" imgW="2828520" imgH="2514240" progId="MS_ClipArt_Gallery.2">
                      <p:embed/>
                    </p:oleObj>
                  </mc:Choice>
                  <mc:Fallback>
                    <p:oleObj name="Clip" r:id="rId14" imgW="2828520" imgH="2514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97" y="2478"/>
                            <a:ext cx="918" cy="81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137" name="Text Box 45"/>
              <p:cNvSpPr txBox="1">
                <a:spLocks noChangeArrowheads="1"/>
              </p:cNvSpPr>
              <p:nvPr/>
            </p:nvSpPr>
            <p:spPr bwMode="auto">
              <a:xfrm>
                <a:off x="3621" y="3307"/>
                <a:ext cx="868" cy="4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 b="1">
                    <a:latin typeface="Georgia" panose="02040502050405020303" pitchFamily="18" charset="0"/>
                  </a:rPr>
                  <a:t>Cari Dana</a:t>
                </a:r>
              </a:p>
              <a:p>
                <a:pPr algn="ctr" eaLnBrk="1" hangingPunct="1"/>
                <a:r>
                  <a:rPr lang="en-US" altLang="en-US" sz="1400" b="1">
                    <a:latin typeface="Georgia" panose="02040502050405020303" pitchFamily="18" charset="0"/>
                  </a:rPr>
                  <a:t>dari pihak yg</a:t>
                </a:r>
              </a:p>
              <a:p>
                <a:pPr algn="ctr" eaLnBrk="1" hangingPunct="1"/>
                <a:r>
                  <a:rPr lang="en-US" altLang="en-US" sz="1400" b="1">
                    <a:latin typeface="Georgia" panose="02040502050405020303" pitchFamily="18" charset="0"/>
                  </a:rPr>
                  <a:t>berkepentingan</a:t>
                </a:r>
                <a:endParaRPr lang="en-US" altLang="en-US" sz="1600">
                  <a:latin typeface="Georgia" panose="02040502050405020303" pitchFamily="18" charset="0"/>
                </a:endParaRPr>
              </a:p>
            </p:txBody>
          </p:sp>
        </p:grpSp>
        <p:sp>
          <p:nvSpPr>
            <p:cNvPr id="157742" name="AutoShape 46"/>
            <p:cNvSpPr>
              <a:spLocks noChangeArrowheads="1"/>
            </p:cNvSpPr>
            <p:nvPr/>
          </p:nvSpPr>
          <p:spPr bwMode="auto">
            <a:xfrm>
              <a:off x="3054" y="3027"/>
              <a:ext cx="180" cy="210"/>
            </a:xfrm>
            <a:prstGeom prst="rightArrow">
              <a:avLst>
                <a:gd name="adj1" fmla="val 55241"/>
                <a:gd name="adj2" fmla="val 51667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grpSp>
        <p:nvGrpSpPr>
          <p:cNvPr id="15" name="Group 47"/>
          <p:cNvGrpSpPr>
            <a:grpSpLocks/>
          </p:cNvGrpSpPr>
          <p:nvPr/>
        </p:nvGrpSpPr>
        <p:grpSpPr bwMode="auto">
          <a:xfrm>
            <a:off x="1668463" y="4019550"/>
            <a:ext cx="1971675" cy="2246313"/>
            <a:chOff x="511" y="2520"/>
            <a:chExt cx="1242" cy="1415"/>
          </a:xfrm>
        </p:grpSpPr>
        <p:grpSp>
          <p:nvGrpSpPr>
            <p:cNvPr id="4121" name="Group 48"/>
            <p:cNvGrpSpPr>
              <a:grpSpLocks/>
            </p:cNvGrpSpPr>
            <p:nvPr/>
          </p:nvGrpSpPr>
          <p:grpSpPr bwMode="auto">
            <a:xfrm>
              <a:off x="511" y="2520"/>
              <a:ext cx="1242" cy="979"/>
              <a:chOff x="511" y="2520"/>
              <a:chExt cx="1242" cy="979"/>
            </a:xfrm>
          </p:grpSpPr>
          <p:graphicFrame>
            <p:nvGraphicFramePr>
              <p:cNvPr id="4099" name="Object 3"/>
              <p:cNvGraphicFramePr>
                <a:graphicFrameLocks noChangeAspect="1"/>
              </p:cNvGraphicFramePr>
              <p:nvPr/>
            </p:nvGraphicFramePr>
            <p:xfrm>
              <a:off x="511" y="2567"/>
              <a:ext cx="1242" cy="93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528" name="Clip" r:id="rId16" imgW="5235120" imgH="3926880" progId="MS_ClipArt_Gallery.2">
                      <p:embed/>
                    </p:oleObj>
                  </mc:Choice>
                  <mc:Fallback>
                    <p:oleObj name="Clip" r:id="rId16" imgW="5235120" imgH="392688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1" y="2567"/>
                            <a:ext cx="1242" cy="93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4123" name="Group 50"/>
              <p:cNvGrpSpPr>
                <a:grpSpLocks/>
              </p:cNvGrpSpPr>
              <p:nvPr/>
            </p:nvGrpSpPr>
            <p:grpSpPr bwMode="auto">
              <a:xfrm>
                <a:off x="1262" y="2520"/>
                <a:ext cx="324" cy="579"/>
                <a:chOff x="1004" y="2526"/>
                <a:chExt cx="852" cy="867"/>
              </a:xfrm>
            </p:grpSpPr>
            <p:sp>
              <p:nvSpPr>
                <p:cNvPr id="4124" name="Freeform 51"/>
                <p:cNvSpPr>
                  <a:spLocks/>
                </p:cNvSpPr>
                <p:nvPr/>
              </p:nvSpPr>
              <p:spPr bwMode="auto">
                <a:xfrm>
                  <a:off x="1004" y="2526"/>
                  <a:ext cx="852" cy="867"/>
                </a:xfrm>
                <a:custGeom>
                  <a:avLst/>
                  <a:gdLst>
                    <a:gd name="T0" fmla="*/ 10 w 1221"/>
                    <a:gd name="T1" fmla="*/ 182 h 1573"/>
                    <a:gd name="T2" fmla="*/ 5 w 1221"/>
                    <a:gd name="T3" fmla="*/ 114 h 1573"/>
                    <a:gd name="T4" fmla="*/ 48 w 1221"/>
                    <a:gd name="T5" fmla="*/ 51 h 1573"/>
                    <a:gd name="T6" fmla="*/ 129 w 1221"/>
                    <a:gd name="T7" fmla="*/ 0 h 1573"/>
                    <a:gd name="T8" fmla="*/ 251 w 1221"/>
                    <a:gd name="T9" fmla="*/ 21 h 1573"/>
                    <a:gd name="T10" fmla="*/ 359 w 1221"/>
                    <a:gd name="T11" fmla="*/ 80 h 1573"/>
                    <a:gd name="T12" fmla="*/ 493 w 1221"/>
                    <a:gd name="T13" fmla="*/ 127 h 1573"/>
                    <a:gd name="T14" fmla="*/ 637 w 1221"/>
                    <a:gd name="T15" fmla="*/ 174 h 1573"/>
                    <a:gd name="T16" fmla="*/ 772 w 1221"/>
                    <a:gd name="T17" fmla="*/ 237 h 1573"/>
                    <a:gd name="T18" fmla="*/ 852 w 1221"/>
                    <a:gd name="T19" fmla="*/ 296 h 1573"/>
                    <a:gd name="T20" fmla="*/ 835 w 1221"/>
                    <a:gd name="T21" fmla="*/ 313 h 1573"/>
                    <a:gd name="T22" fmla="*/ 685 w 1221"/>
                    <a:gd name="T23" fmla="*/ 423 h 1573"/>
                    <a:gd name="T24" fmla="*/ 632 w 1221"/>
                    <a:gd name="T25" fmla="*/ 482 h 1573"/>
                    <a:gd name="T26" fmla="*/ 621 w 1221"/>
                    <a:gd name="T27" fmla="*/ 537 h 1573"/>
                    <a:gd name="T28" fmla="*/ 615 w 1221"/>
                    <a:gd name="T29" fmla="*/ 609 h 1573"/>
                    <a:gd name="T30" fmla="*/ 606 w 1221"/>
                    <a:gd name="T31" fmla="*/ 702 h 1573"/>
                    <a:gd name="T32" fmla="*/ 578 w 1221"/>
                    <a:gd name="T33" fmla="*/ 800 h 1573"/>
                    <a:gd name="T34" fmla="*/ 536 w 1221"/>
                    <a:gd name="T35" fmla="*/ 854 h 1573"/>
                    <a:gd name="T36" fmla="*/ 493 w 1221"/>
                    <a:gd name="T37" fmla="*/ 867 h 1573"/>
                    <a:gd name="T38" fmla="*/ 445 w 1221"/>
                    <a:gd name="T39" fmla="*/ 838 h 1573"/>
                    <a:gd name="T40" fmla="*/ 364 w 1221"/>
                    <a:gd name="T41" fmla="*/ 800 h 1573"/>
                    <a:gd name="T42" fmla="*/ 278 w 1221"/>
                    <a:gd name="T43" fmla="*/ 757 h 1573"/>
                    <a:gd name="T44" fmla="*/ 182 w 1221"/>
                    <a:gd name="T45" fmla="*/ 727 h 1573"/>
                    <a:gd name="T46" fmla="*/ 96 w 1221"/>
                    <a:gd name="T47" fmla="*/ 719 h 1573"/>
                    <a:gd name="T48" fmla="*/ 53 w 1221"/>
                    <a:gd name="T49" fmla="*/ 664 h 1573"/>
                    <a:gd name="T50" fmla="*/ 22 w 1221"/>
                    <a:gd name="T51" fmla="*/ 584 h 1573"/>
                    <a:gd name="T52" fmla="*/ 0 w 1221"/>
                    <a:gd name="T53" fmla="*/ 453 h 1573"/>
                    <a:gd name="T54" fmla="*/ 5 w 1221"/>
                    <a:gd name="T55" fmla="*/ 338 h 1573"/>
                    <a:gd name="T56" fmla="*/ 16 w 1221"/>
                    <a:gd name="T57" fmla="*/ 271 h 1573"/>
                    <a:gd name="T58" fmla="*/ 53 w 1221"/>
                    <a:gd name="T59" fmla="*/ 271 h 1573"/>
                    <a:gd name="T60" fmla="*/ 48 w 1221"/>
                    <a:gd name="T61" fmla="*/ 385 h 1573"/>
                    <a:gd name="T62" fmla="*/ 48 w 1221"/>
                    <a:gd name="T63" fmla="*/ 507 h 1573"/>
                    <a:gd name="T64" fmla="*/ 70 w 1221"/>
                    <a:gd name="T65" fmla="*/ 580 h 1573"/>
                    <a:gd name="T66" fmla="*/ 107 w 1221"/>
                    <a:gd name="T67" fmla="*/ 664 h 1573"/>
                    <a:gd name="T68" fmla="*/ 193 w 1221"/>
                    <a:gd name="T69" fmla="*/ 698 h 1573"/>
                    <a:gd name="T70" fmla="*/ 311 w 1221"/>
                    <a:gd name="T71" fmla="*/ 723 h 1573"/>
                    <a:gd name="T72" fmla="*/ 407 w 1221"/>
                    <a:gd name="T73" fmla="*/ 765 h 1573"/>
                    <a:gd name="T74" fmla="*/ 498 w 1221"/>
                    <a:gd name="T75" fmla="*/ 816 h 1573"/>
                    <a:gd name="T76" fmla="*/ 536 w 1221"/>
                    <a:gd name="T77" fmla="*/ 783 h 1573"/>
                    <a:gd name="T78" fmla="*/ 558 w 1221"/>
                    <a:gd name="T79" fmla="*/ 711 h 1573"/>
                    <a:gd name="T80" fmla="*/ 567 w 1221"/>
                    <a:gd name="T81" fmla="*/ 618 h 1573"/>
                    <a:gd name="T82" fmla="*/ 578 w 1221"/>
                    <a:gd name="T83" fmla="*/ 520 h 1573"/>
                    <a:gd name="T84" fmla="*/ 615 w 1221"/>
                    <a:gd name="T85" fmla="*/ 435 h 1573"/>
                    <a:gd name="T86" fmla="*/ 723 w 1221"/>
                    <a:gd name="T87" fmla="*/ 347 h 1573"/>
                    <a:gd name="T88" fmla="*/ 772 w 1221"/>
                    <a:gd name="T89" fmla="*/ 300 h 1573"/>
                    <a:gd name="T90" fmla="*/ 766 w 1221"/>
                    <a:gd name="T91" fmla="*/ 283 h 1573"/>
                    <a:gd name="T92" fmla="*/ 632 w 1221"/>
                    <a:gd name="T93" fmla="*/ 211 h 1573"/>
                    <a:gd name="T94" fmla="*/ 498 w 1221"/>
                    <a:gd name="T95" fmla="*/ 165 h 1573"/>
                    <a:gd name="T96" fmla="*/ 386 w 1221"/>
                    <a:gd name="T97" fmla="*/ 122 h 1573"/>
                    <a:gd name="T98" fmla="*/ 316 w 1221"/>
                    <a:gd name="T99" fmla="*/ 98 h 1573"/>
                    <a:gd name="T100" fmla="*/ 246 w 1221"/>
                    <a:gd name="T101" fmla="*/ 64 h 1573"/>
                    <a:gd name="T102" fmla="*/ 203 w 1221"/>
                    <a:gd name="T103" fmla="*/ 46 h 1573"/>
                    <a:gd name="T104" fmla="*/ 133 w 1221"/>
                    <a:gd name="T105" fmla="*/ 42 h 1573"/>
                    <a:gd name="T106" fmla="*/ 91 w 1221"/>
                    <a:gd name="T107" fmla="*/ 72 h 1573"/>
                    <a:gd name="T108" fmla="*/ 59 w 1221"/>
                    <a:gd name="T109" fmla="*/ 118 h 1573"/>
                    <a:gd name="T110" fmla="*/ 59 w 1221"/>
                    <a:gd name="T111" fmla="*/ 160 h 1573"/>
                    <a:gd name="T112" fmla="*/ 53 w 1221"/>
                    <a:gd name="T113" fmla="*/ 203 h 1573"/>
                    <a:gd name="T114" fmla="*/ 10 w 1221"/>
                    <a:gd name="T115" fmla="*/ 182 h 1573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221"/>
                    <a:gd name="T175" fmla="*/ 0 h 1573"/>
                    <a:gd name="T176" fmla="*/ 1221 w 1221"/>
                    <a:gd name="T177" fmla="*/ 1573 h 1573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221" h="1573">
                      <a:moveTo>
                        <a:pt x="15" y="330"/>
                      </a:moveTo>
                      <a:lnTo>
                        <a:pt x="7" y="207"/>
                      </a:lnTo>
                      <a:lnTo>
                        <a:pt x="69" y="92"/>
                      </a:lnTo>
                      <a:lnTo>
                        <a:pt x="185" y="0"/>
                      </a:lnTo>
                      <a:lnTo>
                        <a:pt x="360" y="39"/>
                      </a:lnTo>
                      <a:lnTo>
                        <a:pt x="514" y="146"/>
                      </a:lnTo>
                      <a:lnTo>
                        <a:pt x="707" y="230"/>
                      </a:lnTo>
                      <a:lnTo>
                        <a:pt x="913" y="315"/>
                      </a:lnTo>
                      <a:lnTo>
                        <a:pt x="1106" y="430"/>
                      </a:lnTo>
                      <a:lnTo>
                        <a:pt x="1221" y="537"/>
                      </a:lnTo>
                      <a:lnTo>
                        <a:pt x="1197" y="568"/>
                      </a:lnTo>
                      <a:lnTo>
                        <a:pt x="982" y="767"/>
                      </a:lnTo>
                      <a:lnTo>
                        <a:pt x="906" y="875"/>
                      </a:lnTo>
                      <a:lnTo>
                        <a:pt x="890" y="975"/>
                      </a:lnTo>
                      <a:lnTo>
                        <a:pt x="882" y="1105"/>
                      </a:lnTo>
                      <a:lnTo>
                        <a:pt x="868" y="1274"/>
                      </a:lnTo>
                      <a:lnTo>
                        <a:pt x="829" y="1451"/>
                      </a:lnTo>
                      <a:lnTo>
                        <a:pt x="768" y="1550"/>
                      </a:lnTo>
                      <a:lnTo>
                        <a:pt x="707" y="1573"/>
                      </a:lnTo>
                      <a:lnTo>
                        <a:pt x="638" y="1520"/>
                      </a:lnTo>
                      <a:lnTo>
                        <a:pt x="522" y="1451"/>
                      </a:lnTo>
                      <a:lnTo>
                        <a:pt x="399" y="1374"/>
                      </a:lnTo>
                      <a:lnTo>
                        <a:pt x="261" y="1319"/>
                      </a:lnTo>
                      <a:lnTo>
                        <a:pt x="138" y="1304"/>
                      </a:lnTo>
                      <a:lnTo>
                        <a:pt x="76" y="1205"/>
                      </a:lnTo>
                      <a:lnTo>
                        <a:pt x="31" y="1059"/>
                      </a:lnTo>
                      <a:lnTo>
                        <a:pt x="0" y="822"/>
                      </a:lnTo>
                      <a:lnTo>
                        <a:pt x="7" y="614"/>
                      </a:lnTo>
                      <a:lnTo>
                        <a:pt x="23" y="491"/>
                      </a:lnTo>
                      <a:lnTo>
                        <a:pt x="76" y="491"/>
                      </a:lnTo>
                      <a:lnTo>
                        <a:pt x="69" y="698"/>
                      </a:lnTo>
                      <a:lnTo>
                        <a:pt x="69" y="920"/>
                      </a:lnTo>
                      <a:lnTo>
                        <a:pt x="100" y="1052"/>
                      </a:lnTo>
                      <a:lnTo>
                        <a:pt x="153" y="1205"/>
                      </a:lnTo>
                      <a:lnTo>
                        <a:pt x="276" y="1266"/>
                      </a:lnTo>
                      <a:lnTo>
                        <a:pt x="445" y="1312"/>
                      </a:lnTo>
                      <a:lnTo>
                        <a:pt x="583" y="1388"/>
                      </a:lnTo>
                      <a:lnTo>
                        <a:pt x="714" y="1481"/>
                      </a:lnTo>
                      <a:lnTo>
                        <a:pt x="768" y="1420"/>
                      </a:lnTo>
                      <a:lnTo>
                        <a:pt x="799" y="1290"/>
                      </a:lnTo>
                      <a:lnTo>
                        <a:pt x="813" y="1121"/>
                      </a:lnTo>
                      <a:lnTo>
                        <a:pt x="829" y="944"/>
                      </a:lnTo>
                      <a:lnTo>
                        <a:pt x="882" y="790"/>
                      </a:lnTo>
                      <a:lnTo>
                        <a:pt x="1036" y="629"/>
                      </a:lnTo>
                      <a:lnTo>
                        <a:pt x="1106" y="545"/>
                      </a:lnTo>
                      <a:lnTo>
                        <a:pt x="1098" y="513"/>
                      </a:lnTo>
                      <a:lnTo>
                        <a:pt x="906" y="383"/>
                      </a:lnTo>
                      <a:lnTo>
                        <a:pt x="714" y="299"/>
                      </a:lnTo>
                      <a:lnTo>
                        <a:pt x="553" y="222"/>
                      </a:lnTo>
                      <a:lnTo>
                        <a:pt x="453" y="177"/>
                      </a:lnTo>
                      <a:lnTo>
                        <a:pt x="352" y="116"/>
                      </a:lnTo>
                      <a:lnTo>
                        <a:pt x="291" y="84"/>
                      </a:lnTo>
                      <a:lnTo>
                        <a:pt x="191" y="77"/>
                      </a:lnTo>
                      <a:lnTo>
                        <a:pt x="130" y="130"/>
                      </a:lnTo>
                      <a:lnTo>
                        <a:pt x="84" y="214"/>
                      </a:lnTo>
                      <a:lnTo>
                        <a:pt x="84" y="291"/>
                      </a:lnTo>
                      <a:lnTo>
                        <a:pt x="76" y="368"/>
                      </a:lnTo>
                      <a:lnTo>
                        <a:pt x="15" y="3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4125" name="Freeform 52"/>
                <p:cNvSpPr>
                  <a:spLocks/>
                </p:cNvSpPr>
                <p:nvPr/>
              </p:nvSpPr>
              <p:spPr bwMode="auto">
                <a:xfrm>
                  <a:off x="1154" y="2922"/>
                  <a:ext cx="96" cy="155"/>
                </a:xfrm>
                <a:custGeom>
                  <a:avLst/>
                  <a:gdLst>
                    <a:gd name="T0" fmla="*/ 1 w 1221"/>
                    <a:gd name="T1" fmla="*/ 33 h 1573"/>
                    <a:gd name="T2" fmla="*/ 1 w 1221"/>
                    <a:gd name="T3" fmla="*/ 20 h 1573"/>
                    <a:gd name="T4" fmla="*/ 5 w 1221"/>
                    <a:gd name="T5" fmla="*/ 9 h 1573"/>
                    <a:gd name="T6" fmla="*/ 15 w 1221"/>
                    <a:gd name="T7" fmla="*/ 0 h 1573"/>
                    <a:gd name="T8" fmla="*/ 28 w 1221"/>
                    <a:gd name="T9" fmla="*/ 4 h 1573"/>
                    <a:gd name="T10" fmla="*/ 40 w 1221"/>
                    <a:gd name="T11" fmla="*/ 14 h 1573"/>
                    <a:gd name="T12" fmla="*/ 56 w 1221"/>
                    <a:gd name="T13" fmla="*/ 23 h 1573"/>
                    <a:gd name="T14" fmla="*/ 72 w 1221"/>
                    <a:gd name="T15" fmla="*/ 31 h 1573"/>
                    <a:gd name="T16" fmla="*/ 87 w 1221"/>
                    <a:gd name="T17" fmla="*/ 42 h 1573"/>
                    <a:gd name="T18" fmla="*/ 96 w 1221"/>
                    <a:gd name="T19" fmla="*/ 53 h 1573"/>
                    <a:gd name="T20" fmla="*/ 94 w 1221"/>
                    <a:gd name="T21" fmla="*/ 56 h 1573"/>
                    <a:gd name="T22" fmla="*/ 77 w 1221"/>
                    <a:gd name="T23" fmla="*/ 76 h 1573"/>
                    <a:gd name="T24" fmla="*/ 71 w 1221"/>
                    <a:gd name="T25" fmla="*/ 86 h 1573"/>
                    <a:gd name="T26" fmla="*/ 70 w 1221"/>
                    <a:gd name="T27" fmla="*/ 96 h 1573"/>
                    <a:gd name="T28" fmla="*/ 69 w 1221"/>
                    <a:gd name="T29" fmla="*/ 109 h 1573"/>
                    <a:gd name="T30" fmla="*/ 68 w 1221"/>
                    <a:gd name="T31" fmla="*/ 126 h 1573"/>
                    <a:gd name="T32" fmla="*/ 65 w 1221"/>
                    <a:gd name="T33" fmla="*/ 143 h 1573"/>
                    <a:gd name="T34" fmla="*/ 60 w 1221"/>
                    <a:gd name="T35" fmla="*/ 153 h 1573"/>
                    <a:gd name="T36" fmla="*/ 56 w 1221"/>
                    <a:gd name="T37" fmla="*/ 155 h 1573"/>
                    <a:gd name="T38" fmla="*/ 50 w 1221"/>
                    <a:gd name="T39" fmla="*/ 150 h 1573"/>
                    <a:gd name="T40" fmla="*/ 41 w 1221"/>
                    <a:gd name="T41" fmla="*/ 143 h 1573"/>
                    <a:gd name="T42" fmla="*/ 31 w 1221"/>
                    <a:gd name="T43" fmla="*/ 135 h 1573"/>
                    <a:gd name="T44" fmla="*/ 21 w 1221"/>
                    <a:gd name="T45" fmla="*/ 130 h 1573"/>
                    <a:gd name="T46" fmla="*/ 11 w 1221"/>
                    <a:gd name="T47" fmla="*/ 128 h 1573"/>
                    <a:gd name="T48" fmla="*/ 6 w 1221"/>
                    <a:gd name="T49" fmla="*/ 119 h 1573"/>
                    <a:gd name="T50" fmla="*/ 2 w 1221"/>
                    <a:gd name="T51" fmla="*/ 104 h 1573"/>
                    <a:gd name="T52" fmla="*/ 0 w 1221"/>
                    <a:gd name="T53" fmla="*/ 81 h 1573"/>
                    <a:gd name="T54" fmla="*/ 1 w 1221"/>
                    <a:gd name="T55" fmla="*/ 61 h 1573"/>
                    <a:gd name="T56" fmla="*/ 2 w 1221"/>
                    <a:gd name="T57" fmla="*/ 48 h 1573"/>
                    <a:gd name="T58" fmla="*/ 6 w 1221"/>
                    <a:gd name="T59" fmla="*/ 48 h 1573"/>
                    <a:gd name="T60" fmla="*/ 5 w 1221"/>
                    <a:gd name="T61" fmla="*/ 69 h 1573"/>
                    <a:gd name="T62" fmla="*/ 5 w 1221"/>
                    <a:gd name="T63" fmla="*/ 91 h 1573"/>
                    <a:gd name="T64" fmla="*/ 8 w 1221"/>
                    <a:gd name="T65" fmla="*/ 104 h 1573"/>
                    <a:gd name="T66" fmla="*/ 12 w 1221"/>
                    <a:gd name="T67" fmla="*/ 119 h 1573"/>
                    <a:gd name="T68" fmla="*/ 22 w 1221"/>
                    <a:gd name="T69" fmla="*/ 125 h 1573"/>
                    <a:gd name="T70" fmla="*/ 35 w 1221"/>
                    <a:gd name="T71" fmla="*/ 129 h 1573"/>
                    <a:gd name="T72" fmla="*/ 46 w 1221"/>
                    <a:gd name="T73" fmla="*/ 137 h 1573"/>
                    <a:gd name="T74" fmla="*/ 56 w 1221"/>
                    <a:gd name="T75" fmla="*/ 146 h 1573"/>
                    <a:gd name="T76" fmla="*/ 60 w 1221"/>
                    <a:gd name="T77" fmla="*/ 140 h 1573"/>
                    <a:gd name="T78" fmla="*/ 63 w 1221"/>
                    <a:gd name="T79" fmla="*/ 127 h 1573"/>
                    <a:gd name="T80" fmla="*/ 64 w 1221"/>
                    <a:gd name="T81" fmla="*/ 110 h 1573"/>
                    <a:gd name="T82" fmla="*/ 65 w 1221"/>
                    <a:gd name="T83" fmla="*/ 93 h 1573"/>
                    <a:gd name="T84" fmla="*/ 69 w 1221"/>
                    <a:gd name="T85" fmla="*/ 78 h 1573"/>
                    <a:gd name="T86" fmla="*/ 81 w 1221"/>
                    <a:gd name="T87" fmla="*/ 62 h 1573"/>
                    <a:gd name="T88" fmla="*/ 87 w 1221"/>
                    <a:gd name="T89" fmla="*/ 54 h 1573"/>
                    <a:gd name="T90" fmla="*/ 86 w 1221"/>
                    <a:gd name="T91" fmla="*/ 51 h 1573"/>
                    <a:gd name="T92" fmla="*/ 71 w 1221"/>
                    <a:gd name="T93" fmla="*/ 38 h 1573"/>
                    <a:gd name="T94" fmla="*/ 56 w 1221"/>
                    <a:gd name="T95" fmla="*/ 29 h 1573"/>
                    <a:gd name="T96" fmla="*/ 43 w 1221"/>
                    <a:gd name="T97" fmla="*/ 22 h 1573"/>
                    <a:gd name="T98" fmla="*/ 36 w 1221"/>
                    <a:gd name="T99" fmla="*/ 17 h 1573"/>
                    <a:gd name="T100" fmla="*/ 28 w 1221"/>
                    <a:gd name="T101" fmla="*/ 11 h 1573"/>
                    <a:gd name="T102" fmla="*/ 23 w 1221"/>
                    <a:gd name="T103" fmla="*/ 8 h 1573"/>
                    <a:gd name="T104" fmla="*/ 15 w 1221"/>
                    <a:gd name="T105" fmla="*/ 8 h 1573"/>
                    <a:gd name="T106" fmla="*/ 10 w 1221"/>
                    <a:gd name="T107" fmla="*/ 13 h 1573"/>
                    <a:gd name="T108" fmla="*/ 7 w 1221"/>
                    <a:gd name="T109" fmla="*/ 21 h 1573"/>
                    <a:gd name="T110" fmla="*/ 7 w 1221"/>
                    <a:gd name="T111" fmla="*/ 29 h 1573"/>
                    <a:gd name="T112" fmla="*/ 6 w 1221"/>
                    <a:gd name="T113" fmla="*/ 36 h 1573"/>
                    <a:gd name="T114" fmla="*/ 1 w 1221"/>
                    <a:gd name="T115" fmla="*/ 33 h 1573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221"/>
                    <a:gd name="T175" fmla="*/ 0 h 1573"/>
                    <a:gd name="T176" fmla="*/ 1221 w 1221"/>
                    <a:gd name="T177" fmla="*/ 1573 h 1573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221" h="1573">
                      <a:moveTo>
                        <a:pt x="15" y="330"/>
                      </a:moveTo>
                      <a:lnTo>
                        <a:pt x="7" y="207"/>
                      </a:lnTo>
                      <a:lnTo>
                        <a:pt x="69" y="92"/>
                      </a:lnTo>
                      <a:lnTo>
                        <a:pt x="185" y="0"/>
                      </a:lnTo>
                      <a:lnTo>
                        <a:pt x="360" y="39"/>
                      </a:lnTo>
                      <a:lnTo>
                        <a:pt x="514" y="146"/>
                      </a:lnTo>
                      <a:lnTo>
                        <a:pt x="707" y="230"/>
                      </a:lnTo>
                      <a:lnTo>
                        <a:pt x="913" y="315"/>
                      </a:lnTo>
                      <a:lnTo>
                        <a:pt x="1106" y="430"/>
                      </a:lnTo>
                      <a:lnTo>
                        <a:pt x="1221" y="537"/>
                      </a:lnTo>
                      <a:lnTo>
                        <a:pt x="1197" y="568"/>
                      </a:lnTo>
                      <a:lnTo>
                        <a:pt x="982" y="767"/>
                      </a:lnTo>
                      <a:lnTo>
                        <a:pt x="906" y="875"/>
                      </a:lnTo>
                      <a:lnTo>
                        <a:pt x="890" y="975"/>
                      </a:lnTo>
                      <a:lnTo>
                        <a:pt x="882" y="1105"/>
                      </a:lnTo>
                      <a:lnTo>
                        <a:pt x="868" y="1274"/>
                      </a:lnTo>
                      <a:lnTo>
                        <a:pt x="829" y="1451"/>
                      </a:lnTo>
                      <a:lnTo>
                        <a:pt x="768" y="1550"/>
                      </a:lnTo>
                      <a:lnTo>
                        <a:pt x="707" y="1573"/>
                      </a:lnTo>
                      <a:lnTo>
                        <a:pt x="638" y="1520"/>
                      </a:lnTo>
                      <a:lnTo>
                        <a:pt x="522" y="1451"/>
                      </a:lnTo>
                      <a:lnTo>
                        <a:pt x="399" y="1374"/>
                      </a:lnTo>
                      <a:lnTo>
                        <a:pt x="261" y="1319"/>
                      </a:lnTo>
                      <a:lnTo>
                        <a:pt x="138" y="1304"/>
                      </a:lnTo>
                      <a:lnTo>
                        <a:pt x="76" y="1205"/>
                      </a:lnTo>
                      <a:lnTo>
                        <a:pt x="31" y="1059"/>
                      </a:lnTo>
                      <a:lnTo>
                        <a:pt x="0" y="822"/>
                      </a:lnTo>
                      <a:lnTo>
                        <a:pt x="7" y="614"/>
                      </a:lnTo>
                      <a:lnTo>
                        <a:pt x="23" y="491"/>
                      </a:lnTo>
                      <a:lnTo>
                        <a:pt x="76" y="491"/>
                      </a:lnTo>
                      <a:lnTo>
                        <a:pt x="69" y="698"/>
                      </a:lnTo>
                      <a:lnTo>
                        <a:pt x="69" y="920"/>
                      </a:lnTo>
                      <a:lnTo>
                        <a:pt x="100" y="1052"/>
                      </a:lnTo>
                      <a:lnTo>
                        <a:pt x="153" y="1205"/>
                      </a:lnTo>
                      <a:lnTo>
                        <a:pt x="276" y="1266"/>
                      </a:lnTo>
                      <a:lnTo>
                        <a:pt x="445" y="1312"/>
                      </a:lnTo>
                      <a:lnTo>
                        <a:pt x="583" y="1388"/>
                      </a:lnTo>
                      <a:lnTo>
                        <a:pt x="714" y="1481"/>
                      </a:lnTo>
                      <a:lnTo>
                        <a:pt x="768" y="1420"/>
                      </a:lnTo>
                      <a:lnTo>
                        <a:pt x="799" y="1290"/>
                      </a:lnTo>
                      <a:lnTo>
                        <a:pt x="813" y="1121"/>
                      </a:lnTo>
                      <a:lnTo>
                        <a:pt x="829" y="944"/>
                      </a:lnTo>
                      <a:lnTo>
                        <a:pt x="882" y="790"/>
                      </a:lnTo>
                      <a:lnTo>
                        <a:pt x="1036" y="629"/>
                      </a:lnTo>
                      <a:lnTo>
                        <a:pt x="1106" y="545"/>
                      </a:lnTo>
                      <a:lnTo>
                        <a:pt x="1098" y="513"/>
                      </a:lnTo>
                      <a:lnTo>
                        <a:pt x="906" y="383"/>
                      </a:lnTo>
                      <a:lnTo>
                        <a:pt x="714" y="299"/>
                      </a:lnTo>
                      <a:lnTo>
                        <a:pt x="553" y="222"/>
                      </a:lnTo>
                      <a:lnTo>
                        <a:pt x="453" y="177"/>
                      </a:lnTo>
                      <a:lnTo>
                        <a:pt x="352" y="116"/>
                      </a:lnTo>
                      <a:lnTo>
                        <a:pt x="291" y="84"/>
                      </a:lnTo>
                      <a:lnTo>
                        <a:pt x="191" y="77"/>
                      </a:lnTo>
                      <a:lnTo>
                        <a:pt x="130" y="130"/>
                      </a:lnTo>
                      <a:lnTo>
                        <a:pt x="84" y="214"/>
                      </a:lnTo>
                      <a:lnTo>
                        <a:pt x="84" y="291"/>
                      </a:lnTo>
                      <a:lnTo>
                        <a:pt x="76" y="368"/>
                      </a:lnTo>
                      <a:lnTo>
                        <a:pt x="15" y="3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4126" name="Freeform 53"/>
                <p:cNvSpPr>
                  <a:spLocks/>
                </p:cNvSpPr>
                <p:nvPr/>
              </p:nvSpPr>
              <p:spPr bwMode="auto">
                <a:xfrm>
                  <a:off x="1189" y="2746"/>
                  <a:ext cx="96" cy="156"/>
                </a:xfrm>
                <a:custGeom>
                  <a:avLst/>
                  <a:gdLst>
                    <a:gd name="T0" fmla="*/ 1 w 1221"/>
                    <a:gd name="T1" fmla="*/ 33 h 1573"/>
                    <a:gd name="T2" fmla="*/ 1 w 1221"/>
                    <a:gd name="T3" fmla="*/ 21 h 1573"/>
                    <a:gd name="T4" fmla="*/ 5 w 1221"/>
                    <a:gd name="T5" fmla="*/ 9 h 1573"/>
                    <a:gd name="T6" fmla="*/ 15 w 1221"/>
                    <a:gd name="T7" fmla="*/ 0 h 1573"/>
                    <a:gd name="T8" fmla="*/ 28 w 1221"/>
                    <a:gd name="T9" fmla="*/ 4 h 1573"/>
                    <a:gd name="T10" fmla="*/ 40 w 1221"/>
                    <a:gd name="T11" fmla="*/ 14 h 1573"/>
                    <a:gd name="T12" fmla="*/ 56 w 1221"/>
                    <a:gd name="T13" fmla="*/ 23 h 1573"/>
                    <a:gd name="T14" fmla="*/ 72 w 1221"/>
                    <a:gd name="T15" fmla="*/ 31 h 1573"/>
                    <a:gd name="T16" fmla="*/ 87 w 1221"/>
                    <a:gd name="T17" fmla="*/ 43 h 1573"/>
                    <a:gd name="T18" fmla="*/ 96 w 1221"/>
                    <a:gd name="T19" fmla="*/ 53 h 1573"/>
                    <a:gd name="T20" fmla="*/ 94 w 1221"/>
                    <a:gd name="T21" fmla="*/ 56 h 1573"/>
                    <a:gd name="T22" fmla="*/ 77 w 1221"/>
                    <a:gd name="T23" fmla="*/ 76 h 1573"/>
                    <a:gd name="T24" fmla="*/ 71 w 1221"/>
                    <a:gd name="T25" fmla="*/ 87 h 1573"/>
                    <a:gd name="T26" fmla="*/ 70 w 1221"/>
                    <a:gd name="T27" fmla="*/ 97 h 1573"/>
                    <a:gd name="T28" fmla="*/ 69 w 1221"/>
                    <a:gd name="T29" fmla="*/ 110 h 1573"/>
                    <a:gd name="T30" fmla="*/ 68 w 1221"/>
                    <a:gd name="T31" fmla="*/ 126 h 1573"/>
                    <a:gd name="T32" fmla="*/ 65 w 1221"/>
                    <a:gd name="T33" fmla="*/ 144 h 1573"/>
                    <a:gd name="T34" fmla="*/ 60 w 1221"/>
                    <a:gd name="T35" fmla="*/ 154 h 1573"/>
                    <a:gd name="T36" fmla="*/ 56 w 1221"/>
                    <a:gd name="T37" fmla="*/ 156 h 1573"/>
                    <a:gd name="T38" fmla="*/ 50 w 1221"/>
                    <a:gd name="T39" fmla="*/ 151 h 1573"/>
                    <a:gd name="T40" fmla="*/ 41 w 1221"/>
                    <a:gd name="T41" fmla="*/ 144 h 1573"/>
                    <a:gd name="T42" fmla="*/ 31 w 1221"/>
                    <a:gd name="T43" fmla="*/ 136 h 1573"/>
                    <a:gd name="T44" fmla="*/ 21 w 1221"/>
                    <a:gd name="T45" fmla="*/ 131 h 1573"/>
                    <a:gd name="T46" fmla="*/ 11 w 1221"/>
                    <a:gd name="T47" fmla="*/ 129 h 1573"/>
                    <a:gd name="T48" fmla="*/ 6 w 1221"/>
                    <a:gd name="T49" fmla="*/ 120 h 1573"/>
                    <a:gd name="T50" fmla="*/ 2 w 1221"/>
                    <a:gd name="T51" fmla="*/ 105 h 1573"/>
                    <a:gd name="T52" fmla="*/ 0 w 1221"/>
                    <a:gd name="T53" fmla="*/ 82 h 1573"/>
                    <a:gd name="T54" fmla="*/ 1 w 1221"/>
                    <a:gd name="T55" fmla="*/ 61 h 1573"/>
                    <a:gd name="T56" fmla="*/ 2 w 1221"/>
                    <a:gd name="T57" fmla="*/ 49 h 1573"/>
                    <a:gd name="T58" fmla="*/ 6 w 1221"/>
                    <a:gd name="T59" fmla="*/ 49 h 1573"/>
                    <a:gd name="T60" fmla="*/ 5 w 1221"/>
                    <a:gd name="T61" fmla="*/ 69 h 1573"/>
                    <a:gd name="T62" fmla="*/ 5 w 1221"/>
                    <a:gd name="T63" fmla="*/ 91 h 1573"/>
                    <a:gd name="T64" fmla="*/ 8 w 1221"/>
                    <a:gd name="T65" fmla="*/ 104 h 1573"/>
                    <a:gd name="T66" fmla="*/ 12 w 1221"/>
                    <a:gd name="T67" fmla="*/ 120 h 1573"/>
                    <a:gd name="T68" fmla="*/ 22 w 1221"/>
                    <a:gd name="T69" fmla="*/ 126 h 1573"/>
                    <a:gd name="T70" fmla="*/ 35 w 1221"/>
                    <a:gd name="T71" fmla="*/ 130 h 1573"/>
                    <a:gd name="T72" fmla="*/ 46 w 1221"/>
                    <a:gd name="T73" fmla="*/ 138 h 1573"/>
                    <a:gd name="T74" fmla="*/ 56 w 1221"/>
                    <a:gd name="T75" fmla="*/ 147 h 1573"/>
                    <a:gd name="T76" fmla="*/ 60 w 1221"/>
                    <a:gd name="T77" fmla="*/ 141 h 1573"/>
                    <a:gd name="T78" fmla="*/ 63 w 1221"/>
                    <a:gd name="T79" fmla="*/ 128 h 1573"/>
                    <a:gd name="T80" fmla="*/ 64 w 1221"/>
                    <a:gd name="T81" fmla="*/ 111 h 1573"/>
                    <a:gd name="T82" fmla="*/ 65 w 1221"/>
                    <a:gd name="T83" fmla="*/ 94 h 1573"/>
                    <a:gd name="T84" fmla="*/ 69 w 1221"/>
                    <a:gd name="T85" fmla="*/ 78 h 1573"/>
                    <a:gd name="T86" fmla="*/ 81 w 1221"/>
                    <a:gd name="T87" fmla="*/ 62 h 1573"/>
                    <a:gd name="T88" fmla="*/ 87 w 1221"/>
                    <a:gd name="T89" fmla="*/ 54 h 1573"/>
                    <a:gd name="T90" fmla="*/ 86 w 1221"/>
                    <a:gd name="T91" fmla="*/ 51 h 1573"/>
                    <a:gd name="T92" fmla="*/ 71 w 1221"/>
                    <a:gd name="T93" fmla="*/ 38 h 1573"/>
                    <a:gd name="T94" fmla="*/ 56 w 1221"/>
                    <a:gd name="T95" fmla="*/ 30 h 1573"/>
                    <a:gd name="T96" fmla="*/ 43 w 1221"/>
                    <a:gd name="T97" fmla="*/ 22 h 1573"/>
                    <a:gd name="T98" fmla="*/ 36 w 1221"/>
                    <a:gd name="T99" fmla="*/ 18 h 1573"/>
                    <a:gd name="T100" fmla="*/ 28 w 1221"/>
                    <a:gd name="T101" fmla="*/ 12 h 1573"/>
                    <a:gd name="T102" fmla="*/ 23 w 1221"/>
                    <a:gd name="T103" fmla="*/ 8 h 1573"/>
                    <a:gd name="T104" fmla="*/ 15 w 1221"/>
                    <a:gd name="T105" fmla="*/ 8 h 1573"/>
                    <a:gd name="T106" fmla="*/ 10 w 1221"/>
                    <a:gd name="T107" fmla="*/ 13 h 1573"/>
                    <a:gd name="T108" fmla="*/ 7 w 1221"/>
                    <a:gd name="T109" fmla="*/ 21 h 1573"/>
                    <a:gd name="T110" fmla="*/ 7 w 1221"/>
                    <a:gd name="T111" fmla="*/ 29 h 1573"/>
                    <a:gd name="T112" fmla="*/ 6 w 1221"/>
                    <a:gd name="T113" fmla="*/ 36 h 1573"/>
                    <a:gd name="T114" fmla="*/ 1 w 1221"/>
                    <a:gd name="T115" fmla="*/ 33 h 1573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221"/>
                    <a:gd name="T175" fmla="*/ 0 h 1573"/>
                    <a:gd name="T176" fmla="*/ 1221 w 1221"/>
                    <a:gd name="T177" fmla="*/ 1573 h 1573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221" h="1573">
                      <a:moveTo>
                        <a:pt x="15" y="330"/>
                      </a:moveTo>
                      <a:lnTo>
                        <a:pt x="7" y="207"/>
                      </a:lnTo>
                      <a:lnTo>
                        <a:pt x="69" y="92"/>
                      </a:lnTo>
                      <a:lnTo>
                        <a:pt x="185" y="0"/>
                      </a:lnTo>
                      <a:lnTo>
                        <a:pt x="360" y="39"/>
                      </a:lnTo>
                      <a:lnTo>
                        <a:pt x="514" y="146"/>
                      </a:lnTo>
                      <a:lnTo>
                        <a:pt x="707" y="230"/>
                      </a:lnTo>
                      <a:lnTo>
                        <a:pt x="913" y="315"/>
                      </a:lnTo>
                      <a:lnTo>
                        <a:pt x="1106" y="430"/>
                      </a:lnTo>
                      <a:lnTo>
                        <a:pt x="1221" y="537"/>
                      </a:lnTo>
                      <a:lnTo>
                        <a:pt x="1197" y="568"/>
                      </a:lnTo>
                      <a:lnTo>
                        <a:pt x="982" y="767"/>
                      </a:lnTo>
                      <a:lnTo>
                        <a:pt x="906" y="875"/>
                      </a:lnTo>
                      <a:lnTo>
                        <a:pt x="890" y="975"/>
                      </a:lnTo>
                      <a:lnTo>
                        <a:pt x="882" y="1105"/>
                      </a:lnTo>
                      <a:lnTo>
                        <a:pt x="868" y="1274"/>
                      </a:lnTo>
                      <a:lnTo>
                        <a:pt x="829" y="1451"/>
                      </a:lnTo>
                      <a:lnTo>
                        <a:pt x="768" y="1550"/>
                      </a:lnTo>
                      <a:lnTo>
                        <a:pt x="707" y="1573"/>
                      </a:lnTo>
                      <a:lnTo>
                        <a:pt x="638" y="1520"/>
                      </a:lnTo>
                      <a:lnTo>
                        <a:pt x="522" y="1451"/>
                      </a:lnTo>
                      <a:lnTo>
                        <a:pt x="399" y="1374"/>
                      </a:lnTo>
                      <a:lnTo>
                        <a:pt x="261" y="1319"/>
                      </a:lnTo>
                      <a:lnTo>
                        <a:pt x="138" y="1304"/>
                      </a:lnTo>
                      <a:lnTo>
                        <a:pt x="76" y="1205"/>
                      </a:lnTo>
                      <a:lnTo>
                        <a:pt x="31" y="1059"/>
                      </a:lnTo>
                      <a:lnTo>
                        <a:pt x="0" y="822"/>
                      </a:lnTo>
                      <a:lnTo>
                        <a:pt x="7" y="614"/>
                      </a:lnTo>
                      <a:lnTo>
                        <a:pt x="23" y="491"/>
                      </a:lnTo>
                      <a:lnTo>
                        <a:pt x="76" y="491"/>
                      </a:lnTo>
                      <a:lnTo>
                        <a:pt x="69" y="698"/>
                      </a:lnTo>
                      <a:lnTo>
                        <a:pt x="69" y="920"/>
                      </a:lnTo>
                      <a:lnTo>
                        <a:pt x="100" y="1052"/>
                      </a:lnTo>
                      <a:lnTo>
                        <a:pt x="153" y="1205"/>
                      </a:lnTo>
                      <a:lnTo>
                        <a:pt x="276" y="1266"/>
                      </a:lnTo>
                      <a:lnTo>
                        <a:pt x="445" y="1312"/>
                      </a:lnTo>
                      <a:lnTo>
                        <a:pt x="583" y="1388"/>
                      </a:lnTo>
                      <a:lnTo>
                        <a:pt x="714" y="1481"/>
                      </a:lnTo>
                      <a:lnTo>
                        <a:pt x="768" y="1420"/>
                      </a:lnTo>
                      <a:lnTo>
                        <a:pt x="799" y="1290"/>
                      </a:lnTo>
                      <a:lnTo>
                        <a:pt x="813" y="1121"/>
                      </a:lnTo>
                      <a:lnTo>
                        <a:pt x="829" y="944"/>
                      </a:lnTo>
                      <a:lnTo>
                        <a:pt x="882" y="790"/>
                      </a:lnTo>
                      <a:lnTo>
                        <a:pt x="1036" y="629"/>
                      </a:lnTo>
                      <a:lnTo>
                        <a:pt x="1106" y="545"/>
                      </a:lnTo>
                      <a:lnTo>
                        <a:pt x="1098" y="513"/>
                      </a:lnTo>
                      <a:lnTo>
                        <a:pt x="906" y="383"/>
                      </a:lnTo>
                      <a:lnTo>
                        <a:pt x="714" y="299"/>
                      </a:lnTo>
                      <a:lnTo>
                        <a:pt x="553" y="222"/>
                      </a:lnTo>
                      <a:lnTo>
                        <a:pt x="453" y="177"/>
                      </a:lnTo>
                      <a:lnTo>
                        <a:pt x="352" y="116"/>
                      </a:lnTo>
                      <a:lnTo>
                        <a:pt x="291" y="84"/>
                      </a:lnTo>
                      <a:lnTo>
                        <a:pt x="191" y="77"/>
                      </a:lnTo>
                      <a:lnTo>
                        <a:pt x="130" y="130"/>
                      </a:lnTo>
                      <a:lnTo>
                        <a:pt x="84" y="214"/>
                      </a:lnTo>
                      <a:lnTo>
                        <a:pt x="84" y="291"/>
                      </a:lnTo>
                      <a:lnTo>
                        <a:pt x="76" y="368"/>
                      </a:lnTo>
                      <a:lnTo>
                        <a:pt x="15" y="3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4127" name="Freeform 54"/>
                <p:cNvSpPr>
                  <a:spLocks/>
                </p:cNvSpPr>
                <p:nvPr/>
              </p:nvSpPr>
              <p:spPr bwMode="auto">
                <a:xfrm>
                  <a:off x="1295" y="2954"/>
                  <a:ext cx="95" cy="155"/>
                </a:xfrm>
                <a:custGeom>
                  <a:avLst/>
                  <a:gdLst>
                    <a:gd name="T0" fmla="*/ 1 w 1221"/>
                    <a:gd name="T1" fmla="*/ 33 h 1573"/>
                    <a:gd name="T2" fmla="*/ 1 w 1221"/>
                    <a:gd name="T3" fmla="*/ 20 h 1573"/>
                    <a:gd name="T4" fmla="*/ 5 w 1221"/>
                    <a:gd name="T5" fmla="*/ 9 h 1573"/>
                    <a:gd name="T6" fmla="*/ 14 w 1221"/>
                    <a:gd name="T7" fmla="*/ 0 h 1573"/>
                    <a:gd name="T8" fmla="*/ 28 w 1221"/>
                    <a:gd name="T9" fmla="*/ 4 h 1573"/>
                    <a:gd name="T10" fmla="*/ 40 w 1221"/>
                    <a:gd name="T11" fmla="*/ 14 h 1573"/>
                    <a:gd name="T12" fmla="*/ 55 w 1221"/>
                    <a:gd name="T13" fmla="*/ 23 h 1573"/>
                    <a:gd name="T14" fmla="*/ 71 w 1221"/>
                    <a:gd name="T15" fmla="*/ 31 h 1573"/>
                    <a:gd name="T16" fmla="*/ 86 w 1221"/>
                    <a:gd name="T17" fmla="*/ 42 h 1573"/>
                    <a:gd name="T18" fmla="*/ 95 w 1221"/>
                    <a:gd name="T19" fmla="*/ 53 h 1573"/>
                    <a:gd name="T20" fmla="*/ 93 w 1221"/>
                    <a:gd name="T21" fmla="*/ 56 h 1573"/>
                    <a:gd name="T22" fmla="*/ 76 w 1221"/>
                    <a:gd name="T23" fmla="*/ 76 h 1573"/>
                    <a:gd name="T24" fmla="*/ 70 w 1221"/>
                    <a:gd name="T25" fmla="*/ 86 h 1573"/>
                    <a:gd name="T26" fmla="*/ 69 w 1221"/>
                    <a:gd name="T27" fmla="*/ 96 h 1573"/>
                    <a:gd name="T28" fmla="*/ 69 w 1221"/>
                    <a:gd name="T29" fmla="*/ 109 h 1573"/>
                    <a:gd name="T30" fmla="*/ 68 w 1221"/>
                    <a:gd name="T31" fmla="*/ 126 h 1573"/>
                    <a:gd name="T32" fmla="*/ 65 w 1221"/>
                    <a:gd name="T33" fmla="*/ 143 h 1573"/>
                    <a:gd name="T34" fmla="*/ 60 w 1221"/>
                    <a:gd name="T35" fmla="*/ 153 h 1573"/>
                    <a:gd name="T36" fmla="*/ 55 w 1221"/>
                    <a:gd name="T37" fmla="*/ 155 h 1573"/>
                    <a:gd name="T38" fmla="*/ 50 w 1221"/>
                    <a:gd name="T39" fmla="*/ 150 h 1573"/>
                    <a:gd name="T40" fmla="*/ 41 w 1221"/>
                    <a:gd name="T41" fmla="*/ 143 h 1573"/>
                    <a:gd name="T42" fmla="*/ 31 w 1221"/>
                    <a:gd name="T43" fmla="*/ 135 h 1573"/>
                    <a:gd name="T44" fmla="*/ 20 w 1221"/>
                    <a:gd name="T45" fmla="*/ 130 h 1573"/>
                    <a:gd name="T46" fmla="*/ 11 w 1221"/>
                    <a:gd name="T47" fmla="*/ 128 h 1573"/>
                    <a:gd name="T48" fmla="*/ 6 w 1221"/>
                    <a:gd name="T49" fmla="*/ 119 h 1573"/>
                    <a:gd name="T50" fmla="*/ 2 w 1221"/>
                    <a:gd name="T51" fmla="*/ 104 h 1573"/>
                    <a:gd name="T52" fmla="*/ 0 w 1221"/>
                    <a:gd name="T53" fmla="*/ 81 h 1573"/>
                    <a:gd name="T54" fmla="*/ 1 w 1221"/>
                    <a:gd name="T55" fmla="*/ 61 h 1573"/>
                    <a:gd name="T56" fmla="*/ 2 w 1221"/>
                    <a:gd name="T57" fmla="*/ 48 h 1573"/>
                    <a:gd name="T58" fmla="*/ 6 w 1221"/>
                    <a:gd name="T59" fmla="*/ 48 h 1573"/>
                    <a:gd name="T60" fmla="*/ 5 w 1221"/>
                    <a:gd name="T61" fmla="*/ 69 h 1573"/>
                    <a:gd name="T62" fmla="*/ 5 w 1221"/>
                    <a:gd name="T63" fmla="*/ 91 h 1573"/>
                    <a:gd name="T64" fmla="*/ 8 w 1221"/>
                    <a:gd name="T65" fmla="*/ 104 h 1573"/>
                    <a:gd name="T66" fmla="*/ 12 w 1221"/>
                    <a:gd name="T67" fmla="*/ 119 h 1573"/>
                    <a:gd name="T68" fmla="*/ 21 w 1221"/>
                    <a:gd name="T69" fmla="*/ 125 h 1573"/>
                    <a:gd name="T70" fmla="*/ 35 w 1221"/>
                    <a:gd name="T71" fmla="*/ 129 h 1573"/>
                    <a:gd name="T72" fmla="*/ 45 w 1221"/>
                    <a:gd name="T73" fmla="*/ 137 h 1573"/>
                    <a:gd name="T74" fmla="*/ 56 w 1221"/>
                    <a:gd name="T75" fmla="*/ 146 h 1573"/>
                    <a:gd name="T76" fmla="*/ 60 w 1221"/>
                    <a:gd name="T77" fmla="*/ 140 h 1573"/>
                    <a:gd name="T78" fmla="*/ 62 w 1221"/>
                    <a:gd name="T79" fmla="*/ 127 h 1573"/>
                    <a:gd name="T80" fmla="*/ 63 w 1221"/>
                    <a:gd name="T81" fmla="*/ 110 h 1573"/>
                    <a:gd name="T82" fmla="*/ 65 w 1221"/>
                    <a:gd name="T83" fmla="*/ 93 h 1573"/>
                    <a:gd name="T84" fmla="*/ 69 w 1221"/>
                    <a:gd name="T85" fmla="*/ 78 h 1573"/>
                    <a:gd name="T86" fmla="*/ 81 w 1221"/>
                    <a:gd name="T87" fmla="*/ 62 h 1573"/>
                    <a:gd name="T88" fmla="*/ 86 w 1221"/>
                    <a:gd name="T89" fmla="*/ 54 h 1573"/>
                    <a:gd name="T90" fmla="*/ 85 w 1221"/>
                    <a:gd name="T91" fmla="*/ 51 h 1573"/>
                    <a:gd name="T92" fmla="*/ 70 w 1221"/>
                    <a:gd name="T93" fmla="*/ 38 h 1573"/>
                    <a:gd name="T94" fmla="*/ 56 w 1221"/>
                    <a:gd name="T95" fmla="*/ 29 h 1573"/>
                    <a:gd name="T96" fmla="*/ 43 w 1221"/>
                    <a:gd name="T97" fmla="*/ 22 h 1573"/>
                    <a:gd name="T98" fmla="*/ 35 w 1221"/>
                    <a:gd name="T99" fmla="*/ 17 h 1573"/>
                    <a:gd name="T100" fmla="*/ 27 w 1221"/>
                    <a:gd name="T101" fmla="*/ 11 h 1573"/>
                    <a:gd name="T102" fmla="*/ 23 w 1221"/>
                    <a:gd name="T103" fmla="*/ 8 h 1573"/>
                    <a:gd name="T104" fmla="*/ 15 w 1221"/>
                    <a:gd name="T105" fmla="*/ 8 h 1573"/>
                    <a:gd name="T106" fmla="*/ 10 w 1221"/>
                    <a:gd name="T107" fmla="*/ 13 h 1573"/>
                    <a:gd name="T108" fmla="*/ 7 w 1221"/>
                    <a:gd name="T109" fmla="*/ 21 h 1573"/>
                    <a:gd name="T110" fmla="*/ 7 w 1221"/>
                    <a:gd name="T111" fmla="*/ 29 h 1573"/>
                    <a:gd name="T112" fmla="*/ 6 w 1221"/>
                    <a:gd name="T113" fmla="*/ 36 h 1573"/>
                    <a:gd name="T114" fmla="*/ 1 w 1221"/>
                    <a:gd name="T115" fmla="*/ 33 h 1573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221"/>
                    <a:gd name="T175" fmla="*/ 0 h 1573"/>
                    <a:gd name="T176" fmla="*/ 1221 w 1221"/>
                    <a:gd name="T177" fmla="*/ 1573 h 1573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221" h="1573">
                      <a:moveTo>
                        <a:pt x="15" y="330"/>
                      </a:moveTo>
                      <a:lnTo>
                        <a:pt x="7" y="207"/>
                      </a:lnTo>
                      <a:lnTo>
                        <a:pt x="69" y="92"/>
                      </a:lnTo>
                      <a:lnTo>
                        <a:pt x="185" y="0"/>
                      </a:lnTo>
                      <a:lnTo>
                        <a:pt x="360" y="39"/>
                      </a:lnTo>
                      <a:lnTo>
                        <a:pt x="514" y="146"/>
                      </a:lnTo>
                      <a:lnTo>
                        <a:pt x="707" y="230"/>
                      </a:lnTo>
                      <a:lnTo>
                        <a:pt x="913" y="315"/>
                      </a:lnTo>
                      <a:lnTo>
                        <a:pt x="1106" y="430"/>
                      </a:lnTo>
                      <a:lnTo>
                        <a:pt x="1221" y="537"/>
                      </a:lnTo>
                      <a:lnTo>
                        <a:pt x="1197" y="568"/>
                      </a:lnTo>
                      <a:lnTo>
                        <a:pt x="982" y="767"/>
                      </a:lnTo>
                      <a:lnTo>
                        <a:pt x="906" y="875"/>
                      </a:lnTo>
                      <a:lnTo>
                        <a:pt x="890" y="975"/>
                      </a:lnTo>
                      <a:lnTo>
                        <a:pt x="882" y="1105"/>
                      </a:lnTo>
                      <a:lnTo>
                        <a:pt x="868" y="1274"/>
                      </a:lnTo>
                      <a:lnTo>
                        <a:pt x="829" y="1451"/>
                      </a:lnTo>
                      <a:lnTo>
                        <a:pt x="768" y="1550"/>
                      </a:lnTo>
                      <a:lnTo>
                        <a:pt x="707" y="1573"/>
                      </a:lnTo>
                      <a:lnTo>
                        <a:pt x="638" y="1520"/>
                      </a:lnTo>
                      <a:lnTo>
                        <a:pt x="522" y="1451"/>
                      </a:lnTo>
                      <a:lnTo>
                        <a:pt x="399" y="1374"/>
                      </a:lnTo>
                      <a:lnTo>
                        <a:pt x="261" y="1319"/>
                      </a:lnTo>
                      <a:lnTo>
                        <a:pt x="138" y="1304"/>
                      </a:lnTo>
                      <a:lnTo>
                        <a:pt x="76" y="1205"/>
                      </a:lnTo>
                      <a:lnTo>
                        <a:pt x="31" y="1059"/>
                      </a:lnTo>
                      <a:lnTo>
                        <a:pt x="0" y="822"/>
                      </a:lnTo>
                      <a:lnTo>
                        <a:pt x="7" y="614"/>
                      </a:lnTo>
                      <a:lnTo>
                        <a:pt x="23" y="491"/>
                      </a:lnTo>
                      <a:lnTo>
                        <a:pt x="76" y="491"/>
                      </a:lnTo>
                      <a:lnTo>
                        <a:pt x="69" y="698"/>
                      </a:lnTo>
                      <a:lnTo>
                        <a:pt x="69" y="920"/>
                      </a:lnTo>
                      <a:lnTo>
                        <a:pt x="100" y="1052"/>
                      </a:lnTo>
                      <a:lnTo>
                        <a:pt x="153" y="1205"/>
                      </a:lnTo>
                      <a:lnTo>
                        <a:pt x="276" y="1266"/>
                      </a:lnTo>
                      <a:lnTo>
                        <a:pt x="445" y="1312"/>
                      </a:lnTo>
                      <a:lnTo>
                        <a:pt x="583" y="1388"/>
                      </a:lnTo>
                      <a:lnTo>
                        <a:pt x="714" y="1481"/>
                      </a:lnTo>
                      <a:lnTo>
                        <a:pt x="768" y="1420"/>
                      </a:lnTo>
                      <a:lnTo>
                        <a:pt x="799" y="1290"/>
                      </a:lnTo>
                      <a:lnTo>
                        <a:pt x="813" y="1121"/>
                      </a:lnTo>
                      <a:lnTo>
                        <a:pt x="829" y="944"/>
                      </a:lnTo>
                      <a:lnTo>
                        <a:pt x="882" y="790"/>
                      </a:lnTo>
                      <a:lnTo>
                        <a:pt x="1036" y="629"/>
                      </a:lnTo>
                      <a:lnTo>
                        <a:pt x="1106" y="545"/>
                      </a:lnTo>
                      <a:lnTo>
                        <a:pt x="1098" y="513"/>
                      </a:lnTo>
                      <a:lnTo>
                        <a:pt x="906" y="383"/>
                      </a:lnTo>
                      <a:lnTo>
                        <a:pt x="714" y="299"/>
                      </a:lnTo>
                      <a:lnTo>
                        <a:pt x="553" y="222"/>
                      </a:lnTo>
                      <a:lnTo>
                        <a:pt x="453" y="177"/>
                      </a:lnTo>
                      <a:lnTo>
                        <a:pt x="352" y="116"/>
                      </a:lnTo>
                      <a:lnTo>
                        <a:pt x="291" y="84"/>
                      </a:lnTo>
                      <a:lnTo>
                        <a:pt x="191" y="77"/>
                      </a:lnTo>
                      <a:lnTo>
                        <a:pt x="130" y="130"/>
                      </a:lnTo>
                      <a:lnTo>
                        <a:pt x="84" y="214"/>
                      </a:lnTo>
                      <a:lnTo>
                        <a:pt x="84" y="291"/>
                      </a:lnTo>
                      <a:lnTo>
                        <a:pt x="76" y="368"/>
                      </a:lnTo>
                      <a:lnTo>
                        <a:pt x="15" y="3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4128" name="Freeform 55"/>
                <p:cNvSpPr>
                  <a:spLocks/>
                </p:cNvSpPr>
                <p:nvPr/>
              </p:nvSpPr>
              <p:spPr bwMode="auto">
                <a:xfrm>
                  <a:off x="1445" y="2997"/>
                  <a:ext cx="95" cy="156"/>
                </a:xfrm>
                <a:custGeom>
                  <a:avLst/>
                  <a:gdLst>
                    <a:gd name="T0" fmla="*/ 1 w 1221"/>
                    <a:gd name="T1" fmla="*/ 33 h 1573"/>
                    <a:gd name="T2" fmla="*/ 1 w 1221"/>
                    <a:gd name="T3" fmla="*/ 21 h 1573"/>
                    <a:gd name="T4" fmla="*/ 5 w 1221"/>
                    <a:gd name="T5" fmla="*/ 9 h 1573"/>
                    <a:gd name="T6" fmla="*/ 14 w 1221"/>
                    <a:gd name="T7" fmla="*/ 0 h 1573"/>
                    <a:gd name="T8" fmla="*/ 28 w 1221"/>
                    <a:gd name="T9" fmla="*/ 4 h 1573"/>
                    <a:gd name="T10" fmla="*/ 40 w 1221"/>
                    <a:gd name="T11" fmla="*/ 14 h 1573"/>
                    <a:gd name="T12" fmla="*/ 55 w 1221"/>
                    <a:gd name="T13" fmla="*/ 23 h 1573"/>
                    <a:gd name="T14" fmla="*/ 71 w 1221"/>
                    <a:gd name="T15" fmla="*/ 31 h 1573"/>
                    <a:gd name="T16" fmla="*/ 86 w 1221"/>
                    <a:gd name="T17" fmla="*/ 43 h 1573"/>
                    <a:gd name="T18" fmla="*/ 95 w 1221"/>
                    <a:gd name="T19" fmla="*/ 53 h 1573"/>
                    <a:gd name="T20" fmla="*/ 93 w 1221"/>
                    <a:gd name="T21" fmla="*/ 56 h 1573"/>
                    <a:gd name="T22" fmla="*/ 76 w 1221"/>
                    <a:gd name="T23" fmla="*/ 76 h 1573"/>
                    <a:gd name="T24" fmla="*/ 70 w 1221"/>
                    <a:gd name="T25" fmla="*/ 87 h 1573"/>
                    <a:gd name="T26" fmla="*/ 69 w 1221"/>
                    <a:gd name="T27" fmla="*/ 97 h 1573"/>
                    <a:gd name="T28" fmla="*/ 69 w 1221"/>
                    <a:gd name="T29" fmla="*/ 110 h 1573"/>
                    <a:gd name="T30" fmla="*/ 68 w 1221"/>
                    <a:gd name="T31" fmla="*/ 126 h 1573"/>
                    <a:gd name="T32" fmla="*/ 65 w 1221"/>
                    <a:gd name="T33" fmla="*/ 144 h 1573"/>
                    <a:gd name="T34" fmla="*/ 60 w 1221"/>
                    <a:gd name="T35" fmla="*/ 154 h 1573"/>
                    <a:gd name="T36" fmla="*/ 55 w 1221"/>
                    <a:gd name="T37" fmla="*/ 156 h 1573"/>
                    <a:gd name="T38" fmla="*/ 50 w 1221"/>
                    <a:gd name="T39" fmla="*/ 151 h 1573"/>
                    <a:gd name="T40" fmla="*/ 41 w 1221"/>
                    <a:gd name="T41" fmla="*/ 144 h 1573"/>
                    <a:gd name="T42" fmla="*/ 31 w 1221"/>
                    <a:gd name="T43" fmla="*/ 136 h 1573"/>
                    <a:gd name="T44" fmla="*/ 20 w 1221"/>
                    <a:gd name="T45" fmla="*/ 131 h 1573"/>
                    <a:gd name="T46" fmla="*/ 11 w 1221"/>
                    <a:gd name="T47" fmla="*/ 129 h 1573"/>
                    <a:gd name="T48" fmla="*/ 6 w 1221"/>
                    <a:gd name="T49" fmla="*/ 120 h 1573"/>
                    <a:gd name="T50" fmla="*/ 2 w 1221"/>
                    <a:gd name="T51" fmla="*/ 105 h 1573"/>
                    <a:gd name="T52" fmla="*/ 0 w 1221"/>
                    <a:gd name="T53" fmla="*/ 82 h 1573"/>
                    <a:gd name="T54" fmla="*/ 1 w 1221"/>
                    <a:gd name="T55" fmla="*/ 61 h 1573"/>
                    <a:gd name="T56" fmla="*/ 2 w 1221"/>
                    <a:gd name="T57" fmla="*/ 49 h 1573"/>
                    <a:gd name="T58" fmla="*/ 6 w 1221"/>
                    <a:gd name="T59" fmla="*/ 49 h 1573"/>
                    <a:gd name="T60" fmla="*/ 5 w 1221"/>
                    <a:gd name="T61" fmla="*/ 69 h 1573"/>
                    <a:gd name="T62" fmla="*/ 5 w 1221"/>
                    <a:gd name="T63" fmla="*/ 91 h 1573"/>
                    <a:gd name="T64" fmla="*/ 8 w 1221"/>
                    <a:gd name="T65" fmla="*/ 104 h 1573"/>
                    <a:gd name="T66" fmla="*/ 12 w 1221"/>
                    <a:gd name="T67" fmla="*/ 120 h 1573"/>
                    <a:gd name="T68" fmla="*/ 21 w 1221"/>
                    <a:gd name="T69" fmla="*/ 126 h 1573"/>
                    <a:gd name="T70" fmla="*/ 35 w 1221"/>
                    <a:gd name="T71" fmla="*/ 130 h 1573"/>
                    <a:gd name="T72" fmla="*/ 45 w 1221"/>
                    <a:gd name="T73" fmla="*/ 138 h 1573"/>
                    <a:gd name="T74" fmla="*/ 56 w 1221"/>
                    <a:gd name="T75" fmla="*/ 147 h 1573"/>
                    <a:gd name="T76" fmla="*/ 60 w 1221"/>
                    <a:gd name="T77" fmla="*/ 141 h 1573"/>
                    <a:gd name="T78" fmla="*/ 62 w 1221"/>
                    <a:gd name="T79" fmla="*/ 128 h 1573"/>
                    <a:gd name="T80" fmla="*/ 63 w 1221"/>
                    <a:gd name="T81" fmla="*/ 111 h 1573"/>
                    <a:gd name="T82" fmla="*/ 65 w 1221"/>
                    <a:gd name="T83" fmla="*/ 94 h 1573"/>
                    <a:gd name="T84" fmla="*/ 69 w 1221"/>
                    <a:gd name="T85" fmla="*/ 78 h 1573"/>
                    <a:gd name="T86" fmla="*/ 81 w 1221"/>
                    <a:gd name="T87" fmla="*/ 62 h 1573"/>
                    <a:gd name="T88" fmla="*/ 86 w 1221"/>
                    <a:gd name="T89" fmla="*/ 54 h 1573"/>
                    <a:gd name="T90" fmla="*/ 85 w 1221"/>
                    <a:gd name="T91" fmla="*/ 51 h 1573"/>
                    <a:gd name="T92" fmla="*/ 70 w 1221"/>
                    <a:gd name="T93" fmla="*/ 38 h 1573"/>
                    <a:gd name="T94" fmla="*/ 56 w 1221"/>
                    <a:gd name="T95" fmla="*/ 30 h 1573"/>
                    <a:gd name="T96" fmla="*/ 43 w 1221"/>
                    <a:gd name="T97" fmla="*/ 22 h 1573"/>
                    <a:gd name="T98" fmla="*/ 35 w 1221"/>
                    <a:gd name="T99" fmla="*/ 18 h 1573"/>
                    <a:gd name="T100" fmla="*/ 27 w 1221"/>
                    <a:gd name="T101" fmla="*/ 12 h 1573"/>
                    <a:gd name="T102" fmla="*/ 23 w 1221"/>
                    <a:gd name="T103" fmla="*/ 8 h 1573"/>
                    <a:gd name="T104" fmla="*/ 15 w 1221"/>
                    <a:gd name="T105" fmla="*/ 8 h 1573"/>
                    <a:gd name="T106" fmla="*/ 10 w 1221"/>
                    <a:gd name="T107" fmla="*/ 13 h 1573"/>
                    <a:gd name="T108" fmla="*/ 7 w 1221"/>
                    <a:gd name="T109" fmla="*/ 21 h 1573"/>
                    <a:gd name="T110" fmla="*/ 7 w 1221"/>
                    <a:gd name="T111" fmla="*/ 29 h 1573"/>
                    <a:gd name="T112" fmla="*/ 6 w 1221"/>
                    <a:gd name="T113" fmla="*/ 36 h 1573"/>
                    <a:gd name="T114" fmla="*/ 1 w 1221"/>
                    <a:gd name="T115" fmla="*/ 33 h 1573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221"/>
                    <a:gd name="T175" fmla="*/ 0 h 1573"/>
                    <a:gd name="T176" fmla="*/ 1221 w 1221"/>
                    <a:gd name="T177" fmla="*/ 1573 h 1573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221" h="1573">
                      <a:moveTo>
                        <a:pt x="15" y="330"/>
                      </a:moveTo>
                      <a:lnTo>
                        <a:pt x="7" y="207"/>
                      </a:lnTo>
                      <a:lnTo>
                        <a:pt x="69" y="92"/>
                      </a:lnTo>
                      <a:lnTo>
                        <a:pt x="185" y="0"/>
                      </a:lnTo>
                      <a:lnTo>
                        <a:pt x="360" y="39"/>
                      </a:lnTo>
                      <a:lnTo>
                        <a:pt x="514" y="146"/>
                      </a:lnTo>
                      <a:lnTo>
                        <a:pt x="707" y="230"/>
                      </a:lnTo>
                      <a:lnTo>
                        <a:pt x="913" y="315"/>
                      </a:lnTo>
                      <a:lnTo>
                        <a:pt x="1106" y="430"/>
                      </a:lnTo>
                      <a:lnTo>
                        <a:pt x="1221" y="537"/>
                      </a:lnTo>
                      <a:lnTo>
                        <a:pt x="1197" y="568"/>
                      </a:lnTo>
                      <a:lnTo>
                        <a:pt x="982" y="767"/>
                      </a:lnTo>
                      <a:lnTo>
                        <a:pt x="906" y="875"/>
                      </a:lnTo>
                      <a:lnTo>
                        <a:pt x="890" y="975"/>
                      </a:lnTo>
                      <a:lnTo>
                        <a:pt x="882" y="1105"/>
                      </a:lnTo>
                      <a:lnTo>
                        <a:pt x="868" y="1274"/>
                      </a:lnTo>
                      <a:lnTo>
                        <a:pt x="829" y="1451"/>
                      </a:lnTo>
                      <a:lnTo>
                        <a:pt x="768" y="1550"/>
                      </a:lnTo>
                      <a:lnTo>
                        <a:pt x="707" y="1573"/>
                      </a:lnTo>
                      <a:lnTo>
                        <a:pt x="638" y="1520"/>
                      </a:lnTo>
                      <a:lnTo>
                        <a:pt x="522" y="1451"/>
                      </a:lnTo>
                      <a:lnTo>
                        <a:pt x="399" y="1374"/>
                      </a:lnTo>
                      <a:lnTo>
                        <a:pt x="261" y="1319"/>
                      </a:lnTo>
                      <a:lnTo>
                        <a:pt x="138" y="1304"/>
                      </a:lnTo>
                      <a:lnTo>
                        <a:pt x="76" y="1205"/>
                      </a:lnTo>
                      <a:lnTo>
                        <a:pt x="31" y="1059"/>
                      </a:lnTo>
                      <a:lnTo>
                        <a:pt x="0" y="822"/>
                      </a:lnTo>
                      <a:lnTo>
                        <a:pt x="7" y="614"/>
                      </a:lnTo>
                      <a:lnTo>
                        <a:pt x="23" y="491"/>
                      </a:lnTo>
                      <a:lnTo>
                        <a:pt x="76" y="491"/>
                      </a:lnTo>
                      <a:lnTo>
                        <a:pt x="69" y="698"/>
                      </a:lnTo>
                      <a:lnTo>
                        <a:pt x="69" y="920"/>
                      </a:lnTo>
                      <a:lnTo>
                        <a:pt x="100" y="1052"/>
                      </a:lnTo>
                      <a:lnTo>
                        <a:pt x="153" y="1205"/>
                      </a:lnTo>
                      <a:lnTo>
                        <a:pt x="276" y="1266"/>
                      </a:lnTo>
                      <a:lnTo>
                        <a:pt x="445" y="1312"/>
                      </a:lnTo>
                      <a:lnTo>
                        <a:pt x="583" y="1388"/>
                      </a:lnTo>
                      <a:lnTo>
                        <a:pt x="714" y="1481"/>
                      </a:lnTo>
                      <a:lnTo>
                        <a:pt x="768" y="1420"/>
                      </a:lnTo>
                      <a:lnTo>
                        <a:pt x="799" y="1290"/>
                      </a:lnTo>
                      <a:lnTo>
                        <a:pt x="813" y="1121"/>
                      </a:lnTo>
                      <a:lnTo>
                        <a:pt x="829" y="944"/>
                      </a:lnTo>
                      <a:lnTo>
                        <a:pt x="882" y="790"/>
                      </a:lnTo>
                      <a:lnTo>
                        <a:pt x="1036" y="629"/>
                      </a:lnTo>
                      <a:lnTo>
                        <a:pt x="1106" y="545"/>
                      </a:lnTo>
                      <a:lnTo>
                        <a:pt x="1098" y="513"/>
                      </a:lnTo>
                      <a:lnTo>
                        <a:pt x="906" y="383"/>
                      </a:lnTo>
                      <a:lnTo>
                        <a:pt x="714" y="299"/>
                      </a:lnTo>
                      <a:lnTo>
                        <a:pt x="553" y="222"/>
                      </a:lnTo>
                      <a:lnTo>
                        <a:pt x="453" y="177"/>
                      </a:lnTo>
                      <a:lnTo>
                        <a:pt x="352" y="116"/>
                      </a:lnTo>
                      <a:lnTo>
                        <a:pt x="291" y="84"/>
                      </a:lnTo>
                      <a:lnTo>
                        <a:pt x="191" y="77"/>
                      </a:lnTo>
                      <a:lnTo>
                        <a:pt x="130" y="130"/>
                      </a:lnTo>
                      <a:lnTo>
                        <a:pt x="84" y="214"/>
                      </a:lnTo>
                      <a:lnTo>
                        <a:pt x="84" y="291"/>
                      </a:lnTo>
                      <a:lnTo>
                        <a:pt x="76" y="368"/>
                      </a:lnTo>
                      <a:lnTo>
                        <a:pt x="15" y="3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4129" name="Freeform 56"/>
                <p:cNvSpPr>
                  <a:spLocks/>
                </p:cNvSpPr>
                <p:nvPr/>
              </p:nvSpPr>
              <p:spPr bwMode="auto">
                <a:xfrm rot="4892124" flipH="1">
                  <a:off x="1288" y="3127"/>
                  <a:ext cx="62" cy="117"/>
                </a:xfrm>
                <a:custGeom>
                  <a:avLst/>
                  <a:gdLst>
                    <a:gd name="T0" fmla="*/ 54 w 264"/>
                    <a:gd name="T1" fmla="*/ 42 h 290"/>
                    <a:gd name="T2" fmla="*/ 44 w 264"/>
                    <a:gd name="T3" fmla="*/ 22 h 290"/>
                    <a:gd name="T4" fmla="*/ 31 w 264"/>
                    <a:gd name="T5" fmla="*/ 7 h 290"/>
                    <a:gd name="T6" fmla="*/ 15 w 264"/>
                    <a:gd name="T7" fmla="*/ 0 h 290"/>
                    <a:gd name="T8" fmla="*/ 6 w 264"/>
                    <a:gd name="T9" fmla="*/ 5 h 290"/>
                    <a:gd name="T10" fmla="*/ 0 w 264"/>
                    <a:gd name="T11" fmla="*/ 20 h 290"/>
                    <a:gd name="T12" fmla="*/ 1 w 264"/>
                    <a:gd name="T13" fmla="*/ 44 h 290"/>
                    <a:gd name="T14" fmla="*/ 7 w 264"/>
                    <a:gd name="T15" fmla="*/ 67 h 290"/>
                    <a:gd name="T16" fmla="*/ 14 w 264"/>
                    <a:gd name="T17" fmla="*/ 80 h 290"/>
                    <a:gd name="T18" fmla="*/ 1 w 264"/>
                    <a:gd name="T19" fmla="*/ 93 h 290"/>
                    <a:gd name="T20" fmla="*/ 0 w 264"/>
                    <a:gd name="T21" fmla="*/ 103 h 290"/>
                    <a:gd name="T22" fmla="*/ 6 w 264"/>
                    <a:gd name="T23" fmla="*/ 107 h 290"/>
                    <a:gd name="T24" fmla="*/ 17 w 264"/>
                    <a:gd name="T25" fmla="*/ 91 h 290"/>
                    <a:gd name="T26" fmla="*/ 25 w 264"/>
                    <a:gd name="T27" fmla="*/ 105 h 290"/>
                    <a:gd name="T28" fmla="*/ 34 w 264"/>
                    <a:gd name="T29" fmla="*/ 112 h 290"/>
                    <a:gd name="T30" fmla="*/ 41 w 264"/>
                    <a:gd name="T31" fmla="*/ 117 h 290"/>
                    <a:gd name="T32" fmla="*/ 47 w 264"/>
                    <a:gd name="T33" fmla="*/ 115 h 290"/>
                    <a:gd name="T34" fmla="*/ 55 w 264"/>
                    <a:gd name="T35" fmla="*/ 112 h 290"/>
                    <a:gd name="T36" fmla="*/ 59 w 264"/>
                    <a:gd name="T37" fmla="*/ 105 h 290"/>
                    <a:gd name="T38" fmla="*/ 62 w 264"/>
                    <a:gd name="T39" fmla="*/ 93 h 290"/>
                    <a:gd name="T40" fmla="*/ 62 w 264"/>
                    <a:gd name="T41" fmla="*/ 79 h 290"/>
                    <a:gd name="T42" fmla="*/ 61 w 264"/>
                    <a:gd name="T43" fmla="*/ 61 h 290"/>
                    <a:gd name="T44" fmla="*/ 54 w 264"/>
                    <a:gd name="T45" fmla="*/ 42 h 29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64"/>
                    <a:gd name="T70" fmla="*/ 0 h 290"/>
                    <a:gd name="T71" fmla="*/ 264 w 264"/>
                    <a:gd name="T72" fmla="*/ 290 h 290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64" h="290">
                      <a:moveTo>
                        <a:pt x="229" y="104"/>
                      </a:moveTo>
                      <a:lnTo>
                        <a:pt x="186" y="55"/>
                      </a:lnTo>
                      <a:lnTo>
                        <a:pt x="133" y="17"/>
                      </a:lnTo>
                      <a:lnTo>
                        <a:pt x="65" y="0"/>
                      </a:lnTo>
                      <a:lnTo>
                        <a:pt x="25" y="13"/>
                      </a:lnTo>
                      <a:lnTo>
                        <a:pt x="0" y="49"/>
                      </a:lnTo>
                      <a:lnTo>
                        <a:pt x="4" y="108"/>
                      </a:lnTo>
                      <a:lnTo>
                        <a:pt x="29" y="165"/>
                      </a:lnTo>
                      <a:lnTo>
                        <a:pt x="61" y="199"/>
                      </a:lnTo>
                      <a:lnTo>
                        <a:pt x="4" y="231"/>
                      </a:lnTo>
                      <a:lnTo>
                        <a:pt x="0" y="255"/>
                      </a:lnTo>
                      <a:lnTo>
                        <a:pt x="25" y="265"/>
                      </a:lnTo>
                      <a:lnTo>
                        <a:pt x="73" y="225"/>
                      </a:lnTo>
                      <a:lnTo>
                        <a:pt x="108" y="260"/>
                      </a:lnTo>
                      <a:lnTo>
                        <a:pt x="143" y="278"/>
                      </a:lnTo>
                      <a:lnTo>
                        <a:pt x="173" y="290"/>
                      </a:lnTo>
                      <a:lnTo>
                        <a:pt x="199" y="286"/>
                      </a:lnTo>
                      <a:lnTo>
                        <a:pt x="234" y="278"/>
                      </a:lnTo>
                      <a:lnTo>
                        <a:pt x="252" y="260"/>
                      </a:lnTo>
                      <a:lnTo>
                        <a:pt x="264" y="231"/>
                      </a:lnTo>
                      <a:lnTo>
                        <a:pt x="264" y="195"/>
                      </a:lnTo>
                      <a:lnTo>
                        <a:pt x="260" y="152"/>
                      </a:lnTo>
                      <a:lnTo>
                        <a:pt x="229" y="10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4130" name="Freeform 57"/>
                <p:cNvSpPr>
                  <a:spLocks/>
                </p:cNvSpPr>
                <p:nvPr/>
              </p:nvSpPr>
              <p:spPr bwMode="auto">
                <a:xfrm rot="14956078" flipH="1">
                  <a:off x="1373" y="2669"/>
                  <a:ext cx="63" cy="117"/>
                </a:xfrm>
                <a:custGeom>
                  <a:avLst/>
                  <a:gdLst>
                    <a:gd name="T0" fmla="*/ 55 w 264"/>
                    <a:gd name="T1" fmla="*/ 42 h 290"/>
                    <a:gd name="T2" fmla="*/ 44 w 264"/>
                    <a:gd name="T3" fmla="*/ 22 h 290"/>
                    <a:gd name="T4" fmla="*/ 32 w 264"/>
                    <a:gd name="T5" fmla="*/ 7 h 290"/>
                    <a:gd name="T6" fmla="*/ 16 w 264"/>
                    <a:gd name="T7" fmla="*/ 0 h 290"/>
                    <a:gd name="T8" fmla="*/ 6 w 264"/>
                    <a:gd name="T9" fmla="*/ 5 h 290"/>
                    <a:gd name="T10" fmla="*/ 0 w 264"/>
                    <a:gd name="T11" fmla="*/ 20 h 290"/>
                    <a:gd name="T12" fmla="*/ 1 w 264"/>
                    <a:gd name="T13" fmla="*/ 44 h 290"/>
                    <a:gd name="T14" fmla="*/ 7 w 264"/>
                    <a:gd name="T15" fmla="*/ 67 h 290"/>
                    <a:gd name="T16" fmla="*/ 15 w 264"/>
                    <a:gd name="T17" fmla="*/ 80 h 290"/>
                    <a:gd name="T18" fmla="*/ 1 w 264"/>
                    <a:gd name="T19" fmla="*/ 93 h 290"/>
                    <a:gd name="T20" fmla="*/ 0 w 264"/>
                    <a:gd name="T21" fmla="*/ 103 h 290"/>
                    <a:gd name="T22" fmla="*/ 6 w 264"/>
                    <a:gd name="T23" fmla="*/ 107 h 290"/>
                    <a:gd name="T24" fmla="*/ 17 w 264"/>
                    <a:gd name="T25" fmla="*/ 91 h 290"/>
                    <a:gd name="T26" fmla="*/ 26 w 264"/>
                    <a:gd name="T27" fmla="*/ 105 h 290"/>
                    <a:gd name="T28" fmla="*/ 34 w 264"/>
                    <a:gd name="T29" fmla="*/ 112 h 290"/>
                    <a:gd name="T30" fmla="*/ 41 w 264"/>
                    <a:gd name="T31" fmla="*/ 117 h 290"/>
                    <a:gd name="T32" fmla="*/ 47 w 264"/>
                    <a:gd name="T33" fmla="*/ 115 h 290"/>
                    <a:gd name="T34" fmla="*/ 56 w 264"/>
                    <a:gd name="T35" fmla="*/ 112 h 290"/>
                    <a:gd name="T36" fmla="*/ 60 w 264"/>
                    <a:gd name="T37" fmla="*/ 105 h 290"/>
                    <a:gd name="T38" fmla="*/ 63 w 264"/>
                    <a:gd name="T39" fmla="*/ 93 h 290"/>
                    <a:gd name="T40" fmla="*/ 63 w 264"/>
                    <a:gd name="T41" fmla="*/ 79 h 290"/>
                    <a:gd name="T42" fmla="*/ 62 w 264"/>
                    <a:gd name="T43" fmla="*/ 61 h 290"/>
                    <a:gd name="T44" fmla="*/ 55 w 264"/>
                    <a:gd name="T45" fmla="*/ 42 h 29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64"/>
                    <a:gd name="T70" fmla="*/ 0 h 290"/>
                    <a:gd name="T71" fmla="*/ 264 w 264"/>
                    <a:gd name="T72" fmla="*/ 290 h 290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64" h="290">
                      <a:moveTo>
                        <a:pt x="229" y="104"/>
                      </a:moveTo>
                      <a:lnTo>
                        <a:pt x="186" y="55"/>
                      </a:lnTo>
                      <a:lnTo>
                        <a:pt x="133" y="17"/>
                      </a:lnTo>
                      <a:lnTo>
                        <a:pt x="65" y="0"/>
                      </a:lnTo>
                      <a:lnTo>
                        <a:pt x="25" y="13"/>
                      </a:lnTo>
                      <a:lnTo>
                        <a:pt x="0" y="49"/>
                      </a:lnTo>
                      <a:lnTo>
                        <a:pt x="4" y="108"/>
                      </a:lnTo>
                      <a:lnTo>
                        <a:pt x="29" y="165"/>
                      </a:lnTo>
                      <a:lnTo>
                        <a:pt x="61" y="199"/>
                      </a:lnTo>
                      <a:lnTo>
                        <a:pt x="4" y="231"/>
                      </a:lnTo>
                      <a:lnTo>
                        <a:pt x="0" y="255"/>
                      </a:lnTo>
                      <a:lnTo>
                        <a:pt x="25" y="265"/>
                      </a:lnTo>
                      <a:lnTo>
                        <a:pt x="73" y="225"/>
                      </a:lnTo>
                      <a:lnTo>
                        <a:pt x="108" y="260"/>
                      </a:lnTo>
                      <a:lnTo>
                        <a:pt x="143" y="278"/>
                      </a:lnTo>
                      <a:lnTo>
                        <a:pt x="173" y="290"/>
                      </a:lnTo>
                      <a:lnTo>
                        <a:pt x="199" y="286"/>
                      </a:lnTo>
                      <a:lnTo>
                        <a:pt x="234" y="278"/>
                      </a:lnTo>
                      <a:lnTo>
                        <a:pt x="252" y="260"/>
                      </a:lnTo>
                      <a:lnTo>
                        <a:pt x="264" y="231"/>
                      </a:lnTo>
                      <a:lnTo>
                        <a:pt x="264" y="195"/>
                      </a:lnTo>
                      <a:lnTo>
                        <a:pt x="260" y="152"/>
                      </a:lnTo>
                      <a:lnTo>
                        <a:pt x="229" y="10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4131" name="Freeform 58"/>
                <p:cNvSpPr>
                  <a:spLocks/>
                </p:cNvSpPr>
                <p:nvPr/>
              </p:nvSpPr>
              <p:spPr bwMode="auto">
                <a:xfrm>
                  <a:off x="1380" y="2815"/>
                  <a:ext cx="95" cy="156"/>
                </a:xfrm>
                <a:custGeom>
                  <a:avLst/>
                  <a:gdLst>
                    <a:gd name="T0" fmla="*/ 1 w 1221"/>
                    <a:gd name="T1" fmla="*/ 33 h 1573"/>
                    <a:gd name="T2" fmla="*/ 1 w 1221"/>
                    <a:gd name="T3" fmla="*/ 21 h 1573"/>
                    <a:gd name="T4" fmla="*/ 5 w 1221"/>
                    <a:gd name="T5" fmla="*/ 9 h 1573"/>
                    <a:gd name="T6" fmla="*/ 14 w 1221"/>
                    <a:gd name="T7" fmla="*/ 0 h 1573"/>
                    <a:gd name="T8" fmla="*/ 28 w 1221"/>
                    <a:gd name="T9" fmla="*/ 4 h 1573"/>
                    <a:gd name="T10" fmla="*/ 40 w 1221"/>
                    <a:gd name="T11" fmla="*/ 14 h 1573"/>
                    <a:gd name="T12" fmla="*/ 55 w 1221"/>
                    <a:gd name="T13" fmla="*/ 23 h 1573"/>
                    <a:gd name="T14" fmla="*/ 71 w 1221"/>
                    <a:gd name="T15" fmla="*/ 31 h 1573"/>
                    <a:gd name="T16" fmla="*/ 86 w 1221"/>
                    <a:gd name="T17" fmla="*/ 43 h 1573"/>
                    <a:gd name="T18" fmla="*/ 95 w 1221"/>
                    <a:gd name="T19" fmla="*/ 53 h 1573"/>
                    <a:gd name="T20" fmla="*/ 93 w 1221"/>
                    <a:gd name="T21" fmla="*/ 56 h 1573"/>
                    <a:gd name="T22" fmla="*/ 76 w 1221"/>
                    <a:gd name="T23" fmla="*/ 76 h 1573"/>
                    <a:gd name="T24" fmla="*/ 70 w 1221"/>
                    <a:gd name="T25" fmla="*/ 87 h 1573"/>
                    <a:gd name="T26" fmla="*/ 69 w 1221"/>
                    <a:gd name="T27" fmla="*/ 97 h 1573"/>
                    <a:gd name="T28" fmla="*/ 69 w 1221"/>
                    <a:gd name="T29" fmla="*/ 110 h 1573"/>
                    <a:gd name="T30" fmla="*/ 68 w 1221"/>
                    <a:gd name="T31" fmla="*/ 126 h 1573"/>
                    <a:gd name="T32" fmla="*/ 65 w 1221"/>
                    <a:gd name="T33" fmla="*/ 144 h 1573"/>
                    <a:gd name="T34" fmla="*/ 60 w 1221"/>
                    <a:gd name="T35" fmla="*/ 154 h 1573"/>
                    <a:gd name="T36" fmla="*/ 55 w 1221"/>
                    <a:gd name="T37" fmla="*/ 156 h 1573"/>
                    <a:gd name="T38" fmla="*/ 50 w 1221"/>
                    <a:gd name="T39" fmla="*/ 151 h 1573"/>
                    <a:gd name="T40" fmla="*/ 41 w 1221"/>
                    <a:gd name="T41" fmla="*/ 144 h 1573"/>
                    <a:gd name="T42" fmla="*/ 31 w 1221"/>
                    <a:gd name="T43" fmla="*/ 136 h 1573"/>
                    <a:gd name="T44" fmla="*/ 20 w 1221"/>
                    <a:gd name="T45" fmla="*/ 131 h 1573"/>
                    <a:gd name="T46" fmla="*/ 11 w 1221"/>
                    <a:gd name="T47" fmla="*/ 129 h 1573"/>
                    <a:gd name="T48" fmla="*/ 6 w 1221"/>
                    <a:gd name="T49" fmla="*/ 120 h 1573"/>
                    <a:gd name="T50" fmla="*/ 2 w 1221"/>
                    <a:gd name="T51" fmla="*/ 105 h 1573"/>
                    <a:gd name="T52" fmla="*/ 0 w 1221"/>
                    <a:gd name="T53" fmla="*/ 82 h 1573"/>
                    <a:gd name="T54" fmla="*/ 1 w 1221"/>
                    <a:gd name="T55" fmla="*/ 61 h 1573"/>
                    <a:gd name="T56" fmla="*/ 2 w 1221"/>
                    <a:gd name="T57" fmla="*/ 49 h 1573"/>
                    <a:gd name="T58" fmla="*/ 6 w 1221"/>
                    <a:gd name="T59" fmla="*/ 49 h 1573"/>
                    <a:gd name="T60" fmla="*/ 5 w 1221"/>
                    <a:gd name="T61" fmla="*/ 69 h 1573"/>
                    <a:gd name="T62" fmla="*/ 5 w 1221"/>
                    <a:gd name="T63" fmla="*/ 91 h 1573"/>
                    <a:gd name="T64" fmla="*/ 8 w 1221"/>
                    <a:gd name="T65" fmla="*/ 104 h 1573"/>
                    <a:gd name="T66" fmla="*/ 12 w 1221"/>
                    <a:gd name="T67" fmla="*/ 120 h 1573"/>
                    <a:gd name="T68" fmla="*/ 21 w 1221"/>
                    <a:gd name="T69" fmla="*/ 126 h 1573"/>
                    <a:gd name="T70" fmla="*/ 35 w 1221"/>
                    <a:gd name="T71" fmla="*/ 130 h 1573"/>
                    <a:gd name="T72" fmla="*/ 45 w 1221"/>
                    <a:gd name="T73" fmla="*/ 138 h 1573"/>
                    <a:gd name="T74" fmla="*/ 56 w 1221"/>
                    <a:gd name="T75" fmla="*/ 147 h 1573"/>
                    <a:gd name="T76" fmla="*/ 60 w 1221"/>
                    <a:gd name="T77" fmla="*/ 141 h 1573"/>
                    <a:gd name="T78" fmla="*/ 62 w 1221"/>
                    <a:gd name="T79" fmla="*/ 128 h 1573"/>
                    <a:gd name="T80" fmla="*/ 63 w 1221"/>
                    <a:gd name="T81" fmla="*/ 111 h 1573"/>
                    <a:gd name="T82" fmla="*/ 65 w 1221"/>
                    <a:gd name="T83" fmla="*/ 94 h 1573"/>
                    <a:gd name="T84" fmla="*/ 69 w 1221"/>
                    <a:gd name="T85" fmla="*/ 78 h 1573"/>
                    <a:gd name="T86" fmla="*/ 81 w 1221"/>
                    <a:gd name="T87" fmla="*/ 62 h 1573"/>
                    <a:gd name="T88" fmla="*/ 86 w 1221"/>
                    <a:gd name="T89" fmla="*/ 54 h 1573"/>
                    <a:gd name="T90" fmla="*/ 85 w 1221"/>
                    <a:gd name="T91" fmla="*/ 51 h 1573"/>
                    <a:gd name="T92" fmla="*/ 70 w 1221"/>
                    <a:gd name="T93" fmla="*/ 38 h 1573"/>
                    <a:gd name="T94" fmla="*/ 56 w 1221"/>
                    <a:gd name="T95" fmla="*/ 30 h 1573"/>
                    <a:gd name="T96" fmla="*/ 43 w 1221"/>
                    <a:gd name="T97" fmla="*/ 22 h 1573"/>
                    <a:gd name="T98" fmla="*/ 35 w 1221"/>
                    <a:gd name="T99" fmla="*/ 18 h 1573"/>
                    <a:gd name="T100" fmla="*/ 27 w 1221"/>
                    <a:gd name="T101" fmla="*/ 12 h 1573"/>
                    <a:gd name="T102" fmla="*/ 23 w 1221"/>
                    <a:gd name="T103" fmla="*/ 8 h 1573"/>
                    <a:gd name="T104" fmla="*/ 15 w 1221"/>
                    <a:gd name="T105" fmla="*/ 8 h 1573"/>
                    <a:gd name="T106" fmla="*/ 10 w 1221"/>
                    <a:gd name="T107" fmla="*/ 13 h 1573"/>
                    <a:gd name="T108" fmla="*/ 7 w 1221"/>
                    <a:gd name="T109" fmla="*/ 21 h 1573"/>
                    <a:gd name="T110" fmla="*/ 7 w 1221"/>
                    <a:gd name="T111" fmla="*/ 29 h 1573"/>
                    <a:gd name="T112" fmla="*/ 6 w 1221"/>
                    <a:gd name="T113" fmla="*/ 36 h 1573"/>
                    <a:gd name="T114" fmla="*/ 1 w 1221"/>
                    <a:gd name="T115" fmla="*/ 33 h 1573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221"/>
                    <a:gd name="T175" fmla="*/ 0 h 1573"/>
                    <a:gd name="T176" fmla="*/ 1221 w 1221"/>
                    <a:gd name="T177" fmla="*/ 1573 h 1573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221" h="1573">
                      <a:moveTo>
                        <a:pt x="15" y="330"/>
                      </a:moveTo>
                      <a:lnTo>
                        <a:pt x="7" y="207"/>
                      </a:lnTo>
                      <a:lnTo>
                        <a:pt x="69" y="92"/>
                      </a:lnTo>
                      <a:lnTo>
                        <a:pt x="185" y="0"/>
                      </a:lnTo>
                      <a:lnTo>
                        <a:pt x="360" y="39"/>
                      </a:lnTo>
                      <a:lnTo>
                        <a:pt x="514" y="146"/>
                      </a:lnTo>
                      <a:lnTo>
                        <a:pt x="707" y="230"/>
                      </a:lnTo>
                      <a:lnTo>
                        <a:pt x="913" y="315"/>
                      </a:lnTo>
                      <a:lnTo>
                        <a:pt x="1106" y="430"/>
                      </a:lnTo>
                      <a:lnTo>
                        <a:pt x="1221" y="537"/>
                      </a:lnTo>
                      <a:lnTo>
                        <a:pt x="1197" y="568"/>
                      </a:lnTo>
                      <a:lnTo>
                        <a:pt x="982" y="767"/>
                      </a:lnTo>
                      <a:lnTo>
                        <a:pt x="906" y="875"/>
                      </a:lnTo>
                      <a:lnTo>
                        <a:pt x="890" y="975"/>
                      </a:lnTo>
                      <a:lnTo>
                        <a:pt x="882" y="1105"/>
                      </a:lnTo>
                      <a:lnTo>
                        <a:pt x="868" y="1274"/>
                      </a:lnTo>
                      <a:lnTo>
                        <a:pt x="829" y="1451"/>
                      </a:lnTo>
                      <a:lnTo>
                        <a:pt x="768" y="1550"/>
                      </a:lnTo>
                      <a:lnTo>
                        <a:pt x="707" y="1573"/>
                      </a:lnTo>
                      <a:lnTo>
                        <a:pt x="638" y="1520"/>
                      </a:lnTo>
                      <a:lnTo>
                        <a:pt x="522" y="1451"/>
                      </a:lnTo>
                      <a:lnTo>
                        <a:pt x="399" y="1374"/>
                      </a:lnTo>
                      <a:lnTo>
                        <a:pt x="261" y="1319"/>
                      </a:lnTo>
                      <a:lnTo>
                        <a:pt x="138" y="1304"/>
                      </a:lnTo>
                      <a:lnTo>
                        <a:pt x="76" y="1205"/>
                      </a:lnTo>
                      <a:lnTo>
                        <a:pt x="31" y="1059"/>
                      </a:lnTo>
                      <a:lnTo>
                        <a:pt x="0" y="822"/>
                      </a:lnTo>
                      <a:lnTo>
                        <a:pt x="7" y="614"/>
                      </a:lnTo>
                      <a:lnTo>
                        <a:pt x="23" y="491"/>
                      </a:lnTo>
                      <a:lnTo>
                        <a:pt x="76" y="491"/>
                      </a:lnTo>
                      <a:lnTo>
                        <a:pt x="69" y="698"/>
                      </a:lnTo>
                      <a:lnTo>
                        <a:pt x="69" y="920"/>
                      </a:lnTo>
                      <a:lnTo>
                        <a:pt x="100" y="1052"/>
                      </a:lnTo>
                      <a:lnTo>
                        <a:pt x="153" y="1205"/>
                      </a:lnTo>
                      <a:lnTo>
                        <a:pt x="276" y="1266"/>
                      </a:lnTo>
                      <a:lnTo>
                        <a:pt x="445" y="1312"/>
                      </a:lnTo>
                      <a:lnTo>
                        <a:pt x="583" y="1388"/>
                      </a:lnTo>
                      <a:lnTo>
                        <a:pt x="714" y="1481"/>
                      </a:lnTo>
                      <a:lnTo>
                        <a:pt x="768" y="1420"/>
                      </a:lnTo>
                      <a:lnTo>
                        <a:pt x="799" y="1290"/>
                      </a:lnTo>
                      <a:lnTo>
                        <a:pt x="813" y="1121"/>
                      </a:lnTo>
                      <a:lnTo>
                        <a:pt x="829" y="944"/>
                      </a:lnTo>
                      <a:lnTo>
                        <a:pt x="882" y="790"/>
                      </a:lnTo>
                      <a:lnTo>
                        <a:pt x="1036" y="629"/>
                      </a:lnTo>
                      <a:lnTo>
                        <a:pt x="1106" y="545"/>
                      </a:lnTo>
                      <a:lnTo>
                        <a:pt x="1098" y="513"/>
                      </a:lnTo>
                      <a:lnTo>
                        <a:pt x="906" y="383"/>
                      </a:lnTo>
                      <a:lnTo>
                        <a:pt x="714" y="299"/>
                      </a:lnTo>
                      <a:lnTo>
                        <a:pt x="553" y="222"/>
                      </a:lnTo>
                      <a:lnTo>
                        <a:pt x="453" y="177"/>
                      </a:lnTo>
                      <a:lnTo>
                        <a:pt x="352" y="116"/>
                      </a:lnTo>
                      <a:lnTo>
                        <a:pt x="291" y="84"/>
                      </a:lnTo>
                      <a:lnTo>
                        <a:pt x="191" y="77"/>
                      </a:lnTo>
                      <a:lnTo>
                        <a:pt x="130" y="130"/>
                      </a:lnTo>
                      <a:lnTo>
                        <a:pt x="84" y="214"/>
                      </a:lnTo>
                      <a:lnTo>
                        <a:pt x="84" y="291"/>
                      </a:lnTo>
                      <a:lnTo>
                        <a:pt x="76" y="368"/>
                      </a:lnTo>
                      <a:lnTo>
                        <a:pt x="15" y="3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4132" name="Freeform 59"/>
                <p:cNvSpPr>
                  <a:spLocks/>
                </p:cNvSpPr>
                <p:nvPr/>
              </p:nvSpPr>
              <p:spPr bwMode="auto">
                <a:xfrm>
                  <a:off x="1171" y="2731"/>
                  <a:ext cx="227" cy="458"/>
                </a:xfrm>
                <a:custGeom>
                  <a:avLst/>
                  <a:gdLst>
                    <a:gd name="T0" fmla="*/ 140 w 136"/>
                    <a:gd name="T1" fmla="*/ 458 h 344"/>
                    <a:gd name="T2" fmla="*/ 0 w 136"/>
                    <a:gd name="T3" fmla="*/ 365 h 344"/>
                    <a:gd name="T4" fmla="*/ 50 w 136"/>
                    <a:gd name="T5" fmla="*/ 64 h 344"/>
                    <a:gd name="T6" fmla="*/ 227 w 136"/>
                    <a:gd name="T7" fmla="*/ 0 h 34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36"/>
                    <a:gd name="T13" fmla="*/ 0 h 344"/>
                    <a:gd name="T14" fmla="*/ 136 w 136"/>
                    <a:gd name="T15" fmla="*/ 344 h 34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36" h="344">
                      <a:moveTo>
                        <a:pt x="84" y="344"/>
                      </a:moveTo>
                      <a:lnTo>
                        <a:pt x="0" y="274"/>
                      </a:lnTo>
                      <a:lnTo>
                        <a:pt x="30" y="48"/>
                      </a:lnTo>
                      <a:lnTo>
                        <a:pt x="136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4133" name="Freeform 60"/>
                <p:cNvSpPr>
                  <a:spLocks/>
                </p:cNvSpPr>
                <p:nvPr/>
              </p:nvSpPr>
              <p:spPr bwMode="auto">
                <a:xfrm>
                  <a:off x="1311" y="2736"/>
                  <a:ext cx="104" cy="451"/>
                </a:xfrm>
                <a:custGeom>
                  <a:avLst/>
                  <a:gdLst>
                    <a:gd name="T0" fmla="*/ 0 w 62"/>
                    <a:gd name="T1" fmla="*/ 451 h 338"/>
                    <a:gd name="T2" fmla="*/ 20 w 62"/>
                    <a:gd name="T3" fmla="*/ 286 h 338"/>
                    <a:gd name="T4" fmla="*/ 104 w 62"/>
                    <a:gd name="T5" fmla="*/ 152 h 338"/>
                    <a:gd name="T6" fmla="*/ 87 w 62"/>
                    <a:gd name="T7" fmla="*/ 0 h 3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2"/>
                    <a:gd name="T13" fmla="*/ 0 h 338"/>
                    <a:gd name="T14" fmla="*/ 62 w 62"/>
                    <a:gd name="T15" fmla="*/ 338 h 3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2" h="338">
                      <a:moveTo>
                        <a:pt x="0" y="338"/>
                      </a:moveTo>
                      <a:lnTo>
                        <a:pt x="12" y="214"/>
                      </a:lnTo>
                      <a:lnTo>
                        <a:pt x="62" y="114"/>
                      </a:lnTo>
                      <a:lnTo>
                        <a:pt x="5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4134" name="Freeform 61"/>
                <p:cNvSpPr>
                  <a:spLocks/>
                </p:cNvSpPr>
                <p:nvPr/>
              </p:nvSpPr>
              <p:spPr bwMode="auto">
                <a:xfrm>
                  <a:off x="1311" y="2731"/>
                  <a:ext cx="174" cy="456"/>
                </a:xfrm>
                <a:custGeom>
                  <a:avLst/>
                  <a:gdLst>
                    <a:gd name="T0" fmla="*/ 0 w 104"/>
                    <a:gd name="T1" fmla="*/ 456 h 342"/>
                    <a:gd name="T2" fmla="*/ 174 w 104"/>
                    <a:gd name="T3" fmla="*/ 347 h 342"/>
                    <a:gd name="T4" fmla="*/ 104 w 104"/>
                    <a:gd name="T5" fmla="*/ 157 h 342"/>
                    <a:gd name="T6" fmla="*/ 87 w 104"/>
                    <a:gd name="T7" fmla="*/ 0 h 34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4"/>
                    <a:gd name="T13" fmla="*/ 0 h 342"/>
                    <a:gd name="T14" fmla="*/ 104 w 104"/>
                    <a:gd name="T15" fmla="*/ 342 h 34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4" h="342">
                      <a:moveTo>
                        <a:pt x="0" y="342"/>
                      </a:moveTo>
                      <a:lnTo>
                        <a:pt x="104" y="260"/>
                      </a:lnTo>
                      <a:lnTo>
                        <a:pt x="62" y="118"/>
                      </a:lnTo>
                      <a:lnTo>
                        <a:pt x="5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</p:grpSp>
        </p:grpSp>
        <p:sp>
          <p:nvSpPr>
            <p:cNvPr id="4122" name="Text Box 62"/>
            <p:cNvSpPr txBox="1">
              <a:spLocks noChangeArrowheads="1"/>
            </p:cNvSpPr>
            <p:nvPr/>
          </p:nvSpPr>
          <p:spPr bwMode="auto">
            <a:xfrm>
              <a:off x="574" y="3475"/>
              <a:ext cx="1116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>
                  <a:latin typeface="Georgia" panose="02040502050405020303" pitchFamily="18" charset="0"/>
                </a:rPr>
                <a:t>Jabarkan Alternatif</a:t>
              </a:r>
            </a:p>
            <a:p>
              <a:pPr algn="ctr" eaLnBrk="1" hangingPunct="1"/>
              <a:r>
                <a:rPr lang="en-US" altLang="en-US" sz="1400" b="1">
                  <a:latin typeface="Georgia" panose="02040502050405020303" pitchFamily="18" charset="0"/>
                </a:rPr>
                <a:t>Pencapaian, menjadi</a:t>
              </a:r>
            </a:p>
            <a:p>
              <a:pPr algn="ctr" eaLnBrk="1" hangingPunct="1"/>
              <a:r>
                <a:rPr lang="en-US" altLang="en-US" sz="1400" b="1">
                  <a:latin typeface="Georgia" panose="02040502050405020303" pitchFamily="18" charset="0"/>
                </a:rPr>
                <a:t>Kegiatan</a:t>
              </a:r>
              <a:r>
                <a:rPr lang="en-US" altLang="en-US" sz="1400" b="1" baseline="30000">
                  <a:latin typeface="Georgia" panose="02040502050405020303" pitchFamily="18" charset="0"/>
                </a:rPr>
                <a:t>2</a:t>
              </a:r>
              <a:endParaRPr lang="en-US" altLang="en-US" sz="1600">
                <a:latin typeface="Georgia" panose="02040502050405020303" pitchFamily="18" charset="0"/>
              </a:endParaRPr>
            </a:p>
          </p:txBody>
        </p:sp>
      </p:grpSp>
      <p:grpSp>
        <p:nvGrpSpPr>
          <p:cNvPr id="18" name="Group 63"/>
          <p:cNvGrpSpPr>
            <a:grpSpLocks/>
          </p:cNvGrpSpPr>
          <p:nvPr/>
        </p:nvGrpSpPr>
        <p:grpSpPr bwMode="auto">
          <a:xfrm>
            <a:off x="3724275" y="4057650"/>
            <a:ext cx="1727200" cy="2312988"/>
            <a:chOff x="1806" y="2544"/>
            <a:chExt cx="1088" cy="1457"/>
          </a:xfrm>
        </p:grpSpPr>
        <p:sp>
          <p:nvSpPr>
            <p:cNvPr id="157760" name="AutoShape 64"/>
            <p:cNvSpPr>
              <a:spLocks noChangeArrowheads="1"/>
            </p:cNvSpPr>
            <p:nvPr/>
          </p:nvSpPr>
          <p:spPr bwMode="auto">
            <a:xfrm>
              <a:off x="1806" y="3132"/>
              <a:ext cx="180" cy="210"/>
            </a:xfrm>
            <a:prstGeom prst="rightArrow">
              <a:avLst>
                <a:gd name="adj1" fmla="val 55241"/>
                <a:gd name="adj2" fmla="val 51667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grpSp>
          <p:nvGrpSpPr>
            <p:cNvPr id="4119" name="Group 65"/>
            <p:cNvGrpSpPr>
              <a:grpSpLocks/>
            </p:cNvGrpSpPr>
            <p:nvPr/>
          </p:nvGrpSpPr>
          <p:grpSpPr bwMode="auto">
            <a:xfrm>
              <a:off x="2046" y="2544"/>
              <a:ext cx="848" cy="1457"/>
              <a:chOff x="2046" y="2544"/>
              <a:chExt cx="848" cy="1457"/>
            </a:xfrm>
          </p:grpSpPr>
          <p:graphicFrame>
            <p:nvGraphicFramePr>
              <p:cNvPr id="4098" name="Object 2"/>
              <p:cNvGraphicFramePr>
                <a:graphicFrameLocks noChangeAspect="1"/>
              </p:cNvGraphicFramePr>
              <p:nvPr/>
            </p:nvGraphicFramePr>
            <p:xfrm>
              <a:off x="2046" y="2544"/>
              <a:ext cx="848" cy="10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529" name="Clip" r:id="rId18" imgW="2209320" imgH="2628720" progId="MS_ClipArt_Gallery.2">
                      <p:embed/>
                    </p:oleObj>
                  </mc:Choice>
                  <mc:Fallback>
                    <p:oleObj name="Clip" r:id="rId18" imgW="2209320" imgH="262872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46" y="2544"/>
                            <a:ext cx="848" cy="10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120" name="Text Box 67"/>
              <p:cNvSpPr txBox="1">
                <a:spLocks noChangeArrowheads="1"/>
              </p:cNvSpPr>
              <p:nvPr/>
            </p:nvSpPr>
            <p:spPr bwMode="auto">
              <a:xfrm>
                <a:off x="2081" y="3541"/>
                <a:ext cx="778" cy="4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 b="1">
                    <a:latin typeface="Georgia" panose="02040502050405020303" pitchFamily="18" charset="0"/>
                  </a:rPr>
                  <a:t>Susun Jadwal</a:t>
                </a:r>
              </a:p>
              <a:p>
                <a:pPr algn="ctr" eaLnBrk="1" hangingPunct="1"/>
                <a:r>
                  <a:rPr lang="en-US" altLang="en-US" sz="1400" b="1">
                    <a:latin typeface="Georgia" panose="02040502050405020303" pitchFamily="18" charset="0"/>
                  </a:rPr>
                  <a:t>Pelaksanaan</a:t>
                </a:r>
              </a:p>
              <a:p>
                <a:pPr algn="ctr" eaLnBrk="1" hangingPunct="1"/>
                <a:r>
                  <a:rPr lang="en-US" altLang="en-US" sz="1400" b="1">
                    <a:latin typeface="Georgia" panose="02040502050405020303" pitchFamily="18" charset="0"/>
                  </a:rPr>
                  <a:t>Kegiatan</a:t>
                </a:r>
                <a:endParaRPr lang="en-US" altLang="en-US" sz="1600">
                  <a:latin typeface="Georgia" panose="02040502050405020303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0376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76238" y="2690813"/>
            <a:ext cx="8462962" cy="3586162"/>
            <a:chOff x="237" y="1869"/>
            <a:chExt cx="5331" cy="2259"/>
          </a:xfrm>
        </p:grpSpPr>
        <p:sp>
          <p:nvSpPr>
            <p:cNvPr id="5210" name="Freeform 3"/>
            <p:cNvSpPr>
              <a:spLocks/>
            </p:cNvSpPr>
            <p:nvPr/>
          </p:nvSpPr>
          <p:spPr bwMode="auto">
            <a:xfrm>
              <a:off x="237" y="1869"/>
              <a:ext cx="5328" cy="339"/>
            </a:xfrm>
            <a:custGeom>
              <a:avLst/>
              <a:gdLst>
                <a:gd name="T0" fmla="*/ 4170 w 5328"/>
                <a:gd name="T1" fmla="*/ 3 h 339"/>
                <a:gd name="T2" fmla="*/ 5328 w 5328"/>
                <a:gd name="T3" fmla="*/ 336 h 339"/>
                <a:gd name="T4" fmla="*/ 0 w 5328"/>
                <a:gd name="T5" fmla="*/ 339 h 339"/>
                <a:gd name="T6" fmla="*/ 3321 w 5328"/>
                <a:gd name="T7" fmla="*/ 0 h 339"/>
                <a:gd name="T8" fmla="*/ 4170 w 5328"/>
                <a:gd name="T9" fmla="*/ 3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28"/>
                <a:gd name="T16" fmla="*/ 0 h 339"/>
                <a:gd name="T17" fmla="*/ 5328 w 5328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28" h="339">
                  <a:moveTo>
                    <a:pt x="4170" y="3"/>
                  </a:moveTo>
                  <a:lnTo>
                    <a:pt x="5328" y="336"/>
                  </a:lnTo>
                  <a:lnTo>
                    <a:pt x="0" y="339"/>
                  </a:lnTo>
                  <a:lnTo>
                    <a:pt x="3321" y="0"/>
                  </a:lnTo>
                  <a:lnTo>
                    <a:pt x="4170" y="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Georgia" panose="02040502050405020303" pitchFamily="18" charset="0"/>
              </a:endParaRPr>
            </a:p>
          </p:txBody>
        </p:sp>
        <p:sp>
          <p:nvSpPr>
            <p:cNvPr id="5211" name="Rectangle 4"/>
            <p:cNvSpPr>
              <a:spLocks noChangeArrowheads="1"/>
            </p:cNvSpPr>
            <p:nvPr/>
          </p:nvSpPr>
          <p:spPr bwMode="auto">
            <a:xfrm>
              <a:off x="240" y="2208"/>
              <a:ext cx="5328" cy="1920"/>
            </a:xfrm>
            <a:prstGeom prst="rect">
              <a:avLst/>
            </a:prstGeom>
            <a:noFill/>
            <a:ln w="19050">
              <a:solidFill>
                <a:srgbClr val="CC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Georgia" panose="02040502050405020303" pitchFamily="18" charset="0"/>
              </a:endParaRPr>
            </a:p>
          </p:txBody>
        </p:sp>
        <p:sp>
          <p:nvSpPr>
            <p:cNvPr id="5212" name="AutoShape 5"/>
            <p:cNvSpPr>
              <a:spLocks noChangeArrowheads="1"/>
            </p:cNvSpPr>
            <p:nvPr/>
          </p:nvSpPr>
          <p:spPr bwMode="auto">
            <a:xfrm>
              <a:off x="3600" y="1872"/>
              <a:ext cx="624" cy="336"/>
            </a:xfrm>
            <a:prstGeom prst="downArrow">
              <a:avLst>
                <a:gd name="adj1" fmla="val 55130"/>
                <a:gd name="adj2" fmla="val 5922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Georgia" panose="02040502050405020303" pitchFamily="18" charset="0"/>
              </a:endParaRPr>
            </a:p>
          </p:txBody>
        </p:sp>
      </p:grpSp>
      <p:sp>
        <p:nvSpPr>
          <p:cNvPr id="5137" name="AutoShape 6"/>
          <p:cNvSpPr>
            <a:spLocks noChangeArrowheads="1"/>
          </p:cNvSpPr>
          <p:nvPr/>
        </p:nvSpPr>
        <p:spPr bwMode="auto">
          <a:xfrm>
            <a:off x="2286000" y="561975"/>
            <a:ext cx="5105400" cy="1600200"/>
          </a:xfrm>
          <a:prstGeom prst="rightArrow">
            <a:avLst>
              <a:gd name="adj1" fmla="val 50000"/>
              <a:gd name="adj2" fmla="val 79762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Georgia" panose="02040502050405020303" pitchFamily="18" charset="0"/>
            </a:endParaRPr>
          </a:p>
        </p:txBody>
      </p:sp>
      <p:grpSp>
        <p:nvGrpSpPr>
          <p:cNvPr id="5138" name="Group 7"/>
          <p:cNvGrpSpPr>
            <a:grpSpLocks/>
          </p:cNvGrpSpPr>
          <p:nvPr/>
        </p:nvGrpSpPr>
        <p:grpSpPr bwMode="auto">
          <a:xfrm>
            <a:off x="1446213" y="706438"/>
            <a:ext cx="1042987" cy="1949450"/>
            <a:chOff x="911" y="619"/>
            <a:chExt cx="657" cy="1228"/>
          </a:xfrm>
        </p:grpSpPr>
        <p:graphicFrame>
          <p:nvGraphicFramePr>
            <p:cNvPr id="5135" name="Object 15"/>
            <p:cNvGraphicFramePr>
              <a:graphicFrameLocks noChangeAspect="1"/>
            </p:cNvGraphicFramePr>
            <p:nvPr/>
          </p:nvGraphicFramePr>
          <p:xfrm>
            <a:off x="1091" y="619"/>
            <a:ext cx="297" cy="7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200" name="Clip" r:id="rId3" imgW="1621800" imgH="3934080" progId="MS_ClipArt_Gallery.2">
                    <p:embed/>
                  </p:oleObj>
                </mc:Choice>
                <mc:Fallback>
                  <p:oleObj name="Clip" r:id="rId3" imgW="1621800" imgH="393408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1" y="619"/>
                          <a:ext cx="297" cy="7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209" name="Text Box 9"/>
            <p:cNvSpPr txBox="1">
              <a:spLocks noChangeArrowheads="1"/>
            </p:cNvSpPr>
            <p:nvPr/>
          </p:nvSpPr>
          <p:spPr bwMode="auto">
            <a:xfrm>
              <a:off x="911" y="1387"/>
              <a:ext cx="657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>
                  <a:latin typeface="Georgia" panose="02040502050405020303" pitchFamily="18" charset="0"/>
                </a:rPr>
                <a:t>Bagaimana</a:t>
              </a:r>
            </a:p>
            <a:p>
              <a:pPr algn="ctr" eaLnBrk="1" hangingPunct="1"/>
              <a:r>
                <a:rPr lang="en-US" altLang="en-US" sz="1400" b="1">
                  <a:latin typeface="Georgia" panose="02040502050405020303" pitchFamily="18" charset="0"/>
                </a:rPr>
                <a:t>mencapai</a:t>
              </a:r>
            </a:p>
            <a:p>
              <a:pPr algn="ctr" eaLnBrk="1" hangingPunct="1"/>
              <a:r>
                <a:rPr lang="en-US" altLang="en-US" sz="1400" b="1">
                  <a:latin typeface="Georgia" panose="02040502050405020303" pitchFamily="18" charset="0"/>
                </a:rPr>
                <a:t>tujuan ?</a:t>
              </a:r>
              <a:endParaRPr lang="en-US" altLang="en-US">
                <a:latin typeface="Georgia" panose="02040502050405020303" pitchFamily="18" charset="0"/>
              </a:endParaRPr>
            </a:p>
          </p:txBody>
        </p:sp>
      </p:grpSp>
      <p:grpSp>
        <p:nvGrpSpPr>
          <p:cNvPr id="5139" name="Group 10"/>
          <p:cNvGrpSpPr>
            <a:grpSpLocks/>
          </p:cNvGrpSpPr>
          <p:nvPr/>
        </p:nvGrpSpPr>
        <p:grpSpPr bwMode="auto">
          <a:xfrm>
            <a:off x="2476500" y="561975"/>
            <a:ext cx="1055688" cy="1787525"/>
            <a:chOff x="1560" y="528"/>
            <a:chExt cx="665" cy="1126"/>
          </a:xfrm>
        </p:grpSpPr>
        <p:graphicFrame>
          <p:nvGraphicFramePr>
            <p:cNvPr id="5134" name="Object 14"/>
            <p:cNvGraphicFramePr>
              <a:graphicFrameLocks noChangeAspect="1"/>
            </p:cNvGraphicFramePr>
            <p:nvPr/>
          </p:nvGraphicFramePr>
          <p:xfrm>
            <a:off x="1560" y="528"/>
            <a:ext cx="665" cy="8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201" name="Clip" r:id="rId5" imgW="3216960" imgH="3951360" progId="MS_ClipArt_Gallery.2">
                    <p:embed/>
                  </p:oleObj>
                </mc:Choice>
                <mc:Fallback>
                  <p:oleObj name="Clip" r:id="rId5" imgW="3216960" imgH="39513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60" y="528"/>
                          <a:ext cx="665" cy="8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208" name="Text Box 12"/>
            <p:cNvSpPr txBox="1">
              <a:spLocks noChangeArrowheads="1"/>
            </p:cNvSpPr>
            <p:nvPr/>
          </p:nvSpPr>
          <p:spPr bwMode="auto">
            <a:xfrm>
              <a:off x="1613" y="1328"/>
              <a:ext cx="527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>
                  <a:latin typeface="Georgia" panose="02040502050405020303" pitchFamily="18" charset="0"/>
                </a:rPr>
                <a:t>Evaluasi</a:t>
              </a:r>
            </a:p>
            <a:p>
              <a:pPr algn="ctr" eaLnBrk="1" hangingPunct="1"/>
              <a:r>
                <a:rPr lang="en-US" altLang="en-US" sz="1400" b="1">
                  <a:latin typeface="Georgia" panose="02040502050405020303" pitchFamily="18" charset="0"/>
                </a:rPr>
                <a:t>Diri</a:t>
              </a:r>
              <a:endParaRPr lang="en-US" altLang="en-US">
                <a:latin typeface="Georgia" panose="02040502050405020303" pitchFamily="18" charset="0"/>
              </a:endParaRPr>
            </a:p>
          </p:txBody>
        </p:sp>
      </p:grpSp>
      <p:grpSp>
        <p:nvGrpSpPr>
          <p:cNvPr id="5140" name="Group 13"/>
          <p:cNvGrpSpPr>
            <a:grpSpLocks/>
          </p:cNvGrpSpPr>
          <p:nvPr/>
        </p:nvGrpSpPr>
        <p:grpSpPr bwMode="auto">
          <a:xfrm>
            <a:off x="3635375" y="498475"/>
            <a:ext cx="785813" cy="1825625"/>
            <a:chOff x="2290" y="488"/>
            <a:chExt cx="495" cy="1150"/>
          </a:xfrm>
        </p:grpSpPr>
        <p:graphicFrame>
          <p:nvGraphicFramePr>
            <p:cNvPr id="5133" name="Object 13"/>
            <p:cNvGraphicFramePr>
              <a:graphicFrameLocks noChangeAspect="1"/>
            </p:cNvGraphicFramePr>
            <p:nvPr/>
          </p:nvGraphicFramePr>
          <p:xfrm>
            <a:off x="2376" y="488"/>
            <a:ext cx="269" cy="8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202" name="Clip" r:id="rId7" imgW="1295640" imgH="3934080" progId="MS_ClipArt_Gallery.2">
                    <p:embed/>
                  </p:oleObj>
                </mc:Choice>
                <mc:Fallback>
                  <p:oleObj name="Clip" r:id="rId7" imgW="1295640" imgH="393408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76" y="488"/>
                          <a:ext cx="269" cy="8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207" name="Text Box 15"/>
            <p:cNvSpPr txBox="1">
              <a:spLocks noChangeArrowheads="1"/>
            </p:cNvSpPr>
            <p:nvPr/>
          </p:nvSpPr>
          <p:spPr bwMode="auto">
            <a:xfrm>
              <a:off x="2290" y="1312"/>
              <a:ext cx="495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>
                  <a:latin typeface="Georgia" panose="02040502050405020303" pitchFamily="18" charset="0"/>
                </a:rPr>
                <a:t>Cari</a:t>
              </a:r>
            </a:p>
            <a:p>
              <a:pPr algn="ctr" eaLnBrk="1" hangingPunct="1"/>
              <a:r>
                <a:rPr lang="en-US" altLang="en-US" sz="1400" b="1">
                  <a:latin typeface="Georgia" panose="02040502050405020303" pitchFamily="18" charset="0"/>
                </a:rPr>
                <a:t>Strategi</a:t>
              </a:r>
              <a:endParaRPr lang="en-US" altLang="en-US">
                <a:latin typeface="Georgia" panose="02040502050405020303" pitchFamily="18" charset="0"/>
              </a:endParaRPr>
            </a:p>
          </p:txBody>
        </p:sp>
      </p:grpSp>
      <p:grpSp>
        <p:nvGrpSpPr>
          <p:cNvPr id="5141" name="Group 16"/>
          <p:cNvGrpSpPr>
            <a:grpSpLocks/>
          </p:cNvGrpSpPr>
          <p:nvPr/>
        </p:nvGrpSpPr>
        <p:grpSpPr bwMode="auto">
          <a:xfrm>
            <a:off x="5786438" y="777875"/>
            <a:ext cx="1122362" cy="1584325"/>
            <a:chOff x="3429" y="1344"/>
            <a:chExt cx="707" cy="998"/>
          </a:xfrm>
        </p:grpSpPr>
        <p:graphicFrame>
          <p:nvGraphicFramePr>
            <p:cNvPr id="5132" name="Object 12"/>
            <p:cNvGraphicFramePr>
              <a:graphicFrameLocks noChangeAspect="1"/>
            </p:cNvGraphicFramePr>
            <p:nvPr/>
          </p:nvGraphicFramePr>
          <p:xfrm>
            <a:off x="3550" y="1344"/>
            <a:ext cx="463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203" name="Clip" r:id="rId9" imgW="3162240" imgH="3928680" progId="MS_ClipArt_Gallery.2">
                    <p:embed/>
                  </p:oleObj>
                </mc:Choice>
                <mc:Fallback>
                  <p:oleObj name="Clip" r:id="rId9" imgW="3162240" imgH="392868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0" y="1344"/>
                          <a:ext cx="463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206" name="Text Box 18"/>
            <p:cNvSpPr txBox="1">
              <a:spLocks noChangeArrowheads="1"/>
            </p:cNvSpPr>
            <p:nvPr/>
          </p:nvSpPr>
          <p:spPr bwMode="auto">
            <a:xfrm>
              <a:off x="3429" y="2016"/>
              <a:ext cx="707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>
                  <a:latin typeface="Georgia" panose="02040502050405020303" pitchFamily="18" charset="0"/>
                </a:rPr>
                <a:t>Laksanakan</a:t>
              </a:r>
            </a:p>
            <a:p>
              <a:pPr algn="ctr" eaLnBrk="1" hangingPunct="1"/>
              <a:r>
                <a:rPr lang="en-US" altLang="en-US" sz="1400" b="1">
                  <a:latin typeface="Georgia" panose="02040502050405020303" pitchFamily="18" charset="0"/>
                </a:rPr>
                <a:t>Rencana</a:t>
              </a:r>
            </a:p>
          </p:txBody>
        </p:sp>
      </p:grpSp>
      <p:grpSp>
        <p:nvGrpSpPr>
          <p:cNvPr id="5142" name="Group 19"/>
          <p:cNvGrpSpPr>
            <a:grpSpLocks/>
          </p:cNvGrpSpPr>
          <p:nvPr/>
        </p:nvGrpSpPr>
        <p:grpSpPr bwMode="auto">
          <a:xfrm>
            <a:off x="7543800" y="523875"/>
            <a:ext cx="1219200" cy="1671638"/>
            <a:chOff x="4752" y="504"/>
            <a:chExt cx="768" cy="1053"/>
          </a:xfrm>
        </p:grpSpPr>
        <p:grpSp>
          <p:nvGrpSpPr>
            <p:cNvPr id="5188" name="Group 20"/>
            <p:cNvGrpSpPr>
              <a:grpSpLocks/>
            </p:cNvGrpSpPr>
            <p:nvPr/>
          </p:nvGrpSpPr>
          <p:grpSpPr bwMode="auto">
            <a:xfrm>
              <a:off x="4752" y="504"/>
              <a:ext cx="768" cy="672"/>
              <a:chOff x="4752" y="504"/>
              <a:chExt cx="768" cy="672"/>
            </a:xfrm>
          </p:grpSpPr>
          <p:grpSp>
            <p:nvGrpSpPr>
              <p:cNvPr id="5190" name="Group 21"/>
              <p:cNvGrpSpPr>
                <a:grpSpLocks/>
              </p:cNvGrpSpPr>
              <p:nvPr/>
            </p:nvGrpSpPr>
            <p:grpSpPr bwMode="auto">
              <a:xfrm>
                <a:off x="4757" y="834"/>
                <a:ext cx="763" cy="152"/>
                <a:chOff x="4757" y="834"/>
                <a:chExt cx="763" cy="152"/>
              </a:xfrm>
            </p:grpSpPr>
            <p:sp>
              <p:nvSpPr>
                <p:cNvPr id="5203" name="Freeform 22"/>
                <p:cNvSpPr>
                  <a:spLocks/>
                </p:cNvSpPr>
                <p:nvPr/>
              </p:nvSpPr>
              <p:spPr bwMode="auto">
                <a:xfrm>
                  <a:off x="4771" y="837"/>
                  <a:ext cx="740" cy="146"/>
                </a:xfrm>
                <a:custGeom>
                  <a:avLst/>
                  <a:gdLst>
                    <a:gd name="T0" fmla="*/ 487 w 2961"/>
                    <a:gd name="T1" fmla="*/ 39 h 436"/>
                    <a:gd name="T2" fmla="*/ 530 w 2961"/>
                    <a:gd name="T3" fmla="*/ 57 h 436"/>
                    <a:gd name="T4" fmla="*/ 584 w 2961"/>
                    <a:gd name="T5" fmla="*/ 55 h 436"/>
                    <a:gd name="T6" fmla="*/ 625 w 2961"/>
                    <a:gd name="T7" fmla="*/ 44 h 436"/>
                    <a:gd name="T8" fmla="*/ 669 w 2961"/>
                    <a:gd name="T9" fmla="*/ 28 h 436"/>
                    <a:gd name="T10" fmla="*/ 702 w 2961"/>
                    <a:gd name="T11" fmla="*/ 29 h 436"/>
                    <a:gd name="T12" fmla="*/ 740 w 2961"/>
                    <a:gd name="T13" fmla="*/ 50 h 436"/>
                    <a:gd name="T14" fmla="*/ 716 w 2961"/>
                    <a:gd name="T15" fmla="*/ 53 h 436"/>
                    <a:gd name="T16" fmla="*/ 671 w 2961"/>
                    <a:gd name="T17" fmla="*/ 55 h 436"/>
                    <a:gd name="T18" fmla="*/ 617 w 2961"/>
                    <a:gd name="T19" fmla="*/ 75 h 436"/>
                    <a:gd name="T20" fmla="*/ 576 w 2961"/>
                    <a:gd name="T21" fmla="*/ 91 h 436"/>
                    <a:gd name="T22" fmla="*/ 519 w 2961"/>
                    <a:gd name="T23" fmla="*/ 94 h 436"/>
                    <a:gd name="T24" fmla="*/ 474 w 2961"/>
                    <a:gd name="T25" fmla="*/ 88 h 436"/>
                    <a:gd name="T26" fmla="*/ 434 w 2961"/>
                    <a:gd name="T27" fmla="*/ 70 h 436"/>
                    <a:gd name="T28" fmla="*/ 391 w 2961"/>
                    <a:gd name="T29" fmla="*/ 56 h 436"/>
                    <a:gd name="T30" fmla="*/ 341 w 2961"/>
                    <a:gd name="T31" fmla="*/ 51 h 436"/>
                    <a:gd name="T32" fmla="*/ 296 w 2961"/>
                    <a:gd name="T33" fmla="*/ 51 h 436"/>
                    <a:gd name="T34" fmla="*/ 252 w 2961"/>
                    <a:gd name="T35" fmla="*/ 63 h 436"/>
                    <a:gd name="T36" fmla="*/ 211 w 2961"/>
                    <a:gd name="T37" fmla="*/ 81 h 436"/>
                    <a:gd name="T38" fmla="*/ 157 w 2961"/>
                    <a:gd name="T39" fmla="*/ 105 h 436"/>
                    <a:gd name="T40" fmla="*/ 118 w 2961"/>
                    <a:gd name="T41" fmla="*/ 133 h 436"/>
                    <a:gd name="T42" fmla="*/ 103 w 2961"/>
                    <a:gd name="T43" fmla="*/ 141 h 436"/>
                    <a:gd name="T44" fmla="*/ 87 w 2961"/>
                    <a:gd name="T45" fmla="*/ 145 h 436"/>
                    <a:gd name="T46" fmla="*/ 47 w 2961"/>
                    <a:gd name="T47" fmla="*/ 145 h 436"/>
                    <a:gd name="T48" fmla="*/ 18 w 2961"/>
                    <a:gd name="T49" fmla="*/ 139 h 436"/>
                    <a:gd name="T50" fmla="*/ 5 w 2961"/>
                    <a:gd name="T51" fmla="*/ 131 h 436"/>
                    <a:gd name="T52" fmla="*/ 17 w 2961"/>
                    <a:gd name="T53" fmla="*/ 125 h 436"/>
                    <a:gd name="T54" fmla="*/ 59 w 2961"/>
                    <a:gd name="T55" fmla="*/ 114 h 436"/>
                    <a:gd name="T56" fmla="*/ 95 w 2961"/>
                    <a:gd name="T57" fmla="*/ 98 h 436"/>
                    <a:gd name="T58" fmla="*/ 143 w 2961"/>
                    <a:gd name="T59" fmla="*/ 69 h 436"/>
                    <a:gd name="T60" fmla="*/ 180 w 2961"/>
                    <a:gd name="T61" fmla="*/ 48 h 436"/>
                    <a:gd name="T62" fmla="*/ 231 w 2961"/>
                    <a:gd name="T63" fmla="*/ 27 h 436"/>
                    <a:gd name="T64" fmla="*/ 271 w 2961"/>
                    <a:gd name="T65" fmla="*/ 12 h 436"/>
                    <a:gd name="T66" fmla="*/ 318 w 2961"/>
                    <a:gd name="T67" fmla="*/ 4 h 436"/>
                    <a:gd name="T68" fmla="*/ 360 w 2961"/>
                    <a:gd name="T69" fmla="*/ 0 h 436"/>
                    <a:gd name="T70" fmla="*/ 401 w 2961"/>
                    <a:gd name="T71" fmla="*/ 3 h 436"/>
                    <a:gd name="T72" fmla="*/ 437 w 2961"/>
                    <a:gd name="T73" fmla="*/ 11 h 4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961"/>
                    <a:gd name="T112" fmla="*/ 0 h 436"/>
                    <a:gd name="T113" fmla="*/ 2961 w 2961"/>
                    <a:gd name="T114" fmla="*/ 436 h 4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961" h="436">
                      <a:moveTo>
                        <a:pt x="1809" y="54"/>
                      </a:moveTo>
                      <a:lnTo>
                        <a:pt x="1947" y="116"/>
                      </a:lnTo>
                      <a:lnTo>
                        <a:pt x="2048" y="157"/>
                      </a:lnTo>
                      <a:lnTo>
                        <a:pt x="2119" y="171"/>
                      </a:lnTo>
                      <a:lnTo>
                        <a:pt x="2223" y="174"/>
                      </a:lnTo>
                      <a:lnTo>
                        <a:pt x="2335" y="164"/>
                      </a:lnTo>
                      <a:lnTo>
                        <a:pt x="2420" y="146"/>
                      </a:lnTo>
                      <a:lnTo>
                        <a:pt x="2499" y="131"/>
                      </a:lnTo>
                      <a:lnTo>
                        <a:pt x="2590" y="107"/>
                      </a:lnTo>
                      <a:lnTo>
                        <a:pt x="2675" y="84"/>
                      </a:lnTo>
                      <a:lnTo>
                        <a:pt x="2740" y="80"/>
                      </a:lnTo>
                      <a:lnTo>
                        <a:pt x="2809" y="86"/>
                      </a:lnTo>
                      <a:lnTo>
                        <a:pt x="2885" y="113"/>
                      </a:lnTo>
                      <a:lnTo>
                        <a:pt x="2961" y="149"/>
                      </a:lnTo>
                      <a:lnTo>
                        <a:pt x="2939" y="161"/>
                      </a:lnTo>
                      <a:lnTo>
                        <a:pt x="2863" y="157"/>
                      </a:lnTo>
                      <a:lnTo>
                        <a:pt x="2757" y="153"/>
                      </a:lnTo>
                      <a:lnTo>
                        <a:pt x="2686" y="163"/>
                      </a:lnTo>
                      <a:lnTo>
                        <a:pt x="2584" y="189"/>
                      </a:lnTo>
                      <a:lnTo>
                        <a:pt x="2469" y="223"/>
                      </a:lnTo>
                      <a:lnTo>
                        <a:pt x="2385" y="250"/>
                      </a:lnTo>
                      <a:lnTo>
                        <a:pt x="2304" y="273"/>
                      </a:lnTo>
                      <a:lnTo>
                        <a:pt x="2211" y="277"/>
                      </a:lnTo>
                      <a:lnTo>
                        <a:pt x="2076" y="280"/>
                      </a:lnTo>
                      <a:lnTo>
                        <a:pt x="1980" y="274"/>
                      </a:lnTo>
                      <a:lnTo>
                        <a:pt x="1896" y="263"/>
                      </a:lnTo>
                      <a:lnTo>
                        <a:pt x="1813" y="240"/>
                      </a:lnTo>
                      <a:lnTo>
                        <a:pt x="1736" y="209"/>
                      </a:lnTo>
                      <a:lnTo>
                        <a:pt x="1655" y="186"/>
                      </a:lnTo>
                      <a:lnTo>
                        <a:pt x="1563" y="167"/>
                      </a:lnTo>
                      <a:lnTo>
                        <a:pt x="1475" y="156"/>
                      </a:lnTo>
                      <a:lnTo>
                        <a:pt x="1366" y="151"/>
                      </a:lnTo>
                      <a:lnTo>
                        <a:pt x="1264" y="153"/>
                      </a:lnTo>
                      <a:lnTo>
                        <a:pt x="1186" y="153"/>
                      </a:lnTo>
                      <a:lnTo>
                        <a:pt x="1099" y="167"/>
                      </a:lnTo>
                      <a:lnTo>
                        <a:pt x="1008" y="189"/>
                      </a:lnTo>
                      <a:lnTo>
                        <a:pt x="913" y="216"/>
                      </a:lnTo>
                      <a:lnTo>
                        <a:pt x="843" y="243"/>
                      </a:lnTo>
                      <a:lnTo>
                        <a:pt x="728" y="276"/>
                      </a:lnTo>
                      <a:lnTo>
                        <a:pt x="627" y="313"/>
                      </a:lnTo>
                      <a:lnTo>
                        <a:pt x="539" y="359"/>
                      </a:lnTo>
                      <a:lnTo>
                        <a:pt x="472" y="397"/>
                      </a:lnTo>
                      <a:lnTo>
                        <a:pt x="418" y="420"/>
                      </a:lnTo>
                      <a:lnTo>
                        <a:pt x="412" y="422"/>
                      </a:lnTo>
                      <a:lnTo>
                        <a:pt x="354" y="432"/>
                      </a:lnTo>
                      <a:lnTo>
                        <a:pt x="348" y="434"/>
                      </a:lnTo>
                      <a:lnTo>
                        <a:pt x="270" y="436"/>
                      </a:lnTo>
                      <a:lnTo>
                        <a:pt x="190" y="434"/>
                      </a:lnTo>
                      <a:lnTo>
                        <a:pt x="123" y="427"/>
                      </a:lnTo>
                      <a:lnTo>
                        <a:pt x="74" y="416"/>
                      </a:lnTo>
                      <a:lnTo>
                        <a:pt x="27" y="392"/>
                      </a:lnTo>
                      <a:lnTo>
                        <a:pt x="22" y="392"/>
                      </a:lnTo>
                      <a:lnTo>
                        <a:pt x="0" y="374"/>
                      </a:lnTo>
                      <a:lnTo>
                        <a:pt x="69" y="374"/>
                      </a:lnTo>
                      <a:lnTo>
                        <a:pt x="156" y="360"/>
                      </a:lnTo>
                      <a:lnTo>
                        <a:pt x="237" y="340"/>
                      </a:lnTo>
                      <a:lnTo>
                        <a:pt x="301" y="320"/>
                      </a:lnTo>
                      <a:lnTo>
                        <a:pt x="379" y="294"/>
                      </a:lnTo>
                      <a:lnTo>
                        <a:pt x="469" y="256"/>
                      </a:lnTo>
                      <a:lnTo>
                        <a:pt x="571" y="206"/>
                      </a:lnTo>
                      <a:lnTo>
                        <a:pt x="645" y="173"/>
                      </a:lnTo>
                      <a:lnTo>
                        <a:pt x="722" y="143"/>
                      </a:lnTo>
                      <a:lnTo>
                        <a:pt x="816" y="113"/>
                      </a:lnTo>
                      <a:lnTo>
                        <a:pt x="925" y="80"/>
                      </a:lnTo>
                      <a:lnTo>
                        <a:pt x="1015" y="54"/>
                      </a:lnTo>
                      <a:lnTo>
                        <a:pt x="1083" y="37"/>
                      </a:lnTo>
                      <a:lnTo>
                        <a:pt x="1171" y="21"/>
                      </a:lnTo>
                      <a:lnTo>
                        <a:pt x="1274" y="11"/>
                      </a:lnTo>
                      <a:lnTo>
                        <a:pt x="1345" y="1"/>
                      </a:lnTo>
                      <a:lnTo>
                        <a:pt x="1442" y="0"/>
                      </a:lnTo>
                      <a:lnTo>
                        <a:pt x="1537" y="1"/>
                      </a:lnTo>
                      <a:lnTo>
                        <a:pt x="1604" y="10"/>
                      </a:lnTo>
                      <a:lnTo>
                        <a:pt x="1684" y="20"/>
                      </a:lnTo>
                      <a:lnTo>
                        <a:pt x="1749" y="34"/>
                      </a:lnTo>
                      <a:lnTo>
                        <a:pt x="1809" y="54"/>
                      </a:lnTo>
                      <a:close/>
                    </a:path>
                  </a:pathLst>
                </a:custGeom>
                <a:solidFill>
                  <a:srgbClr val="FF00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5204" name="Freeform 23"/>
                <p:cNvSpPr>
                  <a:spLocks/>
                </p:cNvSpPr>
                <p:nvPr/>
              </p:nvSpPr>
              <p:spPr bwMode="auto">
                <a:xfrm>
                  <a:off x="4757" y="834"/>
                  <a:ext cx="763" cy="135"/>
                </a:xfrm>
                <a:custGeom>
                  <a:avLst/>
                  <a:gdLst>
                    <a:gd name="T0" fmla="*/ 713 w 3050"/>
                    <a:gd name="T1" fmla="*/ 35 h 406"/>
                    <a:gd name="T2" fmla="*/ 678 w 3050"/>
                    <a:gd name="T3" fmla="*/ 37 h 406"/>
                    <a:gd name="T4" fmla="*/ 640 w 3050"/>
                    <a:gd name="T5" fmla="*/ 50 h 406"/>
                    <a:gd name="T6" fmla="*/ 609 w 3050"/>
                    <a:gd name="T7" fmla="*/ 59 h 406"/>
                    <a:gd name="T8" fmla="*/ 578 w 3050"/>
                    <a:gd name="T9" fmla="*/ 66 h 406"/>
                    <a:gd name="T10" fmla="*/ 551 w 3050"/>
                    <a:gd name="T11" fmla="*/ 66 h 406"/>
                    <a:gd name="T12" fmla="*/ 524 w 3050"/>
                    <a:gd name="T13" fmla="*/ 61 h 406"/>
                    <a:gd name="T14" fmla="*/ 496 w 3050"/>
                    <a:gd name="T15" fmla="*/ 43 h 406"/>
                    <a:gd name="T16" fmla="*/ 466 w 3050"/>
                    <a:gd name="T17" fmla="*/ 27 h 406"/>
                    <a:gd name="T18" fmla="*/ 426 w 3050"/>
                    <a:gd name="T19" fmla="*/ 12 h 406"/>
                    <a:gd name="T20" fmla="*/ 384 w 3050"/>
                    <a:gd name="T21" fmla="*/ 7 h 406"/>
                    <a:gd name="T22" fmla="*/ 339 w 3050"/>
                    <a:gd name="T23" fmla="*/ 9 h 406"/>
                    <a:gd name="T24" fmla="*/ 296 w 3050"/>
                    <a:gd name="T25" fmla="*/ 18 h 406"/>
                    <a:gd name="T26" fmla="*/ 236 w 3050"/>
                    <a:gd name="T27" fmla="*/ 38 h 406"/>
                    <a:gd name="T28" fmla="*/ 177 w 3050"/>
                    <a:gd name="T29" fmla="*/ 64 h 406"/>
                    <a:gd name="T30" fmla="*/ 154 w 3050"/>
                    <a:gd name="T31" fmla="*/ 77 h 406"/>
                    <a:gd name="T32" fmla="*/ 121 w 3050"/>
                    <a:gd name="T33" fmla="*/ 99 h 406"/>
                    <a:gd name="T34" fmla="*/ 89 w 3050"/>
                    <a:gd name="T35" fmla="*/ 116 h 406"/>
                    <a:gd name="T36" fmla="*/ 70 w 3050"/>
                    <a:gd name="T37" fmla="*/ 123 h 406"/>
                    <a:gd name="T38" fmla="*/ 54 w 3050"/>
                    <a:gd name="T39" fmla="*/ 129 h 406"/>
                    <a:gd name="T40" fmla="*/ 23 w 3050"/>
                    <a:gd name="T41" fmla="*/ 134 h 406"/>
                    <a:gd name="T42" fmla="*/ 16 w 3050"/>
                    <a:gd name="T43" fmla="*/ 134 h 406"/>
                    <a:gd name="T44" fmla="*/ 0 w 3050"/>
                    <a:gd name="T45" fmla="*/ 125 h 406"/>
                    <a:gd name="T46" fmla="*/ 6 w 3050"/>
                    <a:gd name="T47" fmla="*/ 122 h 406"/>
                    <a:gd name="T48" fmla="*/ 35 w 3050"/>
                    <a:gd name="T49" fmla="*/ 123 h 406"/>
                    <a:gd name="T50" fmla="*/ 63 w 3050"/>
                    <a:gd name="T51" fmla="*/ 115 h 406"/>
                    <a:gd name="T52" fmla="*/ 97 w 3050"/>
                    <a:gd name="T53" fmla="*/ 102 h 406"/>
                    <a:gd name="T54" fmla="*/ 133 w 3050"/>
                    <a:gd name="T55" fmla="*/ 81 h 406"/>
                    <a:gd name="T56" fmla="*/ 170 w 3050"/>
                    <a:gd name="T57" fmla="*/ 58 h 406"/>
                    <a:gd name="T58" fmla="*/ 205 w 3050"/>
                    <a:gd name="T59" fmla="*/ 41 h 406"/>
                    <a:gd name="T60" fmla="*/ 242 w 3050"/>
                    <a:gd name="T61" fmla="*/ 27 h 406"/>
                    <a:gd name="T62" fmla="*/ 283 w 3050"/>
                    <a:gd name="T63" fmla="*/ 12 h 406"/>
                    <a:gd name="T64" fmla="*/ 319 w 3050"/>
                    <a:gd name="T65" fmla="*/ 4 h 406"/>
                    <a:gd name="T66" fmla="*/ 363 w 3050"/>
                    <a:gd name="T67" fmla="*/ 0 h 406"/>
                    <a:gd name="T68" fmla="*/ 414 w 3050"/>
                    <a:gd name="T69" fmla="*/ 1 h 406"/>
                    <a:gd name="T70" fmla="*/ 444 w 3050"/>
                    <a:gd name="T71" fmla="*/ 9 h 406"/>
                    <a:gd name="T72" fmla="*/ 474 w 3050"/>
                    <a:gd name="T73" fmla="*/ 21 h 406"/>
                    <a:gd name="T74" fmla="*/ 501 w 3050"/>
                    <a:gd name="T75" fmla="*/ 37 h 406"/>
                    <a:gd name="T76" fmla="*/ 527 w 3050"/>
                    <a:gd name="T77" fmla="*/ 51 h 406"/>
                    <a:gd name="T78" fmla="*/ 548 w 3050"/>
                    <a:gd name="T79" fmla="*/ 58 h 406"/>
                    <a:gd name="T80" fmla="*/ 581 w 3050"/>
                    <a:gd name="T81" fmla="*/ 56 h 406"/>
                    <a:gd name="T82" fmla="*/ 609 w 3050"/>
                    <a:gd name="T83" fmla="*/ 50 h 406"/>
                    <a:gd name="T84" fmla="*/ 648 w 3050"/>
                    <a:gd name="T85" fmla="*/ 39 h 406"/>
                    <a:gd name="T86" fmla="*/ 684 w 3050"/>
                    <a:gd name="T87" fmla="*/ 27 h 406"/>
                    <a:gd name="T88" fmla="*/ 709 w 3050"/>
                    <a:gd name="T89" fmla="*/ 25 h 406"/>
                    <a:gd name="T90" fmla="*/ 731 w 3050"/>
                    <a:gd name="T91" fmla="*/ 33 h 406"/>
                    <a:gd name="T92" fmla="*/ 758 w 3050"/>
                    <a:gd name="T93" fmla="*/ 50 h 406"/>
                    <a:gd name="T94" fmla="*/ 762 w 3050"/>
                    <a:gd name="T95" fmla="*/ 54 h 406"/>
                    <a:gd name="T96" fmla="*/ 749 w 3050"/>
                    <a:gd name="T97" fmla="*/ 54 h 406"/>
                    <a:gd name="T98" fmla="*/ 732 w 3050"/>
                    <a:gd name="T99" fmla="*/ 44 h 40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3050"/>
                    <a:gd name="T151" fmla="*/ 0 h 406"/>
                    <a:gd name="T152" fmla="*/ 3050 w 3050"/>
                    <a:gd name="T153" fmla="*/ 406 h 40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3050" h="406">
                      <a:moveTo>
                        <a:pt x="2925" y="131"/>
                      </a:moveTo>
                      <a:lnTo>
                        <a:pt x="2850" y="106"/>
                      </a:lnTo>
                      <a:lnTo>
                        <a:pt x="2780" y="103"/>
                      </a:lnTo>
                      <a:lnTo>
                        <a:pt x="2710" y="111"/>
                      </a:lnTo>
                      <a:lnTo>
                        <a:pt x="2648" y="130"/>
                      </a:lnTo>
                      <a:lnTo>
                        <a:pt x="2558" y="151"/>
                      </a:lnTo>
                      <a:lnTo>
                        <a:pt x="2497" y="166"/>
                      </a:lnTo>
                      <a:lnTo>
                        <a:pt x="2433" y="177"/>
                      </a:lnTo>
                      <a:lnTo>
                        <a:pt x="2366" y="193"/>
                      </a:lnTo>
                      <a:lnTo>
                        <a:pt x="2311" y="197"/>
                      </a:lnTo>
                      <a:lnTo>
                        <a:pt x="2261" y="199"/>
                      </a:lnTo>
                      <a:lnTo>
                        <a:pt x="2201" y="199"/>
                      </a:lnTo>
                      <a:lnTo>
                        <a:pt x="2140" y="194"/>
                      </a:lnTo>
                      <a:lnTo>
                        <a:pt x="2095" y="184"/>
                      </a:lnTo>
                      <a:lnTo>
                        <a:pt x="2042" y="161"/>
                      </a:lnTo>
                      <a:lnTo>
                        <a:pt x="1981" y="130"/>
                      </a:lnTo>
                      <a:lnTo>
                        <a:pt x="1918" y="101"/>
                      </a:lnTo>
                      <a:lnTo>
                        <a:pt x="1863" y="80"/>
                      </a:lnTo>
                      <a:lnTo>
                        <a:pt x="1793" y="54"/>
                      </a:lnTo>
                      <a:lnTo>
                        <a:pt x="1704" y="36"/>
                      </a:lnTo>
                      <a:lnTo>
                        <a:pt x="1633" y="27"/>
                      </a:lnTo>
                      <a:lnTo>
                        <a:pt x="1536" y="21"/>
                      </a:lnTo>
                      <a:lnTo>
                        <a:pt x="1449" y="21"/>
                      </a:lnTo>
                      <a:lnTo>
                        <a:pt x="1355" y="27"/>
                      </a:lnTo>
                      <a:lnTo>
                        <a:pt x="1268" y="37"/>
                      </a:lnTo>
                      <a:lnTo>
                        <a:pt x="1184" y="54"/>
                      </a:lnTo>
                      <a:lnTo>
                        <a:pt x="1070" y="77"/>
                      </a:lnTo>
                      <a:lnTo>
                        <a:pt x="944" y="113"/>
                      </a:lnTo>
                      <a:lnTo>
                        <a:pt x="827" y="147"/>
                      </a:lnTo>
                      <a:lnTo>
                        <a:pt x="708" y="191"/>
                      </a:lnTo>
                      <a:lnTo>
                        <a:pt x="618" y="230"/>
                      </a:lnTo>
                      <a:lnTo>
                        <a:pt x="614" y="233"/>
                      </a:lnTo>
                      <a:lnTo>
                        <a:pt x="539" y="269"/>
                      </a:lnTo>
                      <a:lnTo>
                        <a:pt x="482" y="297"/>
                      </a:lnTo>
                      <a:lnTo>
                        <a:pt x="419" y="326"/>
                      </a:lnTo>
                      <a:lnTo>
                        <a:pt x="354" y="350"/>
                      </a:lnTo>
                      <a:lnTo>
                        <a:pt x="283" y="367"/>
                      </a:lnTo>
                      <a:lnTo>
                        <a:pt x="278" y="370"/>
                      </a:lnTo>
                      <a:lnTo>
                        <a:pt x="220" y="387"/>
                      </a:lnTo>
                      <a:lnTo>
                        <a:pt x="216" y="389"/>
                      </a:lnTo>
                      <a:lnTo>
                        <a:pt x="155" y="397"/>
                      </a:lnTo>
                      <a:lnTo>
                        <a:pt x="91" y="404"/>
                      </a:lnTo>
                      <a:lnTo>
                        <a:pt x="86" y="406"/>
                      </a:lnTo>
                      <a:lnTo>
                        <a:pt x="62" y="404"/>
                      </a:lnTo>
                      <a:lnTo>
                        <a:pt x="28" y="390"/>
                      </a:lnTo>
                      <a:lnTo>
                        <a:pt x="0" y="376"/>
                      </a:lnTo>
                      <a:lnTo>
                        <a:pt x="7" y="367"/>
                      </a:lnTo>
                      <a:lnTo>
                        <a:pt x="24" y="366"/>
                      </a:lnTo>
                      <a:lnTo>
                        <a:pt x="74" y="369"/>
                      </a:lnTo>
                      <a:lnTo>
                        <a:pt x="138" y="369"/>
                      </a:lnTo>
                      <a:lnTo>
                        <a:pt x="189" y="363"/>
                      </a:lnTo>
                      <a:lnTo>
                        <a:pt x="250" y="347"/>
                      </a:lnTo>
                      <a:lnTo>
                        <a:pt x="332" y="327"/>
                      </a:lnTo>
                      <a:lnTo>
                        <a:pt x="388" y="307"/>
                      </a:lnTo>
                      <a:lnTo>
                        <a:pt x="456" y="276"/>
                      </a:lnTo>
                      <a:lnTo>
                        <a:pt x="530" y="243"/>
                      </a:lnTo>
                      <a:lnTo>
                        <a:pt x="595" y="211"/>
                      </a:lnTo>
                      <a:lnTo>
                        <a:pt x="678" y="174"/>
                      </a:lnTo>
                      <a:lnTo>
                        <a:pt x="752" y="147"/>
                      </a:lnTo>
                      <a:lnTo>
                        <a:pt x="820" y="124"/>
                      </a:lnTo>
                      <a:lnTo>
                        <a:pt x="897" y="101"/>
                      </a:lnTo>
                      <a:lnTo>
                        <a:pt x="967" y="80"/>
                      </a:lnTo>
                      <a:lnTo>
                        <a:pt x="1056" y="54"/>
                      </a:lnTo>
                      <a:lnTo>
                        <a:pt x="1133" y="37"/>
                      </a:lnTo>
                      <a:lnTo>
                        <a:pt x="1193" y="26"/>
                      </a:lnTo>
                      <a:lnTo>
                        <a:pt x="1275" y="13"/>
                      </a:lnTo>
                      <a:lnTo>
                        <a:pt x="1372" y="3"/>
                      </a:lnTo>
                      <a:lnTo>
                        <a:pt x="1452" y="0"/>
                      </a:lnTo>
                      <a:lnTo>
                        <a:pt x="1549" y="0"/>
                      </a:lnTo>
                      <a:lnTo>
                        <a:pt x="1655" y="4"/>
                      </a:lnTo>
                      <a:lnTo>
                        <a:pt x="1715" y="14"/>
                      </a:lnTo>
                      <a:lnTo>
                        <a:pt x="1775" y="26"/>
                      </a:lnTo>
                      <a:lnTo>
                        <a:pt x="1836" y="46"/>
                      </a:lnTo>
                      <a:lnTo>
                        <a:pt x="1893" y="64"/>
                      </a:lnTo>
                      <a:lnTo>
                        <a:pt x="1951" y="86"/>
                      </a:lnTo>
                      <a:lnTo>
                        <a:pt x="2002" y="111"/>
                      </a:lnTo>
                      <a:lnTo>
                        <a:pt x="2058" y="136"/>
                      </a:lnTo>
                      <a:lnTo>
                        <a:pt x="2106" y="154"/>
                      </a:lnTo>
                      <a:lnTo>
                        <a:pt x="2146" y="166"/>
                      </a:lnTo>
                      <a:lnTo>
                        <a:pt x="2189" y="173"/>
                      </a:lnTo>
                      <a:lnTo>
                        <a:pt x="2260" y="171"/>
                      </a:lnTo>
                      <a:lnTo>
                        <a:pt x="2324" y="169"/>
                      </a:lnTo>
                      <a:lnTo>
                        <a:pt x="2385" y="161"/>
                      </a:lnTo>
                      <a:lnTo>
                        <a:pt x="2435" y="149"/>
                      </a:lnTo>
                      <a:lnTo>
                        <a:pt x="2523" y="134"/>
                      </a:lnTo>
                      <a:lnTo>
                        <a:pt x="2592" y="116"/>
                      </a:lnTo>
                      <a:lnTo>
                        <a:pt x="2675" y="96"/>
                      </a:lnTo>
                      <a:lnTo>
                        <a:pt x="2733" y="80"/>
                      </a:lnTo>
                      <a:lnTo>
                        <a:pt x="2786" y="76"/>
                      </a:lnTo>
                      <a:lnTo>
                        <a:pt x="2833" y="76"/>
                      </a:lnTo>
                      <a:lnTo>
                        <a:pt x="2858" y="81"/>
                      </a:lnTo>
                      <a:lnTo>
                        <a:pt x="2922" y="100"/>
                      </a:lnTo>
                      <a:lnTo>
                        <a:pt x="2988" y="127"/>
                      </a:lnTo>
                      <a:lnTo>
                        <a:pt x="3032" y="149"/>
                      </a:lnTo>
                      <a:lnTo>
                        <a:pt x="3050" y="157"/>
                      </a:lnTo>
                      <a:lnTo>
                        <a:pt x="3045" y="163"/>
                      </a:lnTo>
                      <a:lnTo>
                        <a:pt x="3029" y="167"/>
                      </a:lnTo>
                      <a:lnTo>
                        <a:pt x="2995" y="163"/>
                      </a:lnTo>
                      <a:lnTo>
                        <a:pt x="2951" y="144"/>
                      </a:lnTo>
                      <a:lnTo>
                        <a:pt x="2925" y="13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5205" name="Freeform 24"/>
                <p:cNvSpPr>
                  <a:spLocks/>
                </p:cNvSpPr>
                <p:nvPr/>
              </p:nvSpPr>
              <p:spPr bwMode="auto">
                <a:xfrm>
                  <a:off x="4762" y="883"/>
                  <a:ext cx="757" cy="103"/>
                </a:xfrm>
                <a:custGeom>
                  <a:avLst/>
                  <a:gdLst>
                    <a:gd name="T0" fmla="*/ 735 w 3026"/>
                    <a:gd name="T1" fmla="*/ 5 h 311"/>
                    <a:gd name="T2" fmla="*/ 705 w 3026"/>
                    <a:gd name="T3" fmla="*/ 0 h 311"/>
                    <a:gd name="T4" fmla="*/ 675 w 3026"/>
                    <a:gd name="T5" fmla="*/ 6 h 311"/>
                    <a:gd name="T6" fmla="*/ 636 w 3026"/>
                    <a:gd name="T7" fmla="*/ 21 h 311"/>
                    <a:gd name="T8" fmla="*/ 603 w 3026"/>
                    <a:gd name="T9" fmla="*/ 33 h 311"/>
                    <a:gd name="T10" fmla="*/ 589 w 3026"/>
                    <a:gd name="T11" fmla="*/ 37 h 311"/>
                    <a:gd name="T12" fmla="*/ 556 w 3026"/>
                    <a:gd name="T13" fmla="*/ 41 h 311"/>
                    <a:gd name="T14" fmla="*/ 536 w 3026"/>
                    <a:gd name="T15" fmla="*/ 42 h 311"/>
                    <a:gd name="T16" fmla="*/ 489 w 3026"/>
                    <a:gd name="T17" fmla="*/ 39 h 311"/>
                    <a:gd name="T18" fmla="*/ 464 w 3026"/>
                    <a:gd name="T19" fmla="*/ 30 h 311"/>
                    <a:gd name="T20" fmla="*/ 433 w 3026"/>
                    <a:gd name="T21" fmla="*/ 15 h 311"/>
                    <a:gd name="T22" fmla="*/ 405 w 3026"/>
                    <a:gd name="T23" fmla="*/ 7 h 311"/>
                    <a:gd name="T24" fmla="*/ 359 w 3026"/>
                    <a:gd name="T25" fmla="*/ 1 h 311"/>
                    <a:gd name="T26" fmla="*/ 312 w 3026"/>
                    <a:gd name="T27" fmla="*/ 0 h 311"/>
                    <a:gd name="T28" fmla="*/ 279 w 3026"/>
                    <a:gd name="T29" fmla="*/ 7 h 311"/>
                    <a:gd name="T30" fmla="*/ 244 w 3026"/>
                    <a:gd name="T31" fmla="*/ 19 h 311"/>
                    <a:gd name="T32" fmla="*/ 206 w 3026"/>
                    <a:gd name="T33" fmla="*/ 36 h 311"/>
                    <a:gd name="T34" fmla="*/ 167 w 3026"/>
                    <a:gd name="T35" fmla="*/ 53 h 311"/>
                    <a:gd name="T36" fmla="*/ 138 w 3026"/>
                    <a:gd name="T37" fmla="*/ 73 h 311"/>
                    <a:gd name="T38" fmla="*/ 114 w 3026"/>
                    <a:gd name="T39" fmla="*/ 88 h 311"/>
                    <a:gd name="T40" fmla="*/ 88 w 3026"/>
                    <a:gd name="T41" fmla="*/ 95 h 311"/>
                    <a:gd name="T42" fmla="*/ 71 w 3026"/>
                    <a:gd name="T43" fmla="*/ 95 h 311"/>
                    <a:gd name="T44" fmla="*/ 37 w 3026"/>
                    <a:gd name="T45" fmla="*/ 91 h 311"/>
                    <a:gd name="T46" fmla="*/ 20 w 3026"/>
                    <a:gd name="T47" fmla="*/ 81 h 311"/>
                    <a:gd name="T48" fmla="*/ 2 w 3026"/>
                    <a:gd name="T49" fmla="*/ 81 h 311"/>
                    <a:gd name="T50" fmla="*/ 21 w 3026"/>
                    <a:gd name="T51" fmla="*/ 95 h 311"/>
                    <a:gd name="T52" fmla="*/ 44 w 3026"/>
                    <a:gd name="T53" fmla="*/ 101 h 311"/>
                    <a:gd name="T54" fmla="*/ 76 w 3026"/>
                    <a:gd name="T55" fmla="*/ 103 h 311"/>
                    <a:gd name="T56" fmla="*/ 104 w 3026"/>
                    <a:gd name="T57" fmla="*/ 101 h 311"/>
                    <a:gd name="T58" fmla="*/ 134 w 3026"/>
                    <a:gd name="T59" fmla="*/ 88 h 311"/>
                    <a:gd name="T60" fmla="*/ 161 w 3026"/>
                    <a:gd name="T61" fmla="*/ 69 h 311"/>
                    <a:gd name="T62" fmla="*/ 194 w 3026"/>
                    <a:gd name="T63" fmla="*/ 50 h 311"/>
                    <a:gd name="T64" fmla="*/ 229 w 3026"/>
                    <a:gd name="T65" fmla="*/ 35 h 311"/>
                    <a:gd name="T66" fmla="*/ 269 w 3026"/>
                    <a:gd name="T67" fmla="*/ 20 h 311"/>
                    <a:gd name="T68" fmla="*/ 298 w 3026"/>
                    <a:gd name="T69" fmla="*/ 12 h 311"/>
                    <a:gd name="T70" fmla="*/ 329 w 3026"/>
                    <a:gd name="T71" fmla="*/ 9 h 311"/>
                    <a:gd name="T72" fmla="*/ 377 w 3026"/>
                    <a:gd name="T73" fmla="*/ 12 h 311"/>
                    <a:gd name="T74" fmla="*/ 419 w 3026"/>
                    <a:gd name="T75" fmla="*/ 20 h 311"/>
                    <a:gd name="T76" fmla="*/ 450 w 3026"/>
                    <a:gd name="T77" fmla="*/ 32 h 311"/>
                    <a:gd name="T78" fmla="*/ 478 w 3026"/>
                    <a:gd name="T79" fmla="*/ 45 h 311"/>
                    <a:gd name="T80" fmla="*/ 510 w 3026"/>
                    <a:gd name="T81" fmla="*/ 51 h 311"/>
                    <a:gd name="T82" fmla="*/ 541 w 3026"/>
                    <a:gd name="T83" fmla="*/ 52 h 311"/>
                    <a:gd name="T84" fmla="*/ 576 w 3026"/>
                    <a:gd name="T85" fmla="*/ 50 h 311"/>
                    <a:gd name="T86" fmla="*/ 608 w 3026"/>
                    <a:gd name="T87" fmla="*/ 42 h 311"/>
                    <a:gd name="T88" fmla="*/ 633 w 3026"/>
                    <a:gd name="T89" fmla="*/ 31 h 311"/>
                    <a:gd name="T90" fmla="*/ 665 w 3026"/>
                    <a:gd name="T91" fmla="*/ 18 h 311"/>
                    <a:gd name="T92" fmla="*/ 692 w 3026"/>
                    <a:gd name="T93" fmla="*/ 10 h 311"/>
                    <a:gd name="T94" fmla="*/ 712 w 3026"/>
                    <a:gd name="T95" fmla="*/ 9 h 311"/>
                    <a:gd name="T96" fmla="*/ 737 w 3026"/>
                    <a:gd name="T97" fmla="*/ 13 h 311"/>
                    <a:gd name="T98" fmla="*/ 752 w 3026"/>
                    <a:gd name="T99" fmla="*/ 10 h 311"/>
                    <a:gd name="T100" fmla="*/ 757 w 3026"/>
                    <a:gd name="T101" fmla="*/ 4 h 311"/>
                    <a:gd name="T102" fmla="*/ 746 w 3026"/>
                    <a:gd name="T103" fmla="*/ 5 h 311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3026"/>
                    <a:gd name="T157" fmla="*/ 0 h 311"/>
                    <a:gd name="T158" fmla="*/ 3026 w 3026"/>
                    <a:gd name="T159" fmla="*/ 311 h 311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3026" h="311">
                      <a:moveTo>
                        <a:pt x="2982" y="15"/>
                      </a:moveTo>
                      <a:lnTo>
                        <a:pt x="2938" y="15"/>
                      </a:lnTo>
                      <a:lnTo>
                        <a:pt x="2883" y="8"/>
                      </a:lnTo>
                      <a:lnTo>
                        <a:pt x="2820" y="0"/>
                      </a:lnTo>
                      <a:lnTo>
                        <a:pt x="2765" y="3"/>
                      </a:lnTo>
                      <a:lnTo>
                        <a:pt x="2698" y="17"/>
                      </a:lnTo>
                      <a:lnTo>
                        <a:pt x="2614" y="41"/>
                      </a:lnTo>
                      <a:lnTo>
                        <a:pt x="2543" y="63"/>
                      </a:lnTo>
                      <a:lnTo>
                        <a:pt x="2475" y="83"/>
                      </a:lnTo>
                      <a:lnTo>
                        <a:pt x="2412" y="101"/>
                      </a:lnTo>
                      <a:lnTo>
                        <a:pt x="2358" y="113"/>
                      </a:lnTo>
                      <a:lnTo>
                        <a:pt x="2354" y="113"/>
                      </a:lnTo>
                      <a:lnTo>
                        <a:pt x="2291" y="123"/>
                      </a:lnTo>
                      <a:lnTo>
                        <a:pt x="2222" y="124"/>
                      </a:lnTo>
                      <a:lnTo>
                        <a:pt x="2148" y="128"/>
                      </a:lnTo>
                      <a:lnTo>
                        <a:pt x="2143" y="128"/>
                      </a:lnTo>
                      <a:lnTo>
                        <a:pt x="2047" y="127"/>
                      </a:lnTo>
                      <a:lnTo>
                        <a:pt x="1956" y="117"/>
                      </a:lnTo>
                      <a:lnTo>
                        <a:pt x="1914" y="110"/>
                      </a:lnTo>
                      <a:lnTo>
                        <a:pt x="1856" y="91"/>
                      </a:lnTo>
                      <a:lnTo>
                        <a:pt x="1796" y="67"/>
                      </a:lnTo>
                      <a:lnTo>
                        <a:pt x="1732" y="45"/>
                      </a:lnTo>
                      <a:lnTo>
                        <a:pt x="1674" y="30"/>
                      </a:lnTo>
                      <a:lnTo>
                        <a:pt x="1617" y="20"/>
                      </a:lnTo>
                      <a:lnTo>
                        <a:pt x="1529" y="8"/>
                      </a:lnTo>
                      <a:lnTo>
                        <a:pt x="1434" y="3"/>
                      </a:lnTo>
                      <a:lnTo>
                        <a:pt x="1341" y="0"/>
                      </a:lnTo>
                      <a:lnTo>
                        <a:pt x="1246" y="0"/>
                      </a:lnTo>
                      <a:lnTo>
                        <a:pt x="1189" y="7"/>
                      </a:lnTo>
                      <a:lnTo>
                        <a:pt x="1116" y="20"/>
                      </a:lnTo>
                      <a:lnTo>
                        <a:pt x="1052" y="37"/>
                      </a:lnTo>
                      <a:lnTo>
                        <a:pt x="975" y="58"/>
                      </a:lnTo>
                      <a:lnTo>
                        <a:pt x="899" y="83"/>
                      </a:lnTo>
                      <a:lnTo>
                        <a:pt x="823" y="108"/>
                      </a:lnTo>
                      <a:lnTo>
                        <a:pt x="738" y="133"/>
                      </a:lnTo>
                      <a:lnTo>
                        <a:pt x="668" y="161"/>
                      </a:lnTo>
                      <a:lnTo>
                        <a:pt x="611" y="190"/>
                      </a:lnTo>
                      <a:lnTo>
                        <a:pt x="550" y="221"/>
                      </a:lnTo>
                      <a:lnTo>
                        <a:pt x="498" y="251"/>
                      </a:lnTo>
                      <a:lnTo>
                        <a:pt x="456" y="266"/>
                      </a:lnTo>
                      <a:lnTo>
                        <a:pt x="398" y="280"/>
                      </a:lnTo>
                      <a:lnTo>
                        <a:pt x="350" y="286"/>
                      </a:lnTo>
                      <a:lnTo>
                        <a:pt x="343" y="284"/>
                      </a:lnTo>
                      <a:lnTo>
                        <a:pt x="284" y="288"/>
                      </a:lnTo>
                      <a:lnTo>
                        <a:pt x="215" y="283"/>
                      </a:lnTo>
                      <a:lnTo>
                        <a:pt x="148" y="274"/>
                      </a:lnTo>
                      <a:lnTo>
                        <a:pt x="107" y="263"/>
                      </a:lnTo>
                      <a:lnTo>
                        <a:pt x="80" y="244"/>
                      </a:lnTo>
                      <a:lnTo>
                        <a:pt x="0" y="233"/>
                      </a:lnTo>
                      <a:lnTo>
                        <a:pt x="6" y="244"/>
                      </a:lnTo>
                      <a:lnTo>
                        <a:pt x="43" y="268"/>
                      </a:lnTo>
                      <a:lnTo>
                        <a:pt x="82" y="288"/>
                      </a:lnTo>
                      <a:lnTo>
                        <a:pt x="125" y="298"/>
                      </a:lnTo>
                      <a:lnTo>
                        <a:pt x="176" y="306"/>
                      </a:lnTo>
                      <a:lnTo>
                        <a:pt x="235" y="310"/>
                      </a:lnTo>
                      <a:lnTo>
                        <a:pt x="303" y="311"/>
                      </a:lnTo>
                      <a:lnTo>
                        <a:pt x="348" y="310"/>
                      </a:lnTo>
                      <a:lnTo>
                        <a:pt x="417" y="304"/>
                      </a:lnTo>
                      <a:lnTo>
                        <a:pt x="475" y="293"/>
                      </a:lnTo>
                      <a:lnTo>
                        <a:pt x="535" y="266"/>
                      </a:lnTo>
                      <a:lnTo>
                        <a:pt x="579" y="238"/>
                      </a:lnTo>
                      <a:lnTo>
                        <a:pt x="643" y="207"/>
                      </a:lnTo>
                      <a:lnTo>
                        <a:pt x="714" y="173"/>
                      </a:lnTo>
                      <a:lnTo>
                        <a:pt x="775" y="151"/>
                      </a:lnTo>
                      <a:lnTo>
                        <a:pt x="839" y="133"/>
                      </a:lnTo>
                      <a:lnTo>
                        <a:pt x="914" y="107"/>
                      </a:lnTo>
                      <a:lnTo>
                        <a:pt x="998" y="80"/>
                      </a:lnTo>
                      <a:lnTo>
                        <a:pt x="1074" y="60"/>
                      </a:lnTo>
                      <a:lnTo>
                        <a:pt x="1139" y="45"/>
                      </a:lnTo>
                      <a:lnTo>
                        <a:pt x="1190" y="37"/>
                      </a:lnTo>
                      <a:lnTo>
                        <a:pt x="1246" y="30"/>
                      </a:lnTo>
                      <a:lnTo>
                        <a:pt x="1315" y="27"/>
                      </a:lnTo>
                      <a:lnTo>
                        <a:pt x="1415" y="30"/>
                      </a:lnTo>
                      <a:lnTo>
                        <a:pt x="1506" y="37"/>
                      </a:lnTo>
                      <a:lnTo>
                        <a:pt x="1597" y="45"/>
                      </a:lnTo>
                      <a:lnTo>
                        <a:pt x="1673" y="60"/>
                      </a:lnTo>
                      <a:lnTo>
                        <a:pt x="1738" y="77"/>
                      </a:lnTo>
                      <a:lnTo>
                        <a:pt x="1799" y="98"/>
                      </a:lnTo>
                      <a:lnTo>
                        <a:pt x="1856" y="120"/>
                      </a:lnTo>
                      <a:lnTo>
                        <a:pt x="1912" y="137"/>
                      </a:lnTo>
                      <a:lnTo>
                        <a:pt x="1973" y="144"/>
                      </a:lnTo>
                      <a:lnTo>
                        <a:pt x="2040" y="154"/>
                      </a:lnTo>
                      <a:lnTo>
                        <a:pt x="2099" y="158"/>
                      </a:lnTo>
                      <a:lnTo>
                        <a:pt x="2163" y="158"/>
                      </a:lnTo>
                      <a:lnTo>
                        <a:pt x="2239" y="154"/>
                      </a:lnTo>
                      <a:lnTo>
                        <a:pt x="2304" y="150"/>
                      </a:lnTo>
                      <a:lnTo>
                        <a:pt x="2372" y="143"/>
                      </a:lnTo>
                      <a:lnTo>
                        <a:pt x="2432" y="128"/>
                      </a:lnTo>
                      <a:lnTo>
                        <a:pt x="2490" y="108"/>
                      </a:lnTo>
                      <a:lnTo>
                        <a:pt x="2530" y="93"/>
                      </a:lnTo>
                      <a:lnTo>
                        <a:pt x="2596" y="71"/>
                      </a:lnTo>
                      <a:lnTo>
                        <a:pt x="2660" y="55"/>
                      </a:lnTo>
                      <a:lnTo>
                        <a:pt x="2719" y="38"/>
                      </a:lnTo>
                      <a:lnTo>
                        <a:pt x="2768" y="30"/>
                      </a:lnTo>
                      <a:lnTo>
                        <a:pt x="2805" y="27"/>
                      </a:lnTo>
                      <a:lnTo>
                        <a:pt x="2847" y="28"/>
                      </a:lnTo>
                      <a:lnTo>
                        <a:pt x="2900" y="33"/>
                      </a:lnTo>
                      <a:lnTo>
                        <a:pt x="2945" y="38"/>
                      </a:lnTo>
                      <a:lnTo>
                        <a:pt x="2984" y="40"/>
                      </a:lnTo>
                      <a:lnTo>
                        <a:pt x="3005" y="31"/>
                      </a:lnTo>
                      <a:lnTo>
                        <a:pt x="3024" y="23"/>
                      </a:lnTo>
                      <a:lnTo>
                        <a:pt x="3026" y="13"/>
                      </a:lnTo>
                      <a:lnTo>
                        <a:pt x="3014" y="10"/>
                      </a:lnTo>
                      <a:lnTo>
                        <a:pt x="2982" y="1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</p:grpSp>
          <p:grpSp>
            <p:nvGrpSpPr>
              <p:cNvPr id="5191" name="Group 25"/>
              <p:cNvGrpSpPr>
                <a:grpSpLocks/>
              </p:cNvGrpSpPr>
              <p:nvPr/>
            </p:nvGrpSpPr>
            <p:grpSpPr bwMode="auto">
              <a:xfrm>
                <a:off x="4869" y="504"/>
                <a:ext cx="392" cy="672"/>
                <a:chOff x="4869" y="504"/>
                <a:chExt cx="392" cy="672"/>
              </a:xfrm>
            </p:grpSpPr>
            <p:sp>
              <p:nvSpPr>
                <p:cNvPr id="5197" name="Freeform 26"/>
                <p:cNvSpPr>
                  <a:spLocks/>
                </p:cNvSpPr>
                <p:nvPr/>
              </p:nvSpPr>
              <p:spPr bwMode="auto">
                <a:xfrm>
                  <a:off x="5032" y="569"/>
                  <a:ext cx="95" cy="117"/>
                </a:xfrm>
                <a:custGeom>
                  <a:avLst/>
                  <a:gdLst>
                    <a:gd name="T0" fmla="*/ 74 w 380"/>
                    <a:gd name="T1" fmla="*/ 61 h 350"/>
                    <a:gd name="T2" fmla="*/ 69 w 380"/>
                    <a:gd name="T3" fmla="*/ 41 h 350"/>
                    <a:gd name="T4" fmla="*/ 65 w 380"/>
                    <a:gd name="T5" fmla="*/ 30 h 350"/>
                    <a:gd name="T6" fmla="*/ 60 w 380"/>
                    <a:gd name="T7" fmla="*/ 21 h 350"/>
                    <a:gd name="T8" fmla="*/ 54 w 380"/>
                    <a:gd name="T9" fmla="*/ 12 h 350"/>
                    <a:gd name="T10" fmla="*/ 48 w 380"/>
                    <a:gd name="T11" fmla="*/ 6 h 350"/>
                    <a:gd name="T12" fmla="*/ 42 w 380"/>
                    <a:gd name="T13" fmla="*/ 2 h 350"/>
                    <a:gd name="T14" fmla="*/ 35 w 380"/>
                    <a:gd name="T15" fmla="*/ 0 h 350"/>
                    <a:gd name="T16" fmla="*/ 27 w 380"/>
                    <a:gd name="T17" fmla="*/ 0 h 350"/>
                    <a:gd name="T18" fmla="*/ 19 w 380"/>
                    <a:gd name="T19" fmla="*/ 3 h 350"/>
                    <a:gd name="T20" fmla="*/ 12 w 380"/>
                    <a:gd name="T21" fmla="*/ 8 h 350"/>
                    <a:gd name="T22" fmla="*/ 7 w 380"/>
                    <a:gd name="T23" fmla="*/ 16 h 350"/>
                    <a:gd name="T24" fmla="*/ 3 w 380"/>
                    <a:gd name="T25" fmla="*/ 26 h 350"/>
                    <a:gd name="T26" fmla="*/ 0 w 380"/>
                    <a:gd name="T27" fmla="*/ 38 h 350"/>
                    <a:gd name="T28" fmla="*/ 0 w 380"/>
                    <a:gd name="T29" fmla="*/ 50 h 350"/>
                    <a:gd name="T30" fmla="*/ 2 w 380"/>
                    <a:gd name="T31" fmla="*/ 61 h 350"/>
                    <a:gd name="T32" fmla="*/ 6 w 380"/>
                    <a:gd name="T33" fmla="*/ 77 h 350"/>
                    <a:gd name="T34" fmla="*/ 12 w 380"/>
                    <a:gd name="T35" fmla="*/ 89 h 350"/>
                    <a:gd name="T36" fmla="*/ 19 w 380"/>
                    <a:gd name="T37" fmla="*/ 99 h 350"/>
                    <a:gd name="T38" fmla="*/ 28 w 380"/>
                    <a:gd name="T39" fmla="*/ 108 h 350"/>
                    <a:gd name="T40" fmla="*/ 36 w 380"/>
                    <a:gd name="T41" fmla="*/ 113 h 350"/>
                    <a:gd name="T42" fmla="*/ 44 w 380"/>
                    <a:gd name="T43" fmla="*/ 116 h 350"/>
                    <a:gd name="T44" fmla="*/ 52 w 380"/>
                    <a:gd name="T45" fmla="*/ 117 h 350"/>
                    <a:gd name="T46" fmla="*/ 58 w 380"/>
                    <a:gd name="T47" fmla="*/ 115 h 350"/>
                    <a:gd name="T48" fmla="*/ 63 w 380"/>
                    <a:gd name="T49" fmla="*/ 111 h 350"/>
                    <a:gd name="T50" fmla="*/ 68 w 380"/>
                    <a:gd name="T51" fmla="*/ 106 h 350"/>
                    <a:gd name="T52" fmla="*/ 70 w 380"/>
                    <a:gd name="T53" fmla="*/ 99 h 350"/>
                    <a:gd name="T54" fmla="*/ 71 w 380"/>
                    <a:gd name="T55" fmla="*/ 91 h 350"/>
                    <a:gd name="T56" fmla="*/ 71 w 380"/>
                    <a:gd name="T57" fmla="*/ 80 h 350"/>
                    <a:gd name="T58" fmla="*/ 82 w 380"/>
                    <a:gd name="T59" fmla="*/ 87 h 350"/>
                    <a:gd name="T60" fmla="*/ 91 w 380"/>
                    <a:gd name="T61" fmla="*/ 89 h 350"/>
                    <a:gd name="T62" fmla="*/ 95 w 380"/>
                    <a:gd name="T63" fmla="*/ 86 h 350"/>
                    <a:gd name="T64" fmla="*/ 95 w 380"/>
                    <a:gd name="T65" fmla="*/ 80 h 350"/>
                    <a:gd name="T66" fmla="*/ 93 w 380"/>
                    <a:gd name="T67" fmla="*/ 74 h 350"/>
                    <a:gd name="T68" fmla="*/ 87 w 380"/>
                    <a:gd name="T69" fmla="*/ 69 h 350"/>
                    <a:gd name="T70" fmla="*/ 80 w 380"/>
                    <a:gd name="T71" fmla="*/ 67 h 350"/>
                    <a:gd name="T72" fmla="*/ 74 w 380"/>
                    <a:gd name="T73" fmla="*/ 64 h 350"/>
                    <a:gd name="T74" fmla="*/ 74 w 380"/>
                    <a:gd name="T75" fmla="*/ 61 h 35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80"/>
                    <a:gd name="T115" fmla="*/ 0 h 350"/>
                    <a:gd name="T116" fmla="*/ 380 w 380"/>
                    <a:gd name="T117" fmla="*/ 350 h 35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80" h="350">
                      <a:moveTo>
                        <a:pt x="295" y="183"/>
                      </a:moveTo>
                      <a:lnTo>
                        <a:pt x="276" y="122"/>
                      </a:lnTo>
                      <a:lnTo>
                        <a:pt x="258" y="90"/>
                      </a:lnTo>
                      <a:lnTo>
                        <a:pt x="239" y="64"/>
                      </a:lnTo>
                      <a:lnTo>
                        <a:pt x="216" y="37"/>
                      </a:lnTo>
                      <a:lnTo>
                        <a:pt x="191" y="19"/>
                      </a:lnTo>
                      <a:lnTo>
                        <a:pt x="167" y="6"/>
                      </a:lnTo>
                      <a:lnTo>
                        <a:pt x="140" y="0"/>
                      </a:lnTo>
                      <a:lnTo>
                        <a:pt x="108" y="0"/>
                      </a:lnTo>
                      <a:lnTo>
                        <a:pt x="74" y="9"/>
                      </a:lnTo>
                      <a:lnTo>
                        <a:pt x="49" y="24"/>
                      </a:lnTo>
                      <a:lnTo>
                        <a:pt x="27" y="49"/>
                      </a:lnTo>
                      <a:lnTo>
                        <a:pt x="10" y="79"/>
                      </a:lnTo>
                      <a:lnTo>
                        <a:pt x="0" y="114"/>
                      </a:lnTo>
                      <a:lnTo>
                        <a:pt x="0" y="149"/>
                      </a:lnTo>
                      <a:lnTo>
                        <a:pt x="7" y="183"/>
                      </a:lnTo>
                      <a:lnTo>
                        <a:pt x="24" y="230"/>
                      </a:lnTo>
                      <a:lnTo>
                        <a:pt x="49" y="267"/>
                      </a:lnTo>
                      <a:lnTo>
                        <a:pt x="76" y="296"/>
                      </a:lnTo>
                      <a:lnTo>
                        <a:pt x="113" y="322"/>
                      </a:lnTo>
                      <a:lnTo>
                        <a:pt x="144" y="339"/>
                      </a:lnTo>
                      <a:lnTo>
                        <a:pt x="177" y="347"/>
                      </a:lnTo>
                      <a:lnTo>
                        <a:pt x="208" y="350"/>
                      </a:lnTo>
                      <a:lnTo>
                        <a:pt x="231" y="345"/>
                      </a:lnTo>
                      <a:lnTo>
                        <a:pt x="253" y="332"/>
                      </a:lnTo>
                      <a:lnTo>
                        <a:pt x="270" y="317"/>
                      </a:lnTo>
                      <a:lnTo>
                        <a:pt x="279" y="297"/>
                      </a:lnTo>
                      <a:lnTo>
                        <a:pt x="282" y="272"/>
                      </a:lnTo>
                      <a:lnTo>
                        <a:pt x="285" y="239"/>
                      </a:lnTo>
                      <a:lnTo>
                        <a:pt x="326" y="259"/>
                      </a:lnTo>
                      <a:lnTo>
                        <a:pt x="363" y="266"/>
                      </a:lnTo>
                      <a:lnTo>
                        <a:pt x="380" y="257"/>
                      </a:lnTo>
                      <a:lnTo>
                        <a:pt x="378" y="239"/>
                      </a:lnTo>
                      <a:lnTo>
                        <a:pt x="370" y="220"/>
                      </a:lnTo>
                      <a:lnTo>
                        <a:pt x="348" y="207"/>
                      </a:lnTo>
                      <a:lnTo>
                        <a:pt x="319" y="200"/>
                      </a:lnTo>
                      <a:lnTo>
                        <a:pt x="297" y="190"/>
                      </a:lnTo>
                      <a:lnTo>
                        <a:pt x="295" y="1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5198" name="Freeform 27"/>
                <p:cNvSpPr>
                  <a:spLocks/>
                </p:cNvSpPr>
                <p:nvPr/>
              </p:nvSpPr>
              <p:spPr bwMode="auto">
                <a:xfrm>
                  <a:off x="5069" y="719"/>
                  <a:ext cx="104" cy="254"/>
                </a:xfrm>
                <a:custGeom>
                  <a:avLst/>
                  <a:gdLst>
                    <a:gd name="T0" fmla="*/ 4 w 415"/>
                    <a:gd name="T1" fmla="*/ 18 h 760"/>
                    <a:gd name="T2" fmla="*/ 8 w 415"/>
                    <a:gd name="T3" fmla="*/ 10 h 760"/>
                    <a:gd name="T4" fmla="*/ 14 w 415"/>
                    <a:gd name="T5" fmla="*/ 4 h 760"/>
                    <a:gd name="T6" fmla="*/ 21 w 415"/>
                    <a:gd name="T7" fmla="*/ 0 h 760"/>
                    <a:gd name="T8" fmla="*/ 30 w 415"/>
                    <a:gd name="T9" fmla="*/ 0 h 760"/>
                    <a:gd name="T10" fmla="*/ 39 w 415"/>
                    <a:gd name="T11" fmla="*/ 0 h 760"/>
                    <a:gd name="T12" fmla="*/ 48 w 415"/>
                    <a:gd name="T13" fmla="*/ 3 h 760"/>
                    <a:gd name="T14" fmla="*/ 57 w 415"/>
                    <a:gd name="T15" fmla="*/ 9 h 760"/>
                    <a:gd name="T16" fmla="*/ 64 w 415"/>
                    <a:gd name="T17" fmla="*/ 18 h 760"/>
                    <a:gd name="T18" fmla="*/ 72 w 415"/>
                    <a:gd name="T19" fmla="*/ 30 h 760"/>
                    <a:gd name="T20" fmla="*/ 79 w 415"/>
                    <a:gd name="T21" fmla="*/ 45 h 760"/>
                    <a:gd name="T22" fmla="*/ 85 w 415"/>
                    <a:gd name="T23" fmla="*/ 59 h 760"/>
                    <a:gd name="T24" fmla="*/ 90 w 415"/>
                    <a:gd name="T25" fmla="*/ 75 h 760"/>
                    <a:gd name="T26" fmla="*/ 94 w 415"/>
                    <a:gd name="T27" fmla="*/ 92 h 760"/>
                    <a:gd name="T28" fmla="*/ 96 w 415"/>
                    <a:gd name="T29" fmla="*/ 106 h 760"/>
                    <a:gd name="T30" fmla="*/ 100 w 415"/>
                    <a:gd name="T31" fmla="*/ 123 h 760"/>
                    <a:gd name="T32" fmla="*/ 102 w 415"/>
                    <a:gd name="T33" fmla="*/ 139 h 760"/>
                    <a:gd name="T34" fmla="*/ 103 w 415"/>
                    <a:gd name="T35" fmla="*/ 156 h 760"/>
                    <a:gd name="T36" fmla="*/ 104 w 415"/>
                    <a:gd name="T37" fmla="*/ 172 h 760"/>
                    <a:gd name="T38" fmla="*/ 104 w 415"/>
                    <a:gd name="T39" fmla="*/ 187 h 760"/>
                    <a:gd name="T40" fmla="*/ 102 w 415"/>
                    <a:gd name="T41" fmla="*/ 202 h 760"/>
                    <a:gd name="T42" fmla="*/ 100 w 415"/>
                    <a:gd name="T43" fmla="*/ 215 h 760"/>
                    <a:gd name="T44" fmla="*/ 96 w 415"/>
                    <a:gd name="T45" fmla="*/ 227 h 760"/>
                    <a:gd name="T46" fmla="*/ 92 w 415"/>
                    <a:gd name="T47" fmla="*/ 235 h 760"/>
                    <a:gd name="T48" fmla="*/ 86 w 415"/>
                    <a:gd name="T49" fmla="*/ 242 h 760"/>
                    <a:gd name="T50" fmla="*/ 80 w 415"/>
                    <a:gd name="T51" fmla="*/ 247 h 760"/>
                    <a:gd name="T52" fmla="*/ 72 w 415"/>
                    <a:gd name="T53" fmla="*/ 251 h 760"/>
                    <a:gd name="T54" fmla="*/ 63 w 415"/>
                    <a:gd name="T55" fmla="*/ 254 h 760"/>
                    <a:gd name="T56" fmla="*/ 55 w 415"/>
                    <a:gd name="T57" fmla="*/ 254 h 760"/>
                    <a:gd name="T58" fmla="*/ 47 w 415"/>
                    <a:gd name="T59" fmla="*/ 253 h 760"/>
                    <a:gd name="T60" fmla="*/ 40 w 415"/>
                    <a:gd name="T61" fmla="*/ 250 h 760"/>
                    <a:gd name="T62" fmla="*/ 35 w 415"/>
                    <a:gd name="T63" fmla="*/ 247 h 760"/>
                    <a:gd name="T64" fmla="*/ 30 w 415"/>
                    <a:gd name="T65" fmla="*/ 241 h 760"/>
                    <a:gd name="T66" fmla="*/ 28 w 415"/>
                    <a:gd name="T67" fmla="*/ 234 h 760"/>
                    <a:gd name="T68" fmla="*/ 26 w 415"/>
                    <a:gd name="T69" fmla="*/ 224 h 760"/>
                    <a:gd name="T70" fmla="*/ 25 w 415"/>
                    <a:gd name="T71" fmla="*/ 215 h 760"/>
                    <a:gd name="T72" fmla="*/ 25 w 415"/>
                    <a:gd name="T73" fmla="*/ 202 h 760"/>
                    <a:gd name="T74" fmla="*/ 27 w 415"/>
                    <a:gd name="T75" fmla="*/ 191 h 760"/>
                    <a:gd name="T76" fmla="*/ 30 w 415"/>
                    <a:gd name="T77" fmla="*/ 181 h 760"/>
                    <a:gd name="T78" fmla="*/ 32 w 415"/>
                    <a:gd name="T79" fmla="*/ 171 h 760"/>
                    <a:gd name="T80" fmla="*/ 33 w 415"/>
                    <a:gd name="T81" fmla="*/ 160 h 760"/>
                    <a:gd name="T82" fmla="*/ 34 w 415"/>
                    <a:gd name="T83" fmla="*/ 147 h 760"/>
                    <a:gd name="T84" fmla="*/ 32 w 415"/>
                    <a:gd name="T85" fmla="*/ 133 h 760"/>
                    <a:gd name="T86" fmla="*/ 26 w 415"/>
                    <a:gd name="T87" fmla="*/ 119 h 760"/>
                    <a:gd name="T88" fmla="*/ 20 w 415"/>
                    <a:gd name="T89" fmla="*/ 105 h 760"/>
                    <a:gd name="T90" fmla="*/ 11 w 415"/>
                    <a:gd name="T91" fmla="*/ 94 h 760"/>
                    <a:gd name="T92" fmla="*/ 6 w 415"/>
                    <a:gd name="T93" fmla="*/ 84 h 760"/>
                    <a:gd name="T94" fmla="*/ 3 w 415"/>
                    <a:gd name="T95" fmla="*/ 71 h 760"/>
                    <a:gd name="T96" fmla="*/ 0 w 415"/>
                    <a:gd name="T97" fmla="*/ 56 h 760"/>
                    <a:gd name="T98" fmla="*/ 0 w 415"/>
                    <a:gd name="T99" fmla="*/ 43 h 760"/>
                    <a:gd name="T100" fmla="*/ 0 w 415"/>
                    <a:gd name="T101" fmla="*/ 30 h 760"/>
                    <a:gd name="T102" fmla="*/ 4 w 415"/>
                    <a:gd name="T103" fmla="*/ 18 h 760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415"/>
                    <a:gd name="T157" fmla="*/ 0 h 760"/>
                    <a:gd name="T158" fmla="*/ 415 w 415"/>
                    <a:gd name="T159" fmla="*/ 760 h 760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415" h="760">
                      <a:moveTo>
                        <a:pt x="15" y="55"/>
                      </a:moveTo>
                      <a:lnTo>
                        <a:pt x="32" y="30"/>
                      </a:lnTo>
                      <a:lnTo>
                        <a:pt x="54" y="12"/>
                      </a:lnTo>
                      <a:lnTo>
                        <a:pt x="82" y="0"/>
                      </a:lnTo>
                      <a:lnTo>
                        <a:pt x="119" y="0"/>
                      </a:lnTo>
                      <a:lnTo>
                        <a:pt x="155" y="0"/>
                      </a:lnTo>
                      <a:lnTo>
                        <a:pt x="191" y="9"/>
                      </a:lnTo>
                      <a:lnTo>
                        <a:pt x="226" y="26"/>
                      </a:lnTo>
                      <a:lnTo>
                        <a:pt x="256" y="53"/>
                      </a:lnTo>
                      <a:lnTo>
                        <a:pt x="289" y="90"/>
                      </a:lnTo>
                      <a:lnTo>
                        <a:pt x="317" y="135"/>
                      </a:lnTo>
                      <a:lnTo>
                        <a:pt x="340" y="178"/>
                      </a:lnTo>
                      <a:lnTo>
                        <a:pt x="361" y="225"/>
                      </a:lnTo>
                      <a:lnTo>
                        <a:pt x="374" y="274"/>
                      </a:lnTo>
                      <a:lnTo>
                        <a:pt x="384" y="318"/>
                      </a:lnTo>
                      <a:lnTo>
                        <a:pt x="398" y="368"/>
                      </a:lnTo>
                      <a:lnTo>
                        <a:pt x="408" y="417"/>
                      </a:lnTo>
                      <a:lnTo>
                        <a:pt x="413" y="467"/>
                      </a:lnTo>
                      <a:lnTo>
                        <a:pt x="415" y="515"/>
                      </a:lnTo>
                      <a:lnTo>
                        <a:pt x="415" y="560"/>
                      </a:lnTo>
                      <a:lnTo>
                        <a:pt x="408" y="604"/>
                      </a:lnTo>
                      <a:lnTo>
                        <a:pt x="400" y="644"/>
                      </a:lnTo>
                      <a:lnTo>
                        <a:pt x="384" y="678"/>
                      </a:lnTo>
                      <a:lnTo>
                        <a:pt x="366" y="703"/>
                      </a:lnTo>
                      <a:lnTo>
                        <a:pt x="344" y="723"/>
                      </a:lnTo>
                      <a:lnTo>
                        <a:pt x="319" y="740"/>
                      </a:lnTo>
                      <a:lnTo>
                        <a:pt x="287" y="751"/>
                      </a:lnTo>
                      <a:lnTo>
                        <a:pt x="253" y="760"/>
                      </a:lnTo>
                      <a:lnTo>
                        <a:pt x="219" y="760"/>
                      </a:lnTo>
                      <a:lnTo>
                        <a:pt x="187" y="756"/>
                      </a:lnTo>
                      <a:lnTo>
                        <a:pt x="158" y="748"/>
                      </a:lnTo>
                      <a:lnTo>
                        <a:pt x="138" y="738"/>
                      </a:lnTo>
                      <a:lnTo>
                        <a:pt x="121" y="721"/>
                      </a:lnTo>
                      <a:lnTo>
                        <a:pt x="112" y="700"/>
                      </a:lnTo>
                      <a:lnTo>
                        <a:pt x="102" y="670"/>
                      </a:lnTo>
                      <a:lnTo>
                        <a:pt x="99" y="644"/>
                      </a:lnTo>
                      <a:lnTo>
                        <a:pt x="101" y="603"/>
                      </a:lnTo>
                      <a:lnTo>
                        <a:pt x="106" y="571"/>
                      </a:lnTo>
                      <a:lnTo>
                        <a:pt x="118" y="541"/>
                      </a:lnTo>
                      <a:lnTo>
                        <a:pt x="129" y="511"/>
                      </a:lnTo>
                      <a:lnTo>
                        <a:pt x="133" y="478"/>
                      </a:lnTo>
                      <a:lnTo>
                        <a:pt x="135" y="440"/>
                      </a:lnTo>
                      <a:lnTo>
                        <a:pt x="126" y="397"/>
                      </a:lnTo>
                      <a:lnTo>
                        <a:pt x="105" y="355"/>
                      </a:lnTo>
                      <a:lnTo>
                        <a:pt x="78" y="315"/>
                      </a:lnTo>
                      <a:lnTo>
                        <a:pt x="44" y="280"/>
                      </a:lnTo>
                      <a:lnTo>
                        <a:pt x="25" y="250"/>
                      </a:lnTo>
                      <a:lnTo>
                        <a:pt x="10" y="212"/>
                      </a:lnTo>
                      <a:lnTo>
                        <a:pt x="1" y="169"/>
                      </a:lnTo>
                      <a:lnTo>
                        <a:pt x="0" y="128"/>
                      </a:lnTo>
                      <a:lnTo>
                        <a:pt x="1" y="89"/>
                      </a:lnTo>
                      <a:lnTo>
                        <a:pt x="15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5199" name="Freeform 28"/>
                <p:cNvSpPr>
                  <a:spLocks/>
                </p:cNvSpPr>
                <p:nvPr/>
              </p:nvSpPr>
              <p:spPr bwMode="auto">
                <a:xfrm>
                  <a:off x="5098" y="504"/>
                  <a:ext cx="163" cy="233"/>
                </a:xfrm>
                <a:custGeom>
                  <a:avLst/>
                  <a:gdLst>
                    <a:gd name="T0" fmla="*/ 19 w 653"/>
                    <a:gd name="T1" fmla="*/ 201 h 699"/>
                    <a:gd name="T2" fmla="*/ 60 w 653"/>
                    <a:gd name="T3" fmla="*/ 177 h 699"/>
                    <a:gd name="T4" fmla="*/ 88 w 653"/>
                    <a:gd name="T5" fmla="*/ 167 h 699"/>
                    <a:gd name="T6" fmla="*/ 92 w 653"/>
                    <a:gd name="T7" fmla="*/ 141 h 699"/>
                    <a:gd name="T8" fmla="*/ 98 w 653"/>
                    <a:gd name="T9" fmla="*/ 99 h 699"/>
                    <a:gd name="T10" fmla="*/ 117 w 653"/>
                    <a:gd name="T11" fmla="*/ 62 h 699"/>
                    <a:gd name="T12" fmla="*/ 121 w 653"/>
                    <a:gd name="T13" fmla="*/ 37 h 699"/>
                    <a:gd name="T14" fmla="*/ 121 w 653"/>
                    <a:gd name="T15" fmla="*/ 32 h 699"/>
                    <a:gd name="T16" fmla="*/ 119 w 653"/>
                    <a:gd name="T17" fmla="*/ 27 h 699"/>
                    <a:gd name="T18" fmla="*/ 116 w 653"/>
                    <a:gd name="T19" fmla="*/ 23 h 699"/>
                    <a:gd name="T20" fmla="*/ 112 w 653"/>
                    <a:gd name="T21" fmla="*/ 21 h 699"/>
                    <a:gd name="T22" fmla="*/ 109 w 653"/>
                    <a:gd name="T23" fmla="*/ 17 h 699"/>
                    <a:gd name="T24" fmla="*/ 106 w 653"/>
                    <a:gd name="T25" fmla="*/ 13 h 699"/>
                    <a:gd name="T26" fmla="*/ 106 w 653"/>
                    <a:gd name="T27" fmla="*/ 8 h 699"/>
                    <a:gd name="T28" fmla="*/ 108 w 653"/>
                    <a:gd name="T29" fmla="*/ 3 h 699"/>
                    <a:gd name="T30" fmla="*/ 112 w 653"/>
                    <a:gd name="T31" fmla="*/ 0 h 699"/>
                    <a:gd name="T32" fmla="*/ 116 w 653"/>
                    <a:gd name="T33" fmla="*/ 1 h 699"/>
                    <a:gd name="T34" fmla="*/ 119 w 653"/>
                    <a:gd name="T35" fmla="*/ 3 h 699"/>
                    <a:gd name="T36" fmla="*/ 122 w 653"/>
                    <a:gd name="T37" fmla="*/ 8 h 699"/>
                    <a:gd name="T38" fmla="*/ 124 w 653"/>
                    <a:gd name="T39" fmla="*/ 13 h 699"/>
                    <a:gd name="T40" fmla="*/ 125 w 653"/>
                    <a:gd name="T41" fmla="*/ 18 h 699"/>
                    <a:gd name="T42" fmla="*/ 127 w 653"/>
                    <a:gd name="T43" fmla="*/ 22 h 699"/>
                    <a:gd name="T44" fmla="*/ 131 w 653"/>
                    <a:gd name="T45" fmla="*/ 25 h 699"/>
                    <a:gd name="T46" fmla="*/ 134 w 653"/>
                    <a:gd name="T47" fmla="*/ 21 h 699"/>
                    <a:gd name="T48" fmla="*/ 135 w 653"/>
                    <a:gd name="T49" fmla="*/ 16 h 699"/>
                    <a:gd name="T50" fmla="*/ 137 w 653"/>
                    <a:gd name="T51" fmla="*/ 11 h 699"/>
                    <a:gd name="T52" fmla="*/ 140 w 653"/>
                    <a:gd name="T53" fmla="*/ 6 h 699"/>
                    <a:gd name="T54" fmla="*/ 144 w 653"/>
                    <a:gd name="T55" fmla="*/ 5 h 699"/>
                    <a:gd name="T56" fmla="*/ 148 w 653"/>
                    <a:gd name="T57" fmla="*/ 6 h 699"/>
                    <a:gd name="T58" fmla="*/ 151 w 653"/>
                    <a:gd name="T59" fmla="*/ 10 h 699"/>
                    <a:gd name="T60" fmla="*/ 151 w 653"/>
                    <a:gd name="T61" fmla="*/ 14 h 699"/>
                    <a:gd name="T62" fmla="*/ 149 w 653"/>
                    <a:gd name="T63" fmla="*/ 19 h 699"/>
                    <a:gd name="T64" fmla="*/ 146 w 653"/>
                    <a:gd name="T65" fmla="*/ 23 h 699"/>
                    <a:gd name="T66" fmla="*/ 142 w 653"/>
                    <a:gd name="T67" fmla="*/ 28 h 699"/>
                    <a:gd name="T68" fmla="*/ 140 w 653"/>
                    <a:gd name="T69" fmla="*/ 33 h 699"/>
                    <a:gd name="T70" fmla="*/ 141 w 653"/>
                    <a:gd name="T71" fmla="*/ 37 h 699"/>
                    <a:gd name="T72" fmla="*/ 145 w 653"/>
                    <a:gd name="T73" fmla="*/ 37 h 699"/>
                    <a:gd name="T74" fmla="*/ 150 w 653"/>
                    <a:gd name="T75" fmla="*/ 35 h 699"/>
                    <a:gd name="T76" fmla="*/ 154 w 653"/>
                    <a:gd name="T77" fmla="*/ 34 h 699"/>
                    <a:gd name="T78" fmla="*/ 158 w 653"/>
                    <a:gd name="T79" fmla="*/ 34 h 699"/>
                    <a:gd name="T80" fmla="*/ 162 w 653"/>
                    <a:gd name="T81" fmla="*/ 38 h 699"/>
                    <a:gd name="T82" fmla="*/ 163 w 653"/>
                    <a:gd name="T83" fmla="*/ 43 h 699"/>
                    <a:gd name="T84" fmla="*/ 160 w 653"/>
                    <a:gd name="T85" fmla="*/ 48 h 699"/>
                    <a:gd name="T86" fmla="*/ 156 w 653"/>
                    <a:gd name="T87" fmla="*/ 51 h 699"/>
                    <a:gd name="T88" fmla="*/ 152 w 653"/>
                    <a:gd name="T89" fmla="*/ 52 h 699"/>
                    <a:gd name="T90" fmla="*/ 147 w 653"/>
                    <a:gd name="T91" fmla="*/ 52 h 699"/>
                    <a:gd name="T92" fmla="*/ 144 w 653"/>
                    <a:gd name="T93" fmla="*/ 52 h 699"/>
                    <a:gd name="T94" fmla="*/ 140 w 653"/>
                    <a:gd name="T95" fmla="*/ 51 h 699"/>
                    <a:gd name="T96" fmla="*/ 136 w 653"/>
                    <a:gd name="T97" fmla="*/ 54 h 699"/>
                    <a:gd name="T98" fmla="*/ 127 w 653"/>
                    <a:gd name="T99" fmla="*/ 61 h 699"/>
                    <a:gd name="T100" fmla="*/ 110 w 653"/>
                    <a:gd name="T101" fmla="*/ 106 h 699"/>
                    <a:gd name="T102" fmla="*/ 107 w 653"/>
                    <a:gd name="T103" fmla="*/ 164 h 699"/>
                    <a:gd name="T104" fmla="*/ 101 w 653"/>
                    <a:gd name="T105" fmla="*/ 183 h 699"/>
                    <a:gd name="T106" fmla="*/ 73 w 653"/>
                    <a:gd name="T107" fmla="*/ 200 h 699"/>
                    <a:gd name="T108" fmla="*/ 42 w 653"/>
                    <a:gd name="T109" fmla="*/ 217 h 699"/>
                    <a:gd name="T110" fmla="*/ 15 w 653"/>
                    <a:gd name="T111" fmla="*/ 233 h 699"/>
                    <a:gd name="T112" fmla="*/ 0 w 653"/>
                    <a:gd name="T113" fmla="*/ 227 h 699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653"/>
                    <a:gd name="T172" fmla="*/ 0 h 699"/>
                    <a:gd name="T173" fmla="*/ 653 w 653"/>
                    <a:gd name="T174" fmla="*/ 699 h 699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653" h="699">
                      <a:moveTo>
                        <a:pt x="3" y="666"/>
                      </a:moveTo>
                      <a:lnTo>
                        <a:pt x="40" y="631"/>
                      </a:lnTo>
                      <a:lnTo>
                        <a:pt x="77" y="602"/>
                      </a:lnTo>
                      <a:lnTo>
                        <a:pt x="134" y="569"/>
                      </a:lnTo>
                      <a:lnTo>
                        <a:pt x="192" y="548"/>
                      </a:lnTo>
                      <a:lnTo>
                        <a:pt x="241" y="531"/>
                      </a:lnTo>
                      <a:lnTo>
                        <a:pt x="300" y="516"/>
                      </a:lnTo>
                      <a:lnTo>
                        <a:pt x="333" y="508"/>
                      </a:lnTo>
                      <a:lnTo>
                        <a:pt x="352" y="502"/>
                      </a:lnTo>
                      <a:lnTo>
                        <a:pt x="360" y="489"/>
                      </a:lnTo>
                      <a:lnTo>
                        <a:pt x="364" y="469"/>
                      </a:lnTo>
                      <a:lnTo>
                        <a:pt x="367" y="422"/>
                      </a:lnTo>
                      <a:lnTo>
                        <a:pt x="373" y="378"/>
                      </a:lnTo>
                      <a:lnTo>
                        <a:pt x="384" y="333"/>
                      </a:lnTo>
                      <a:lnTo>
                        <a:pt x="394" y="296"/>
                      </a:lnTo>
                      <a:lnTo>
                        <a:pt x="418" y="253"/>
                      </a:lnTo>
                      <a:lnTo>
                        <a:pt x="438" y="223"/>
                      </a:lnTo>
                      <a:lnTo>
                        <a:pt x="467" y="185"/>
                      </a:lnTo>
                      <a:lnTo>
                        <a:pt x="484" y="155"/>
                      </a:lnTo>
                      <a:lnTo>
                        <a:pt x="485" y="132"/>
                      </a:lnTo>
                      <a:lnTo>
                        <a:pt x="484" y="110"/>
                      </a:lnTo>
                      <a:lnTo>
                        <a:pt x="485" y="105"/>
                      </a:lnTo>
                      <a:lnTo>
                        <a:pt x="485" y="100"/>
                      </a:lnTo>
                      <a:lnTo>
                        <a:pt x="484" y="95"/>
                      </a:lnTo>
                      <a:lnTo>
                        <a:pt x="482" y="90"/>
                      </a:lnTo>
                      <a:lnTo>
                        <a:pt x="478" y="85"/>
                      </a:lnTo>
                      <a:lnTo>
                        <a:pt x="478" y="80"/>
                      </a:lnTo>
                      <a:lnTo>
                        <a:pt x="474" y="77"/>
                      </a:lnTo>
                      <a:lnTo>
                        <a:pt x="468" y="73"/>
                      </a:lnTo>
                      <a:lnTo>
                        <a:pt x="465" y="69"/>
                      </a:lnTo>
                      <a:lnTo>
                        <a:pt x="460" y="67"/>
                      </a:lnTo>
                      <a:lnTo>
                        <a:pt x="455" y="65"/>
                      </a:lnTo>
                      <a:lnTo>
                        <a:pt x="450" y="62"/>
                      </a:lnTo>
                      <a:lnTo>
                        <a:pt x="444" y="60"/>
                      </a:lnTo>
                      <a:lnTo>
                        <a:pt x="440" y="57"/>
                      </a:lnTo>
                      <a:lnTo>
                        <a:pt x="437" y="52"/>
                      </a:lnTo>
                      <a:lnTo>
                        <a:pt x="431" y="49"/>
                      </a:lnTo>
                      <a:lnTo>
                        <a:pt x="424" y="43"/>
                      </a:lnTo>
                      <a:lnTo>
                        <a:pt x="424" y="39"/>
                      </a:lnTo>
                      <a:lnTo>
                        <a:pt x="424" y="33"/>
                      </a:lnTo>
                      <a:lnTo>
                        <a:pt x="424" y="29"/>
                      </a:lnTo>
                      <a:lnTo>
                        <a:pt x="424" y="23"/>
                      </a:lnTo>
                      <a:lnTo>
                        <a:pt x="424" y="19"/>
                      </a:lnTo>
                      <a:lnTo>
                        <a:pt x="428" y="13"/>
                      </a:lnTo>
                      <a:lnTo>
                        <a:pt x="431" y="9"/>
                      </a:lnTo>
                      <a:lnTo>
                        <a:pt x="438" y="6"/>
                      </a:lnTo>
                      <a:lnTo>
                        <a:pt x="443" y="2"/>
                      </a:lnTo>
                      <a:lnTo>
                        <a:pt x="448" y="0"/>
                      </a:lnTo>
                      <a:lnTo>
                        <a:pt x="453" y="0"/>
                      </a:lnTo>
                      <a:lnTo>
                        <a:pt x="458" y="0"/>
                      </a:lnTo>
                      <a:lnTo>
                        <a:pt x="464" y="2"/>
                      </a:lnTo>
                      <a:lnTo>
                        <a:pt x="468" y="3"/>
                      </a:lnTo>
                      <a:lnTo>
                        <a:pt x="474" y="7"/>
                      </a:lnTo>
                      <a:lnTo>
                        <a:pt x="478" y="10"/>
                      </a:lnTo>
                      <a:lnTo>
                        <a:pt x="482" y="16"/>
                      </a:lnTo>
                      <a:lnTo>
                        <a:pt x="487" y="19"/>
                      </a:lnTo>
                      <a:lnTo>
                        <a:pt x="488" y="23"/>
                      </a:lnTo>
                      <a:lnTo>
                        <a:pt x="492" y="29"/>
                      </a:lnTo>
                      <a:lnTo>
                        <a:pt x="494" y="33"/>
                      </a:lnTo>
                      <a:lnTo>
                        <a:pt x="495" y="39"/>
                      </a:lnTo>
                      <a:lnTo>
                        <a:pt x="498" y="43"/>
                      </a:lnTo>
                      <a:lnTo>
                        <a:pt x="501" y="49"/>
                      </a:lnTo>
                      <a:lnTo>
                        <a:pt x="502" y="53"/>
                      </a:lnTo>
                      <a:lnTo>
                        <a:pt x="502" y="59"/>
                      </a:lnTo>
                      <a:lnTo>
                        <a:pt x="504" y="63"/>
                      </a:lnTo>
                      <a:lnTo>
                        <a:pt x="508" y="67"/>
                      </a:lnTo>
                      <a:lnTo>
                        <a:pt x="514" y="70"/>
                      </a:lnTo>
                      <a:lnTo>
                        <a:pt x="519" y="73"/>
                      </a:lnTo>
                      <a:lnTo>
                        <a:pt x="524" y="75"/>
                      </a:lnTo>
                      <a:lnTo>
                        <a:pt x="529" y="72"/>
                      </a:lnTo>
                      <a:lnTo>
                        <a:pt x="534" y="70"/>
                      </a:lnTo>
                      <a:lnTo>
                        <a:pt x="538" y="63"/>
                      </a:lnTo>
                      <a:lnTo>
                        <a:pt x="541" y="59"/>
                      </a:lnTo>
                      <a:lnTo>
                        <a:pt x="542" y="53"/>
                      </a:lnTo>
                      <a:lnTo>
                        <a:pt x="542" y="49"/>
                      </a:lnTo>
                      <a:lnTo>
                        <a:pt x="544" y="43"/>
                      </a:lnTo>
                      <a:lnTo>
                        <a:pt x="546" y="39"/>
                      </a:lnTo>
                      <a:lnTo>
                        <a:pt x="548" y="33"/>
                      </a:lnTo>
                      <a:lnTo>
                        <a:pt x="551" y="29"/>
                      </a:lnTo>
                      <a:lnTo>
                        <a:pt x="556" y="23"/>
                      </a:lnTo>
                      <a:lnTo>
                        <a:pt x="561" y="19"/>
                      </a:lnTo>
                      <a:lnTo>
                        <a:pt x="566" y="17"/>
                      </a:lnTo>
                      <a:lnTo>
                        <a:pt x="571" y="16"/>
                      </a:lnTo>
                      <a:lnTo>
                        <a:pt x="578" y="16"/>
                      </a:lnTo>
                      <a:lnTo>
                        <a:pt x="583" y="16"/>
                      </a:lnTo>
                      <a:lnTo>
                        <a:pt x="588" y="16"/>
                      </a:lnTo>
                      <a:lnTo>
                        <a:pt x="593" y="17"/>
                      </a:lnTo>
                      <a:lnTo>
                        <a:pt x="598" y="19"/>
                      </a:lnTo>
                      <a:lnTo>
                        <a:pt x="603" y="23"/>
                      </a:lnTo>
                      <a:lnTo>
                        <a:pt x="605" y="29"/>
                      </a:lnTo>
                      <a:lnTo>
                        <a:pt x="605" y="33"/>
                      </a:lnTo>
                      <a:lnTo>
                        <a:pt x="606" y="39"/>
                      </a:lnTo>
                      <a:lnTo>
                        <a:pt x="606" y="43"/>
                      </a:lnTo>
                      <a:lnTo>
                        <a:pt x="605" y="49"/>
                      </a:lnTo>
                      <a:lnTo>
                        <a:pt x="602" y="53"/>
                      </a:lnTo>
                      <a:lnTo>
                        <a:pt x="596" y="57"/>
                      </a:lnTo>
                      <a:lnTo>
                        <a:pt x="592" y="62"/>
                      </a:lnTo>
                      <a:lnTo>
                        <a:pt x="586" y="65"/>
                      </a:lnTo>
                      <a:lnTo>
                        <a:pt x="583" y="70"/>
                      </a:lnTo>
                      <a:lnTo>
                        <a:pt x="578" y="75"/>
                      </a:lnTo>
                      <a:lnTo>
                        <a:pt x="573" y="80"/>
                      </a:lnTo>
                      <a:lnTo>
                        <a:pt x="568" y="83"/>
                      </a:lnTo>
                      <a:lnTo>
                        <a:pt x="566" y="89"/>
                      </a:lnTo>
                      <a:lnTo>
                        <a:pt x="562" y="93"/>
                      </a:lnTo>
                      <a:lnTo>
                        <a:pt x="559" y="99"/>
                      </a:lnTo>
                      <a:lnTo>
                        <a:pt x="559" y="103"/>
                      </a:lnTo>
                      <a:lnTo>
                        <a:pt x="559" y="109"/>
                      </a:lnTo>
                      <a:lnTo>
                        <a:pt x="565" y="110"/>
                      </a:lnTo>
                      <a:lnTo>
                        <a:pt x="569" y="112"/>
                      </a:lnTo>
                      <a:lnTo>
                        <a:pt x="576" y="110"/>
                      </a:lnTo>
                      <a:lnTo>
                        <a:pt x="582" y="110"/>
                      </a:lnTo>
                      <a:lnTo>
                        <a:pt x="586" y="109"/>
                      </a:lnTo>
                      <a:lnTo>
                        <a:pt x="593" y="107"/>
                      </a:lnTo>
                      <a:lnTo>
                        <a:pt x="599" y="105"/>
                      </a:lnTo>
                      <a:lnTo>
                        <a:pt x="605" y="103"/>
                      </a:lnTo>
                      <a:lnTo>
                        <a:pt x="610" y="102"/>
                      </a:lnTo>
                      <a:lnTo>
                        <a:pt x="616" y="102"/>
                      </a:lnTo>
                      <a:lnTo>
                        <a:pt x="622" y="102"/>
                      </a:lnTo>
                      <a:lnTo>
                        <a:pt x="626" y="102"/>
                      </a:lnTo>
                      <a:lnTo>
                        <a:pt x="633" y="103"/>
                      </a:lnTo>
                      <a:lnTo>
                        <a:pt x="642" y="105"/>
                      </a:lnTo>
                      <a:lnTo>
                        <a:pt x="646" y="110"/>
                      </a:lnTo>
                      <a:lnTo>
                        <a:pt x="650" y="113"/>
                      </a:lnTo>
                      <a:lnTo>
                        <a:pt x="652" y="119"/>
                      </a:lnTo>
                      <a:lnTo>
                        <a:pt x="653" y="125"/>
                      </a:lnTo>
                      <a:lnTo>
                        <a:pt x="652" y="130"/>
                      </a:lnTo>
                      <a:lnTo>
                        <a:pt x="650" y="135"/>
                      </a:lnTo>
                      <a:lnTo>
                        <a:pt x="646" y="140"/>
                      </a:lnTo>
                      <a:lnTo>
                        <a:pt x="642" y="145"/>
                      </a:lnTo>
                      <a:lnTo>
                        <a:pt x="637" y="145"/>
                      </a:lnTo>
                      <a:lnTo>
                        <a:pt x="630" y="150"/>
                      </a:lnTo>
                      <a:lnTo>
                        <a:pt x="625" y="152"/>
                      </a:lnTo>
                      <a:lnTo>
                        <a:pt x="620" y="153"/>
                      </a:lnTo>
                      <a:lnTo>
                        <a:pt x="615" y="155"/>
                      </a:lnTo>
                      <a:lnTo>
                        <a:pt x="610" y="155"/>
                      </a:lnTo>
                      <a:lnTo>
                        <a:pt x="603" y="155"/>
                      </a:lnTo>
                      <a:lnTo>
                        <a:pt x="596" y="156"/>
                      </a:lnTo>
                      <a:lnTo>
                        <a:pt x="589" y="156"/>
                      </a:lnTo>
                      <a:lnTo>
                        <a:pt x="585" y="156"/>
                      </a:lnTo>
                      <a:lnTo>
                        <a:pt x="579" y="156"/>
                      </a:lnTo>
                      <a:lnTo>
                        <a:pt x="575" y="155"/>
                      </a:lnTo>
                      <a:lnTo>
                        <a:pt x="569" y="155"/>
                      </a:lnTo>
                      <a:lnTo>
                        <a:pt x="565" y="155"/>
                      </a:lnTo>
                      <a:lnTo>
                        <a:pt x="559" y="153"/>
                      </a:lnTo>
                      <a:lnTo>
                        <a:pt x="555" y="156"/>
                      </a:lnTo>
                      <a:lnTo>
                        <a:pt x="549" y="159"/>
                      </a:lnTo>
                      <a:lnTo>
                        <a:pt x="544" y="162"/>
                      </a:lnTo>
                      <a:lnTo>
                        <a:pt x="539" y="165"/>
                      </a:lnTo>
                      <a:lnTo>
                        <a:pt x="535" y="170"/>
                      </a:lnTo>
                      <a:lnTo>
                        <a:pt x="508" y="183"/>
                      </a:lnTo>
                      <a:lnTo>
                        <a:pt x="482" y="220"/>
                      </a:lnTo>
                      <a:lnTo>
                        <a:pt x="460" y="259"/>
                      </a:lnTo>
                      <a:lnTo>
                        <a:pt x="440" y="318"/>
                      </a:lnTo>
                      <a:lnTo>
                        <a:pt x="433" y="373"/>
                      </a:lnTo>
                      <a:lnTo>
                        <a:pt x="430" y="448"/>
                      </a:lnTo>
                      <a:lnTo>
                        <a:pt x="428" y="493"/>
                      </a:lnTo>
                      <a:lnTo>
                        <a:pt x="424" y="516"/>
                      </a:lnTo>
                      <a:lnTo>
                        <a:pt x="414" y="536"/>
                      </a:lnTo>
                      <a:lnTo>
                        <a:pt x="403" y="549"/>
                      </a:lnTo>
                      <a:lnTo>
                        <a:pt x="380" y="565"/>
                      </a:lnTo>
                      <a:lnTo>
                        <a:pt x="339" y="585"/>
                      </a:lnTo>
                      <a:lnTo>
                        <a:pt x="293" y="601"/>
                      </a:lnTo>
                      <a:lnTo>
                        <a:pt x="252" y="618"/>
                      </a:lnTo>
                      <a:lnTo>
                        <a:pt x="218" y="631"/>
                      </a:lnTo>
                      <a:lnTo>
                        <a:pt x="170" y="651"/>
                      </a:lnTo>
                      <a:lnTo>
                        <a:pt x="131" y="668"/>
                      </a:lnTo>
                      <a:lnTo>
                        <a:pt x="97" y="688"/>
                      </a:lnTo>
                      <a:lnTo>
                        <a:pt x="60" y="699"/>
                      </a:lnTo>
                      <a:lnTo>
                        <a:pt x="31" y="698"/>
                      </a:lnTo>
                      <a:lnTo>
                        <a:pt x="11" y="691"/>
                      </a:lnTo>
                      <a:lnTo>
                        <a:pt x="0" y="682"/>
                      </a:lnTo>
                      <a:lnTo>
                        <a:pt x="3" y="6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5200" name="Freeform 29"/>
                <p:cNvSpPr>
                  <a:spLocks/>
                </p:cNvSpPr>
                <p:nvPr/>
              </p:nvSpPr>
              <p:spPr bwMode="auto">
                <a:xfrm>
                  <a:off x="4869" y="640"/>
                  <a:ext cx="222" cy="129"/>
                </a:xfrm>
                <a:custGeom>
                  <a:avLst/>
                  <a:gdLst>
                    <a:gd name="T0" fmla="*/ 215 w 891"/>
                    <a:gd name="T1" fmla="*/ 86 h 387"/>
                    <a:gd name="T2" fmla="*/ 213 w 891"/>
                    <a:gd name="T3" fmla="*/ 113 h 387"/>
                    <a:gd name="T4" fmla="*/ 162 w 891"/>
                    <a:gd name="T5" fmla="*/ 122 h 387"/>
                    <a:gd name="T6" fmla="*/ 126 w 891"/>
                    <a:gd name="T7" fmla="*/ 129 h 387"/>
                    <a:gd name="T8" fmla="*/ 106 w 891"/>
                    <a:gd name="T9" fmla="*/ 96 h 387"/>
                    <a:gd name="T10" fmla="*/ 72 w 891"/>
                    <a:gd name="T11" fmla="*/ 67 h 387"/>
                    <a:gd name="T12" fmla="*/ 48 w 891"/>
                    <a:gd name="T13" fmla="*/ 62 h 387"/>
                    <a:gd name="T14" fmla="*/ 42 w 891"/>
                    <a:gd name="T15" fmla="*/ 64 h 387"/>
                    <a:gd name="T16" fmla="*/ 36 w 891"/>
                    <a:gd name="T17" fmla="*/ 70 h 387"/>
                    <a:gd name="T18" fmla="*/ 32 w 891"/>
                    <a:gd name="T19" fmla="*/ 77 h 387"/>
                    <a:gd name="T20" fmla="*/ 27 w 891"/>
                    <a:gd name="T21" fmla="*/ 83 h 387"/>
                    <a:gd name="T22" fmla="*/ 20 w 891"/>
                    <a:gd name="T23" fmla="*/ 85 h 387"/>
                    <a:gd name="T24" fmla="*/ 15 w 891"/>
                    <a:gd name="T25" fmla="*/ 82 h 387"/>
                    <a:gd name="T26" fmla="*/ 12 w 891"/>
                    <a:gd name="T27" fmla="*/ 76 h 387"/>
                    <a:gd name="T28" fmla="*/ 15 w 891"/>
                    <a:gd name="T29" fmla="*/ 70 h 387"/>
                    <a:gd name="T30" fmla="*/ 22 w 891"/>
                    <a:gd name="T31" fmla="*/ 66 h 387"/>
                    <a:gd name="T32" fmla="*/ 27 w 891"/>
                    <a:gd name="T33" fmla="*/ 62 h 387"/>
                    <a:gd name="T34" fmla="*/ 32 w 891"/>
                    <a:gd name="T35" fmla="*/ 59 h 387"/>
                    <a:gd name="T36" fmla="*/ 31 w 891"/>
                    <a:gd name="T37" fmla="*/ 53 h 387"/>
                    <a:gd name="T38" fmla="*/ 26 w 891"/>
                    <a:gd name="T39" fmla="*/ 52 h 387"/>
                    <a:gd name="T40" fmla="*/ 20 w 891"/>
                    <a:gd name="T41" fmla="*/ 52 h 387"/>
                    <a:gd name="T42" fmla="*/ 15 w 891"/>
                    <a:gd name="T43" fmla="*/ 52 h 387"/>
                    <a:gd name="T44" fmla="*/ 9 w 891"/>
                    <a:gd name="T45" fmla="*/ 52 h 387"/>
                    <a:gd name="T46" fmla="*/ 3 w 891"/>
                    <a:gd name="T47" fmla="*/ 50 h 387"/>
                    <a:gd name="T48" fmla="*/ 0 w 891"/>
                    <a:gd name="T49" fmla="*/ 44 h 387"/>
                    <a:gd name="T50" fmla="*/ 1 w 891"/>
                    <a:gd name="T51" fmla="*/ 37 h 387"/>
                    <a:gd name="T52" fmla="*/ 8 w 891"/>
                    <a:gd name="T53" fmla="*/ 33 h 387"/>
                    <a:gd name="T54" fmla="*/ 14 w 891"/>
                    <a:gd name="T55" fmla="*/ 32 h 387"/>
                    <a:gd name="T56" fmla="*/ 20 w 891"/>
                    <a:gd name="T57" fmla="*/ 32 h 387"/>
                    <a:gd name="T58" fmla="*/ 25 w 891"/>
                    <a:gd name="T59" fmla="*/ 34 h 387"/>
                    <a:gd name="T60" fmla="*/ 31 w 891"/>
                    <a:gd name="T61" fmla="*/ 38 h 387"/>
                    <a:gd name="T62" fmla="*/ 36 w 891"/>
                    <a:gd name="T63" fmla="*/ 41 h 387"/>
                    <a:gd name="T64" fmla="*/ 41 w 891"/>
                    <a:gd name="T65" fmla="*/ 41 h 387"/>
                    <a:gd name="T66" fmla="*/ 44 w 891"/>
                    <a:gd name="T67" fmla="*/ 35 h 387"/>
                    <a:gd name="T68" fmla="*/ 43 w 891"/>
                    <a:gd name="T69" fmla="*/ 28 h 387"/>
                    <a:gd name="T70" fmla="*/ 41 w 891"/>
                    <a:gd name="T71" fmla="*/ 20 h 387"/>
                    <a:gd name="T72" fmla="*/ 41 w 891"/>
                    <a:gd name="T73" fmla="*/ 13 h 387"/>
                    <a:gd name="T74" fmla="*/ 44 w 891"/>
                    <a:gd name="T75" fmla="*/ 5 h 387"/>
                    <a:gd name="T76" fmla="*/ 48 w 891"/>
                    <a:gd name="T77" fmla="*/ 1 h 387"/>
                    <a:gd name="T78" fmla="*/ 53 w 891"/>
                    <a:gd name="T79" fmla="*/ 0 h 387"/>
                    <a:gd name="T80" fmla="*/ 58 w 891"/>
                    <a:gd name="T81" fmla="*/ 3 h 387"/>
                    <a:gd name="T82" fmla="*/ 60 w 891"/>
                    <a:gd name="T83" fmla="*/ 11 h 387"/>
                    <a:gd name="T84" fmla="*/ 60 w 891"/>
                    <a:gd name="T85" fmla="*/ 18 h 387"/>
                    <a:gd name="T86" fmla="*/ 59 w 891"/>
                    <a:gd name="T87" fmla="*/ 25 h 387"/>
                    <a:gd name="T88" fmla="*/ 57 w 891"/>
                    <a:gd name="T89" fmla="*/ 32 h 387"/>
                    <a:gd name="T90" fmla="*/ 55 w 891"/>
                    <a:gd name="T91" fmla="*/ 39 h 387"/>
                    <a:gd name="T92" fmla="*/ 57 w 891"/>
                    <a:gd name="T93" fmla="*/ 46 h 387"/>
                    <a:gd name="T94" fmla="*/ 90 w 891"/>
                    <a:gd name="T95" fmla="*/ 60 h 387"/>
                    <a:gd name="T96" fmla="*/ 130 w 891"/>
                    <a:gd name="T97" fmla="*/ 99 h 387"/>
                    <a:gd name="T98" fmla="*/ 160 w 891"/>
                    <a:gd name="T99" fmla="*/ 106 h 387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891"/>
                    <a:gd name="T151" fmla="*/ 0 h 387"/>
                    <a:gd name="T152" fmla="*/ 891 w 891"/>
                    <a:gd name="T153" fmla="*/ 387 h 387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891" h="387">
                      <a:moveTo>
                        <a:pt x="719" y="292"/>
                      </a:moveTo>
                      <a:lnTo>
                        <a:pt x="775" y="270"/>
                      </a:lnTo>
                      <a:lnTo>
                        <a:pt x="829" y="259"/>
                      </a:lnTo>
                      <a:lnTo>
                        <a:pt x="864" y="257"/>
                      </a:lnTo>
                      <a:lnTo>
                        <a:pt x="881" y="269"/>
                      </a:lnTo>
                      <a:lnTo>
                        <a:pt x="891" y="292"/>
                      </a:lnTo>
                      <a:lnTo>
                        <a:pt x="884" y="317"/>
                      </a:lnTo>
                      <a:lnTo>
                        <a:pt x="854" y="339"/>
                      </a:lnTo>
                      <a:lnTo>
                        <a:pt x="817" y="349"/>
                      </a:lnTo>
                      <a:lnTo>
                        <a:pt x="772" y="355"/>
                      </a:lnTo>
                      <a:lnTo>
                        <a:pt x="716" y="359"/>
                      </a:lnTo>
                      <a:lnTo>
                        <a:pt x="650" y="367"/>
                      </a:lnTo>
                      <a:lnTo>
                        <a:pt x="594" y="373"/>
                      </a:lnTo>
                      <a:lnTo>
                        <a:pt x="544" y="383"/>
                      </a:lnTo>
                      <a:lnTo>
                        <a:pt x="510" y="385"/>
                      </a:lnTo>
                      <a:lnTo>
                        <a:pt x="506" y="387"/>
                      </a:lnTo>
                      <a:lnTo>
                        <a:pt x="483" y="377"/>
                      </a:lnTo>
                      <a:lnTo>
                        <a:pt x="470" y="357"/>
                      </a:lnTo>
                      <a:lnTo>
                        <a:pt x="453" y="330"/>
                      </a:lnTo>
                      <a:lnTo>
                        <a:pt x="426" y="289"/>
                      </a:lnTo>
                      <a:lnTo>
                        <a:pt x="396" y="262"/>
                      </a:lnTo>
                      <a:lnTo>
                        <a:pt x="364" y="236"/>
                      </a:lnTo>
                      <a:lnTo>
                        <a:pt x="321" y="216"/>
                      </a:lnTo>
                      <a:lnTo>
                        <a:pt x="288" y="202"/>
                      </a:lnTo>
                      <a:lnTo>
                        <a:pt x="283" y="202"/>
                      </a:lnTo>
                      <a:lnTo>
                        <a:pt x="230" y="187"/>
                      </a:lnTo>
                      <a:lnTo>
                        <a:pt x="197" y="183"/>
                      </a:lnTo>
                      <a:lnTo>
                        <a:pt x="192" y="187"/>
                      </a:lnTo>
                      <a:lnTo>
                        <a:pt x="187" y="187"/>
                      </a:lnTo>
                      <a:lnTo>
                        <a:pt x="180" y="187"/>
                      </a:lnTo>
                      <a:lnTo>
                        <a:pt x="173" y="189"/>
                      </a:lnTo>
                      <a:lnTo>
                        <a:pt x="169" y="193"/>
                      </a:lnTo>
                      <a:lnTo>
                        <a:pt x="163" y="197"/>
                      </a:lnTo>
                      <a:lnTo>
                        <a:pt x="159" y="202"/>
                      </a:lnTo>
                      <a:lnTo>
                        <a:pt x="152" y="209"/>
                      </a:lnTo>
                      <a:lnTo>
                        <a:pt x="146" y="210"/>
                      </a:lnTo>
                      <a:lnTo>
                        <a:pt x="143" y="216"/>
                      </a:lnTo>
                      <a:lnTo>
                        <a:pt x="139" y="220"/>
                      </a:lnTo>
                      <a:lnTo>
                        <a:pt x="133" y="223"/>
                      </a:lnTo>
                      <a:lnTo>
                        <a:pt x="128" y="230"/>
                      </a:lnTo>
                      <a:lnTo>
                        <a:pt x="123" y="236"/>
                      </a:lnTo>
                      <a:lnTo>
                        <a:pt x="118" y="240"/>
                      </a:lnTo>
                      <a:lnTo>
                        <a:pt x="115" y="246"/>
                      </a:lnTo>
                      <a:lnTo>
                        <a:pt x="108" y="249"/>
                      </a:lnTo>
                      <a:lnTo>
                        <a:pt x="101" y="252"/>
                      </a:lnTo>
                      <a:lnTo>
                        <a:pt x="96" y="253"/>
                      </a:lnTo>
                      <a:lnTo>
                        <a:pt x="89" y="253"/>
                      </a:lnTo>
                      <a:lnTo>
                        <a:pt x="82" y="256"/>
                      </a:lnTo>
                      <a:lnTo>
                        <a:pt x="78" y="256"/>
                      </a:lnTo>
                      <a:lnTo>
                        <a:pt x="71" y="253"/>
                      </a:lnTo>
                      <a:lnTo>
                        <a:pt x="62" y="252"/>
                      </a:lnTo>
                      <a:lnTo>
                        <a:pt x="59" y="247"/>
                      </a:lnTo>
                      <a:lnTo>
                        <a:pt x="52" y="242"/>
                      </a:lnTo>
                      <a:lnTo>
                        <a:pt x="48" y="237"/>
                      </a:lnTo>
                      <a:lnTo>
                        <a:pt x="47" y="232"/>
                      </a:lnTo>
                      <a:lnTo>
                        <a:pt x="47" y="227"/>
                      </a:lnTo>
                      <a:lnTo>
                        <a:pt x="48" y="222"/>
                      </a:lnTo>
                      <a:lnTo>
                        <a:pt x="52" y="217"/>
                      </a:lnTo>
                      <a:lnTo>
                        <a:pt x="57" y="216"/>
                      </a:lnTo>
                      <a:lnTo>
                        <a:pt x="62" y="209"/>
                      </a:lnTo>
                      <a:lnTo>
                        <a:pt x="71" y="203"/>
                      </a:lnTo>
                      <a:lnTo>
                        <a:pt x="75" y="203"/>
                      </a:lnTo>
                      <a:lnTo>
                        <a:pt x="81" y="202"/>
                      </a:lnTo>
                      <a:lnTo>
                        <a:pt x="88" y="199"/>
                      </a:lnTo>
                      <a:lnTo>
                        <a:pt x="92" y="196"/>
                      </a:lnTo>
                      <a:lnTo>
                        <a:pt x="98" y="193"/>
                      </a:lnTo>
                      <a:lnTo>
                        <a:pt x="102" y="190"/>
                      </a:lnTo>
                      <a:lnTo>
                        <a:pt x="109" y="187"/>
                      </a:lnTo>
                      <a:lnTo>
                        <a:pt x="115" y="186"/>
                      </a:lnTo>
                      <a:lnTo>
                        <a:pt x="119" y="182"/>
                      </a:lnTo>
                      <a:lnTo>
                        <a:pt x="125" y="179"/>
                      </a:lnTo>
                      <a:lnTo>
                        <a:pt x="129" y="177"/>
                      </a:lnTo>
                      <a:lnTo>
                        <a:pt x="133" y="172"/>
                      </a:lnTo>
                      <a:lnTo>
                        <a:pt x="133" y="167"/>
                      </a:lnTo>
                      <a:lnTo>
                        <a:pt x="129" y="162"/>
                      </a:lnTo>
                      <a:lnTo>
                        <a:pt x="125" y="159"/>
                      </a:lnTo>
                      <a:lnTo>
                        <a:pt x="119" y="157"/>
                      </a:lnTo>
                      <a:lnTo>
                        <a:pt x="115" y="156"/>
                      </a:lnTo>
                      <a:lnTo>
                        <a:pt x="109" y="156"/>
                      </a:lnTo>
                      <a:lnTo>
                        <a:pt x="105" y="156"/>
                      </a:lnTo>
                      <a:lnTo>
                        <a:pt x="99" y="156"/>
                      </a:lnTo>
                      <a:lnTo>
                        <a:pt x="94" y="156"/>
                      </a:lnTo>
                      <a:lnTo>
                        <a:pt x="89" y="156"/>
                      </a:lnTo>
                      <a:lnTo>
                        <a:pt x="82" y="156"/>
                      </a:lnTo>
                      <a:lnTo>
                        <a:pt x="78" y="156"/>
                      </a:lnTo>
                      <a:lnTo>
                        <a:pt x="72" y="156"/>
                      </a:lnTo>
                      <a:lnTo>
                        <a:pt x="68" y="156"/>
                      </a:lnTo>
                      <a:lnTo>
                        <a:pt x="62" y="156"/>
                      </a:lnTo>
                      <a:lnTo>
                        <a:pt x="55" y="156"/>
                      </a:lnTo>
                      <a:lnTo>
                        <a:pt x="48" y="156"/>
                      </a:lnTo>
                      <a:lnTo>
                        <a:pt x="42" y="156"/>
                      </a:lnTo>
                      <a:lnTo>
                        <a:pt x="37" y="156"/>
                      </a:lnTo>
                      <a:lnTo>
                        <a:pt x="32" y="156"/>
                      </a:lnTo>
                      <a:lnTo>
                        <a:pt x="27" y="156"/>
                      </a:lnTo>
                      <a:lnTo>
                        <a:pt x="18" y="152"/>
                      </a:lnTo>
                      <a:lnTo>
                        <a:pt x="14" y="150"/>
                      </a:lnTo>
                      <a:lnTo>
                        <a:pt x="8" y="149"/>
                      </a:lnTo>
                      <a:lnTo>
                        <a:pt x="7" y="144"/>
                      </a:lnTo>
                      <a:lnTo>
                        <a:pt x="1" y="137"/>
                      </a:lnTo>
                      <a:lnTo>
                        <a:pt x="0" y="132"/>
                      </a:lnTo>
                      <a:lnTo>
                        <a:pt x="0" y="127"/>
                      </a:lnTo>
                      <a:lnTo>
                        <a:pt x="1" y="120"/>
                      </a:lnTo>
                      <a:lnTo>
                        <a:pt x="4" y="116"/>
                      </a:lnTo>
                      <a:lnTo>
                        <a:pt x="5" y="110"/>
                      </a:lnTo>
                      <a:lnTo>
                        <a:pt x="10" y="107"/>
                      </a:lnTo>
                      <a:lnTo>
                        <a:pt x="15" y="104"/>
                      </a:lnTo>
                      <a:lnTo>
                        <a:pt x="21" y="102"/>
                      </a:lnTo>
                      <a:lnTo>
                        <a:pt x="32" y="99"/>
                      </a:lnTo>
                      <a:lnTo>
                        <a:pt x="38" y="99"/>
                      </a:lnTo>
                      <a:lnTo>
                        <a:pt x="44" y="97"/>
                      </a:lnTo>
                      <a:lnTo>
                        <a:pt x="48" y="96"/>
                      </a:lnTo>
                      <a:lnTo>
                        <a:pt x="55" y="96"/>
                      </a:lnTo>
                      <a:lnTo>
                        <a:pt x="62" y="96"/>
                      </a:lnTo>
                      <a:lnTo>
                        <a:pt x="69" y="96"/>
                      </a:lnTo>
                      <a:lnTo>
                        <a:pt x="75" y="96"/>
                      </a:lnTo>
                      <a:lnTo>
                        <a:pt x="81" y="96"/>
                      </a:lnTo>
                      <a:lnTo>
                        <a:pt x="85" y="96"/>
                      </a:lnTo>
                      <a:lnTo>
                        <a:pt x="92" y="99"/>
                      </a:lnTo>
                      <a:lnTo>
                        <a:pt x="98" y="100"/>
                      </a:lnTo>
                      <a:lnTo>
                        <a:pt x="102" y="102"/>
                      </a:lnTo>
                      <a:lnTo>
                        <a:pt x="109" y="106"/>
                      </a:lnTo>
                      <a:lnTo>
                        <a:pt x="115" y="107"/>
                      </a:lnTo>
                      <a:lnTo>
                        <a:pt x="119" y="110"/>
                      </a:lnTo>
                      <a:lnTo>
                        <a:pt x="125" y="114"/>
                      </a:lnTo>
                      <a:lnTo>
                        <a:pt x="129" y="116"/>
                      </a:lnTo>
                      <a:lnTo>
                        <a:pt x="135" y="119"/>
                      </a:lnTo>
                      <a:lnTo>
                        <a:pt x="139" y="120"/>
                      </a:lnTo>
                      <a:lnTo>
                        <a:pt x="146" y="122"/>
                      </a:lnTo>
                      <a:lnTo>
                        <a:pt x="152" y="126"/>
                      </a:lnTo>
                      <a:lnTo>
                        <a:pt x="156" y="126"/>
                      </a:lnTo>
                      <a:lnTo>
                        <a:pt x="162" y="126"/>
                      </a:lnTo>
                      <a:lnTo>
                        <a:pt x="166" y="122"/>
                      </a:lnTo>
                      <a:lnTo>
                        <a:pt x="172" y="119"/>
                      </a:lnTo>
                      <a:lnTo>
                        <a:pt x="175" y="114"/>
                      </a:lnTo>
                      <a:lnTo>
                        <a:pt x="176" y="109"/>
                      </a:lnTo>
                      <a:lnTo>
                        <a:pt x="176" y="104"/>
                      </a:lnTo>
                      <a:lnTo>
                        <a:pt x="176" y="99"/>
                      </a:lnTo>
                      <a:lnTo>
                        <a:pt x="176" y="93"/>
                      </a:lnTo>
                      <a:lnTo>
                        <a:pt x="176" y="87"/>
                      </a:lnTo>
                      <a:lnTo>
                        <a:pt x="173" y="83"/>
                      </a:lnTo>
                      <a:lnTo>
                        <a:pt x="170" y="76"/>
                      </a:lnTo>
                      <a:lnTo>
                        <a:pt x="170" y="70"/>
                      </a:lnTo>
                      <a:lnTo>
                        <a:pt x="169" y="66"/>
                      </a:lnTo>
                      <a:lnTo>
                        <a:pt x="166" y="60"/>
                      </a:lnTo>
                      <a:lnTo>
                        <a:pt x="165" y="56"/>
                      </a:lnTo>
                      <a:lnTo>
                        <a:pt x="165" y="49"/>
                      </a:lnTo>
                      <a:lnTo>
                        <a:pt x="165" y="44"/>
                      </a:lnTo>
                      <a:lnTo>
                        <a:pt x="165" y="39"/>
                      </a:lnTo>
                      <a:lnTo>
                        <a:pt x="166" y="34"/>
                      </a:lnTo>
                      <a:lnTo>
                        <a:pt x="169" y="27"/>
                      </a:lnTo>
                      <a:lnTo>
                        <a:pt x="170" y="20"/>
                      </a:lnTo>
                      <a:lnTo>
                        <a:pt x="175" y="16"/>
                      </a:lnTo>
                      <a:lnTo>
                        <a:pt x="180" y="14"/>
                      </a:lnTo>
                      <a:lnTo>
                        <a:pt x="183" y="9"/>
                      </a:lnTo>
                      <a:lnTo>
                        <a:pt x="189" y="6"/>
                      </a:lnTo>
                      <a:lnTo>
                        <a:pt x="193" y="3"/>
                      </a:lnTo>
                      <a:lnTo>
                        <a:pt x="199" y="0"/>
                      </a:lnTo>
                      <a:lnTo>
                        <a:pt x="203" y="0"/>
                      </a:lnTo>
                      <a:lnTo>
                        <a:pt x="209" y="0"/>
                      </a:lnTo>
                      <a:lnTo>
                        <a:pt x="214" y="0"/>
                      </a:lnTo>
                      <a:lnTo>
                        <a:pt x="219" y="4"/>
                      </a:lnTo>
                      <a:lnTo>
                        <a:pt x="224" y="6"/>
                      </a:lnTo>
                      <a:lnTo>
                        <a:pt x="229" y="9"/>
                      </a:lnTo>
                      <a:lnTo>
                        <a:pt x="234" y="10"/>
                      </a:lnTo>
                      <a:lnTo>
                        <a:pt x="234" y="16"/>
                      </a:lnTo>
                      <a:lnTo>
                        <a:pt x="237" y="20"/>
                      </a:lnTo>
                      <a:lnTo>
                        <a:pt x="239" y="27"/>
                      </a:lnTo>
                      <a:lnTo>
                        <a:pt x="241" y="33"/>
                      </a:lnTo>
                      <a:lnTo>
                        <a:pt x="241" y="39"/>
                      </a:lnTo>
                      <a:lnTo>
                        <a:pt x="241" y="44"/>
                      </a:lnTo>
                      <a:lnTo>
                        <a:pt x="241" y="49"/>
                      </a:lnTo>
                      <a:lnTo>
                        <a:pt x="241" y="54"/>
                      </a:lnTo>
                      <a:lnTo>
                        <a:pt x="241" y="59"/>
                      </a:lnTo>
                      <a:lnTo>
                        <a:pt x="241" y="64"/>
                      </a:lnTo>
                      <a:lnTo>
                        <a:pt x="239" y="70"/>
                      </a:lnTo>
                      <a:lnTo>
                        <a:pt x="237" y="76"/>
                      </a:lnTo>
                      <a:lnTo>
                        <a:pt x="236" y="80"/>
                      </a:lnTo>
                      <a:lnTo>
                        <a:pt x="233" y="86"/>
                      </a:lnTo>
                      <a:lnTo>
                        <a:pt x="230" y="90"/>
                      </a:lnTo>
                      <a:lnTo>
                        <a:pt x="227" y="96"/>
                      </a:lnTo>
                      <a:lnTo>
                        <a:pt x="224" y="102"/>
                      </a:lnTo>
                      <a:lnTo>
                        <a:pt x="220" y="107"/>
                      </a:lnTo>
                      <a:lnTo>
                        <a:pt x="220" y="112"/>
                      </a:lnTo>
                      <a:lnTo>
                        <a:pt x="220" y="117"/>
                      </a:lnTo>
                      <a:lnTo>
                        <a:pt x="220" y="122"/>
                      </a:lnTo>
                      <a:lnTo>
                        <a:pt x="220" y="127"/>
                      </a:lnTo>
                      <a:lnTo>
                        <a:pt x="226" y="132"/>
                      </a:lnTo>
                      <a:lnTo>
                        <a:pt x="230" y="137"/>
                      </a:lnTo>
                      <a:lnTo>
                        <a:pt x="236" y="140"/>
                      </a:lnTo>
                      <a:lnTo>
                        <a:pt x="264" y="152"/>
                      </a:lnTo>
                      <a:lnTo>
                        <a:pt x="318" y="164"/>
                      </a:lnTo>
                      <a:lnTo>
                        <a:pt x="361" y="180"/>
                      </a:lnTo>
                      <a:lnTo>
                        <a:pt x="402" y="203"/>
                      </a:lnTo>
                      <a:lnTo>
                        <a:pt x="443" y="233"/>
                      </a:lnTo>
                      <a:lnTo>
                        <a:pt x="482" y="263"/>
                      </a:lnTo>
                      <a:lnTo>
                        <a:pt x="520" y="296"/>
                      </a:lnTo>
                      <a:lnTo>
                        <a:pt x="547" y="312"/>
                      </a:lnTo>
                      <a:lnTo>
                        <a:pt x="570" y="322"/>
                      </a:lnTo>
                      <a:lnTo>
                        <a:pt x="593" y="323"/>
                      </a:lnTo>
                      <a:lnTo>
                        <a:pt x="641" y="319"/>
                      </a:lnTo>
                      <a:lnTo>
                        <a:pt x="682" y="309"/>
                      </a:lnTo>
                      <a:lnTo>
                        <a:pt x="719" y="2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5201" name="Freeform 30"/>
                <p:cNvSpPr>
                  <a:spLocks/>
                </p:cNvSpPr>
                <p:nvPr/>
              </p:nvSpPr>
              <p:spPr bwMode="auto">
                <a:xfrm>
                  <a:off x="5008" y="934"/>
                  <a:ext cx="124" cy="162"/>
                </a:xfrm>
                <a:custGeom>
                  <a:avLst/>
                  <a:gdLst>
                    <a:gd name="T0" fmla="*/ 93 w 497"/>
                    <a:gd name="T1" fmla="*/ 25 h 485"/>
                    <a:gd name="T2" fmla="*/ 97 w 497"/>
                    <a:gd name="T3" fmla="*/ 5 h 485"/>
                    <a:gd name="T4" fmla="*/ 111 w 497"/>
                    <a:gd name="T5" fmla="*/ 0 h 485"/>
                    <a:gd name="T6" fmla="*/ 121 w 497"/>
                    <a:gd name="T7" fmla="*/ 6 h 485"/>
                    <a:gd name="T8" fmla="*/ 124 w 497"/>
                    <a:gd name="T9" fmla="*/ 32 h 485"/>
                    <a:gd name="T10" fmla="*/ 121 w 497"/>
                    <a:gd name="T11" fmla="*/ 73 h 485"/>
                    <a:gd name="T12" fmla="*/ 116 w 497"/>
                    <a:gd name="T13" fmla="*/ 112 h 485"/>
                    <a:gd name="T14" fmla="*/ 110 w 497"/>
                    <a:gd name="T15" fmla="*/ 140 h 485"/>
                    <a:gd name="T16" fmla="*/ 98 w 497"/>
                    <a:gd name="T17" fmla="*/ 158 h 485"/>
                    <a:gd name="T18" fmla="*/ 86 w 497"/>
                    <a:gd name="T19" fmla="*/ 162 h 485"/>
                    <a:gd name="T20" fmla="*/ 71 w 497"/>
                    <a:gd name="T21" fmla="*/ 156 h 485"/>
                    <a:gd name="T22" fmla="*/ 58 w 497"/>
                    <a:gd name="T23" fmla="*/ 135 h 485"/>
                    <a:gd name="T24" fmla="*/ 47 w 497"/>
                    <a:gd name="T25" fmla="*/ 110 h 485"/>
                    <a:gd name="T26" fmla="*/ 37 w 497"/>
                    <a:gd name="T27" fmla="*/ 81 h 485"/>
                    <a:gd name="T28" fmla="*/ 25 w 497"/>
                    <a:gd name="T29" fmla="*/ 62 h 485"/>
                    <a:gd name="T30" fmla="*/ 18 w 497"/>
                    <a:gd name="T31" fmla="*/ 60 h 485"/>
                    <a:gd name="T32" fmla="*/ 22 w 497"/>
                    <a:gd name="T33" fmla="*/ 92 h 485"/>
                    <a:gd name="T34" fmla="*/ 27 w 497"/>
                    <a:gd name="T35" fmla="*/ 104 h 485"/>
                    <a:gd name="T36" fmla="*/ 17 w 497"/>
                    <a:gd name="T37" fmla="*/ 115 h 485"/>
                    <a:gd name="T38" fmla="*/ 2 w 497"/>
                    <a:gd name="T39" fmla="*/ 113 h 485"/>
                    <a:gd name="T40" fmla="*/ 0 w 497"/>
                    <a:gd name="T41" fmla="*/ 90 h 485"/>
                    <a:gd name="T42" fmla="*/ 4 w 497"/>
                    <a:gd name="T43" fmla="*/ 56 h 485"/>
                    <a:gd name="T44" fmla="*/ 3 w 497"/>
                    <a:gd name="T45" fmla="*/ 26 h 485"/>
                    <a:gd name="T46" fmla="*/ 14 w 497"/>
                    <a:gd name="T47" fmla="*/ 16 h 485"/>
                    <a:gd name="T48" fmla="*/ 22 w 497"/>
                    <a:gd name="T49" fmla="*/ 23 h 485"/>
                    <a:gd name="T50" fmla="*/ 30 w 497"/>
                    <a:gd name="T51" fmla="*/ 42 h 485"/>
                    <a:gd name="T52" fmla="*/ 44 w 497"/>
                    <a:gd name="T53" fmla="*/ 61 h 485"/>
                    <a:gd name="T54" fmla="*/ 56 w 497"/>
                    <a:gd name="T55" fmla="*/ 83 h 485"/>
                    <a:gd name="T56" fmla="*/ 70 w 497"/>
                    <a:gd name="T57" fmla="*/ 108 h 485"/>
                    <a:gd name="T58" fmla="*/ 81 w 497"/>
                    <a:gd name="T59" fmla="*/ 126 h 485"/>
                    <a:gd name="T60" fmla="*/ 89 w 497"/>
                    <a:gd name="T61" fmla="*/ 129 h 485"/>
                    <a:gd name="T62" fmla="*/ 95 w 497"/>
                    <a:gd name="T63" fmla="*/ 115 h 485"/>
                    <a:gd name="T64" fmla="*/ 95 w 497"/>
                    <a:gd name="T65" fmla="*/ 85 h 485"/>
                    <a:gd name="T66" fmla="*/ 95 w 497"/>
                    <a:gd name="T67" fmla="*/ 62 h 48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97"/>
                    <a:gd name="T103" fmla="*/ 0 h 485"/>
                    <a:gd name="T104" fmla="*/ 497 w 497"/>
                    <a:gd name="T105" fmla="*/ 485 h 48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97" h="485">
                      <a:moveTo>
                        <a:pt x="381" y="186"/>
                      </a:moveTo>
                      <a:lnTo>
                        <a:pt x="374" y="74"/>
                      </a:lnTo>
                      <a:lnTo>
                        <a:pt x="377" y="39"/>
                      </a:lnTo>
                      <a:lnTo>
                        <a:pt x="388" y="16"/>
                      </a:lnTo>
                      <a:lnTo>
                        <a:pt x="411" y="3"/>
                      </a:lnTo>
                      <a:lnTo>
                        <a:pt x="444" y="0"/>
                      </a:lnTo>
                      <a:lnTo>
                        <a:pt x="470" y="6"/>
                      </a:lnTo>
                      <a:lnTo>
                        <a:pt x="484" y="19"/>
                      </a:lnTo>
                      <a:lnTo>
                        <a:pt x="497" y="50"/>
                      </a:lnTo>
                      <a:lnTo>
                        <a:pt x="497" y="96"/>
                      </a:lnTo>
                      <a:lnTo>
                        <a:pt x="491" y="153"/>
                      </a:lnTo>
                      <a:lnTo>
                        <a:pt x="484" y="219"/>
                      </a:lnTo>
                      <a:lnTo>
                        <a:pt x="473" y="277"/>
                      </a:lnTo>
                      <a:lnTo>
                        <a:pt x="464" y="335"/>
                      </a:lnTo>
                      <a:lnTo>
                        <a:pt x="454" y="380"/>
                      </a:lnTo>
                      <a:lnTo>
                        <a:pt x="439" y="419"/>
                      </a:lnTo>
                      <a:lnTo>
                        <a:pt x="418" y="446"/>
                      </a:lnTo>
                      <a:lnTo>
                        <a:pt x="393" y="472"/>
                      </a:lnTo>
                      <a:lnTo>
                        <a:pt x="371" y="480"/>
                      </a:lnTo>
                      <a:lnTo>
                        <a:pt x="344" y="485"/>
                      </a:lnTo>
                      <a:lnTo>
                        <a:pt x="314" y="482"/>
                      </a:lnTo>
                      <a:lnTo>
                        <a:pt x="283" y="466"/>
                      </a:lnTo>
                      <a:lnTo>
                        <a:pt x="256" y="439"/>
                      </a:lnTo>
                      <a:lnTo>
                        <a:pt x="232" y="403"/>
                      </a:lnTo>
                      <a:lnTo>
                        <a:pt x="209" y="370"/>
                      </a:lnTo>
                      <a:lnTo>
                        <a:pt x="189" y="329"/>
                      </a:lnTo>
                      <a:lnTo>
                        <a:pt x="169" y="277"/>
                      </a:lnTo>
                      <a:lnTo>
                        <a:pt x="149" y="243"/>
                      </a:lnTo>
                      <a:lnTo>
                        <a:pt x="131" y="213"/>
                      </a:lnTo>
                      <a:lnTo>
                        <a:pt x="101" y="186"/>
                      </a:lnTo>
                      <a:lnTo>
                        <a:pt x="81" y="173"/>
                      </a:lnTo>
                      <a:lnTo>
                        <a:pt x="73" y="179"/>
                      </a:lnTo>
                      <a:lnTo>
                        <a:pt x="78" y="233"/>
                      </a:lnTo>
                      <a:lnTo>
                        <a:pt x="90" y="276"/>
                      </a:lnTo>
                      <a:lnTo>
                        <a:pt x="107" y="296"/>
                      </a:lnTo>
                      <a:lnTo>
                        <a:pt x="110" y="310"/>
                      </a:lnTo>
                      <a:lnTo>
                        <a:pt x="104" y="327"/>
                      </a:lnTo>
                      <a:lnTo>
                        <a:pt x="68" y="343"/>
                      </a:lnTo>
                      <a:lnTo>
                        <a:pt x="40" y="345"/>
                      </a:lnTo>
                      <a:lnTo>
                        <a:pt x="10" y="339"/>
                      </a:lnTo>
                      <a:lnTo>
                        <a:pt x="0" y="315"/>
                      </a:lnTo>
                      <a:lnTo>
                        <a:pt x="2" y="270"/>
                      </a:lnTo>
                      <a:lnTo>
                        <a:pt x="14" y="212"/>
                      </a:lnTo>
                      <a:lnTo>
                        <a:pt x="17" y="167"/>
                      </a:lnTo>
                      <a:lnTo>
                        <a:pt x="16" y="122"/>
                      </a:lnTo>
                      <a:lnTo>
                        <a:pt x="14" y="77"/>
                      </a:lnTo>
                      <a:lnTo>
                        <a:pt x="29" y="54"/>
                      </a:lnTo>
                      <a:lnTo>
                        <a:pt x="56" y="47"/>
                      </a:lnTo>
                      <a:lnTo>
                        <a:pt x="78" y="54"/>
                      </a:lnTo>
                      <a:lnTo>
                        <a:pt x="90" y="70"/>
                      </a:lnTo>
                      <a:lnTo>
                        <a:pt x="107" y="104"/>
                      </a:lnTo>
                      <a:lnTo>
                        <a:pt x="122" y="126"/>
                      </a:lnTo>
                      <a:lnTo>
                        <a:pt x="147" y="157"/>
                      </a:lnTo>
                      <a:lnTo>
                        <a:pt x="175" y="183"/>
                      </a:lnTo>
                      <a:lnTo>
                        <a:pt x="199" y="213"/>
                      </a:lnTo>
                      <a:lnTo>
                        <a:pt x="223" y="247"/>
                      </a:lnTo>
                      <a:lnTo>
                        <a:pt x="252" y="289"/>
                      </a:lnTo>
                      <a:lnTo>
                        <a:pt x="279" y="322"/>
                      </a:lnTo>
                      <a:lnTo>
                        <a:pt x="304" y="355"/>
                      </a:lnTo>
                      <a:lnTo>
                        <a:pt x="326" y="377"/>
                      </a:lnTo>
                      <a:lnTo>
                        <a:pt x="346" y="386"/>
                      </a:lnTo>
                      <a:lnTo>
                        <a:pt x="357" y="386"/>
                      </a:lnTo>
                      <a:lnTo>
                        <a:pt x="373" y="375"/>
                      </a:lnTo>
                      <a:lnTo>
                        <a:pt x="381" y="345"/>
                      </a:lnTo>
                      <a:lnTo>
                        <a:pt x="383" y="297"/>
                      </a:lnTo>
                      <a:lnTo>
                        <a:pt x="381" y="253"/>
                      </a:lnTo>
                      <a:lnTo>
                        <a:pt x="381" y="212"/>
                      </a:lnTo>
                      <a:lnTo>
                        <a:pt x="381" y="18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5202" name="Freeform 31"/>
                <p:cNvSpPr>
                  <a:spLocks/>
                </p:cNvSpPr>
                <p:nvPr/>
              </p:nvSpPr>
              <p:spPr bwMode="auto">
                <a:xfrm>
                  <a:off x="5118" y="933"/>
                  <a:ext cx="107" cy="243"/>
                </a:xfrm>
                <a:custGeom>
                  <a:avLst/>
                  <a:gdLst>
                    <a:gd name="T0" fmla="*/ 24 w 424"/>
                    <a:gd name="T1" fmla="*/ 2 h 728"/>
                    <a:gd name="T2" fmla="*/ 37 w 424"/>
                    <a:gd name="T3" fmla="*/ 4 h 728"/>
                    <a:gd name="T4" fmla="*/ 59 w 424"/>
                    <a:gd name="T5" fmla="*/ 10 h 728"/>
                    <a:gd name="T6" fmla="*/ 76 w 424"/>
                    <a:gd name="T7" fmla="*/ 16 h 728"/>
                    <a:gd name="T8" fmla="*/ 90 w 424"/>
                    <a:gd name="T9" fmla="*/ 22 h 728"/>
                    <a:gd name="T10" fmla="*/ 101 w 424"/>
                    <a:gd name="T11" fmla="*/ 31 h 728"/>
                    <a:gd name="T12" fmla="*/ 104 w 424"/>
                    <a:gd name="T13" fmla="*/ 37 h 728"/>
                    <a:gd name="T14" fmla="*/ 106 w 424"/>
                    <a:gd name="T15" fmla="*/ 43 h 728"/>
                    <a:gd name="T16" fmla="*/ 107 w 424"/>
                    <a:gd name="T17" fmla="*/ 51 h 728"/>
                    <a:gd name="T18" fmla="*/ 105 w 424"/>
                    <a:gd name="T19" fmla="*/ 60 h 728"/>
                    <a:gd name="T20" fmla="*/ 101 w 424"/>
                    <a:gd name="T21" fmla="*/ 69 h 728"/>
                    <a:gd name="T22" fmla="*/ 95 w 424"/>
                    <a:gd name="T23" fmla="*/ 80 h 728"/>
                    <a:gd name="T24" fmla="*/ 87 w 424"/>
                    <a:gd name="T25" fmla="*/ 95 h 728"/>
                    <a:gd name="T26" fmla="*/ 78 w 424"/>
                    <a:gd name="T27" fmla="*/ 109 h 728"/>
                    <a:gd name="T28" fmla="*/ 74 w 424"/>
                    <a:gd name="T29" fmla="*/ 122 h 728"/>
                    <a:gd name="T30" fmla="*/ 69 w 424"/>
                    <a:gd name="T31" fmla="*/ 138 h 728"/>
                    <a:gd name="T32" fmla="*/ 65 w 424"/>
                    <a:gd name="T33" fmla="*/ 153 h 728"/>
                    <a:gd name="T34" fmla="*/ 64 w 424"/>
                    <a:gd name="T35" fmla="*/ 168 h 728"/>
                    <a:gd name="T36" fmla="*/ 64 w 424"/>
                    <a:gd name="T37" fmla="*/ 180 h 728"/>
                    <a:gd name="T38" fmla="*/ 65 w 424"/>
                    <a:gd name="T39" fmla="*/ 186 h 728"/>
                    <a:gd name="T40" fmla="*/ 72 w 424"/>
                    <a:gd name="T41" fmla="*/ 192 h 728"/>
                    <a:gd name="T42" fmla="*/ 82 w 424"/>
                    <a:gd name="T43" fmla="*/ 197 h 728"/>
                    <a:gd name="T44" fmla="*/ 91 w 424"/>
                    <a:gd name="T45" fmla="*/ 205 h 728"/>
                    <a:gd name="T46" fmla="*/ 98 w 424"/>
                    <a:gd name="T47" fmla="*/ 215 h 728"/>
                    <a:gd name="T48" fmla="*/ 100 w 424"/>
                    <a:gd name="T49" fmla="*/ 224 h 728"/>
                    <a:gd name="T50" fmla="*/ 99 w 424"/>
                    <a:gd name="T51" fmla="*/ 230 h 728"/>
                    <a:gd name="T52" fmla="*/ 95 w 424"/>
                    <a:gd name="T53" fmla="*/ 234 h 728"/>
                    <a:gd name="T54" fmla="*/ 85 w 424"/>
                    <a:gd name="T55" fmla="*/ 243 h 728"/>
                    <a:gd name="T56" fmla="*/ 80 w 424"/>
                    <a:gd name="T57" fmla="*/ 242 h 728"/>
                    <a:gd name="T58" fmla="*/ 78 w 424"/>
                    <a:gd name="T59" fmla="*/ 235 h 728"/>
                    <a:gd name="T60" fmla="*/ 77 w 424"/>
                    <a:gd name="T61" fmla="*/ 226 h 728"/>
                    <a:gd name="T62" fmla="*/ 71 w 424"/>
                    <a:gd name="T63" fmla="*/ 215 h 728"/>
                    <a:gd name="T64" fmla="*/ 63 w 424"/>
                    <a:gd name="T65" fmla="*/ 207 h 728"/>
                    <a:gd name="T66" fmla="*/ 56 w 424"/>
                    <a:gd name="T67" fmla="*/ 202 h 728"/>
                    <a:gd name="T68" fmla="*/ 47 w 424"/>
                    <a:gd name="T69" fmla="*/ 201 h 728"/>
                    <a:gd name="T70" fmla="*/ 42 w 424"/>
                    <a:gd name="T71" fmla="*/ 195 h 728"/>
                    <a:gd name="T72" fmla="*/ 40 w 424"/>
                    <a:gd name="T73" fmla="*/ 189 h 728"/>
                    <a:gd name="T74" fmla="*/ 41 w 424"/>
                    <a:gd name="T75" fmla="*/ 180 h 728"/>
                    <a:gd name="T76" fmla="*/ 45 w 424"/>
                    <a:gd name="T77" fmla="*/ 172 h 728"/>
                    <a:gd name="T78" fmla="*/ 49 w 424"/>
                    <a:gd name="T79" fmla="*/ 163 h 728"/>
                    <a:gd name="T80" fmla="*/ 53 w 424"/>
                    <a:gd name="T81" fmla="*/ 151 h 728"/>
                    <a:gd name="T82" fmla="*/ 56 w 424"/>
                    <a:gd name="T83" fmla="*/ 134 h 728"/>
                    <a:gd name="T84" fmla="*/ 57 w 424"/>
                    <a:gd name="T85" fmla="*/ 116 h 728"/>
                    <a:gd name="T86" fmla="*/ 60 w 424"/>
                    <a:gd name="T87" fmla="*/ 101 h 728"/>
                    <a:gd name="T88" fmla="*/ 63 w 424"/>
                    <a:gd name="T89" fmla="*/ 86 h 728"/>
                    <a:gd name="T90" fmla="*/ 67 w 424"/>
                    <a:gd name="T91" fmla="*/ 74 h 728"/>
                    <a:gd name="T92" fmla="*/ 73 w 424"/>
                    <a:gd name="T93" fmla="*/ 62 h 728"/>
                    <a:gd name="T94" fmla="*/ 78 w 424"/>
                    <a:gd name="T95" fmla="*/ 53 h 728"/>
                    <a:gd name="T96" fmla="*/ 78 w 424"/>
                    <a:gd name="T97" fmla="*/ 49 h 728"/>
                    <a:gd name="T98" fmla="*/ 73 w 424"/>
                    <a:gd name="T99" fmla="*/ 44 h 728"/>
                    <a:gd name="T100" fmla="*/ 56 w 424"/>
                    <a:gd name="T101" fmla="*/ 44 h 728"/>
                    <a:gd name="T102" fmla="*/ 39 w 424"/>
                    <a:gd name="T103" fmla="*/ 40 h 728"/>
                    <a:gd name="T104" fmla="*/ 25 w 424"/>
                    <a:gd name="T105" fmla="*/ 37 h 728"/>
                    <a:gd name="T106" fmla="*/ 14 w 424"/>
                    <a:gd name="T107" fmla="*/ 33 h 728"/>
                    <a:gd name="T108" fmla="*/ 5 w 424"/>
                    <a:gd name="T109" fmla="*/ 28 h 728"/>
                    <a:gd name="T110" fmla="*/ 0 w 424"/>
                    <a:gd name="T111" fmla="*/ 20 h 728"/>
                    <a:gd name="T112" fmla="*/ 0 w 424"/>
                    <a:gd name="T113" fmla="*/ 10 h 728"/>
                    <a:gd name="T114" fmla="*/ 4 w 424"/>
                    <a:gd name="T115" fmla="*/ 1 h 728"/>
                    <a:gd name="T116" fmla="*/ 11 w 424"/>
                    <a:gd name="T117" fmla="*/ 0 h 728"/>
                    <a:gd name="T118" fmla="*/ 24 w 424"/>
                    <a:gd name="T119" fmla="*/ 2 h 728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424"/>
                    <a:gd name="T181" fmla="*/ 0 h 728"/>
                    <a:gd name="T182" fmla="*/ 424 w 424"/>
                    <a:gd name="T183" fmla="*/ 728 h 728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424" h="728">
                      <a:moveTo>
                        <a:pt x="95" y="6"/>
                      </a:moveTo>
                      <a:lnTo>
                        <a:pt x="148" y="13"/>
                      </a:lnTo>
                      <a:lnTo>
                        <a:pt x="233" y="29"/>
                      </a:lnTo>
                      <a:lnTo>
                        <a:pt x="301" y="47"/>
                      </a:lnTo>
                      <a:lnTo>
                        <a:pt x="355" y="67"/>
                      </a:lnTo>
                      <a:lnTo>
                        <a:pt x="399" y="93"/>
                      </a:lnTo>
                      <a:lnTo>
                        <a:pt x="414" y="110"/>
                      </a:lnTo>
                      <a:lnTo>
                        <a:pt x="422" y="129"/>
                      </a:lnTo>
                      <a:lnTo>
                        <a:pt x="424" y="152"/>
                      </a:lnTo>
                      <a:lnTo>
                        <a:pt x="418" y="179"/>
                      </a:lnTo>
                      <a:lnTo>
                        <a:pt x="402" y="206"/>
                      </a:lnTo>
                      <a:lnTo>
                        <a:pt x="377" y="239"/>
                      </a:lnTo>
                      <a:lnTo>
                        <a:pt x="344" y="285"/>
                      </a:lnTo>
                      <a:lnTo>
                        <a:pt x="311" y="326"/>
                      </a:lnTo>
                      <a:lnTo>
                        <a:pt x="294" y="365"/>
                      </a:lnTo>
                      <a:lnTo>
                        <a:pt x="274" y="412"/>
                      </a:lnTo>
                      <a:lnTo>
                        <a:pt x="259" y="459"/>
                      </a:lnTo>
                      <a:lnTo>
                        <a:pt x="254" y="503"/>
                      </a:lnTo>
                      <a:lnTo>
                        <a:pt x="253" y="538"/>
                      </a:lnTo>
                      <a:lnTo>
                        <a:pt x="259" y="556"/>
                      </a:lnTo>
                      <a:lnTo>
                        <a:pt x="284" y="575"/>
                      </a:lnTo>
                      <a:lnTo>
                        <a:pt x="324" y="591"/>
                      </a:lnTo>
                      <a:lnTo>
                        <a:pt x="360" y="613"/>
                      </a:lnTo>
                      <a:lnTo>
                        <a:pt x="387" y="645"/>
                      </a:lnTo>
                      <a:lnTo>
                        <a:pt x="395" y="671"/>
                      </a:lnTo>
                      <a:lnTo>
                        <a:pt x="392" y="688"/>
                      </a:lnTo>
                      <a:lnTo>
                        <a:pt x="377" y="702"/>
                      </a:lnTo>
                      <a:lnTo>
                        <a:pt x="338" y="728"/>
                      </a:lnTo>
                      <a:lnTo>
                        <a:pt x="318" y="725"/>
                      </a:lnTo>
                      <a:lnTo>
                        <a:pt x="308" y="705"/>
                      </a:lnTo>
                      <a:lnTo>
                        <a:pt x="304" y="678"/>
                      </a:lnTo>
                      <a:lnTo>
                        <a:pt x="283" y="645"/>
                      </a:lnTo>
                      <a:lnTo>
                        <a:pt x="250" y="619"/>
                      </a:lnTo>
                      <a:lnTo>
                        <a:pt x="222" y="606"/>
                      </a:lnTo>
                      <a:lnTo>
                        <a:pt x="186" y="601"/>
                      </a:lnTo>
                      <a:lnTo>
                        <a:pt x="166" y="585"/>
                      </a:lnTo>
                      <a:lnTo>
                        <a:pt x="159" y="565"/>
                      </a:lnTo>
                      <a:lnTo>
                        <a:pt x="162" y="539"/>
                      </a:lnTo>
                      <a:lnTo>
                        <a:pt x="180" y="515"/>
                      </a:lnTo>
                      <a:lnTo>
                        <a:pt x="196" y="489"/>
                      </a:lnTo>
                      <a:lnTo>
                        <a:pt x="210" y="452"/>
                      </a:lnTo>
                      <a:lnTo>
                        <a:pt x="220" y="402"/>
                      </a:lnTo>
                      <a:lnTo>
                        <a:pt x="227" y="348"/>
                      </a:lnTo>
                      <a:lnTo>
                        <a:pt x="237" y="302"/>
                      </a:lnTo>
                      <a:lnTo>
                        <a:pt x="250" y="259"/>
                      </a:lnTo>
                      <a:lnTo>
                        <a:pt x="267" y="223"/>
                      </a:lnTo>
                      <a:lnTo>
                        <a:pt x="291" y="185"/>
                      </a:lnTo>
                      <a:lnTo>
                        <a:pt x="308" y="160"/>
                      </a:lnTo>
                      <a:lnTo>
                        <a:pt x="308" y="147"/>
                      </a:lnTo>
                      <a:lnTo>
                        <a:pt x="291" y="133"/>
                      </a:lnTo>
                      <a:lnTo>
                        <a:pt x="220" y="132"/>
                      </a:lnTo>
                      <a:lnTo>
                        <a:pt x="153" y="120"/>
                      </a:lnTo>
                      <a:lnTo>
                        <a:pt x="101" y="110"/>
                      </a:lnTo>
                      <a:lnTo>
                        <a:pt x="55" y="100"/>
                      </a:lnTo>
                      <a:lnTo>
                        <a:pt x="21" y="85"/>
                      </a:lnTo>
                      <a:lnTo>
                        <a:pt x="1" y="60"/>
                      </a:lnTo>
                      <a:lnTo>
                        <a:pt x="0" y="29"/>
                      </a:lnTo>
                      <a:lnTo>
                        <a:pt x="14" y="3"/>
                      </a:lnTo>
                      <a:lnTo>
                        <a:pt x="45" y="0"/>
                      </a:lnTo>
                      <a:lnTo>
                        <a:pt x="95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</p:grpSp>
          <p:grpSp>
            <p:nvGrpSpPr>
              <p:cNvPr id="5192" name="Group 32"/>
              <p:cNvGrpSpPr>
                <a:grpSpLocks/>
              </p:cNvGrpSpPr>
              <p:nvPr/>
            </p:nvGrpSpPr>
            <p:grpSpPr bwMode="auto">
              <a:xfrm>
                <a:off x="4752" y="632"/>
                <a:ext cx="618" cy="243"/>
                <a:chOff x="4752" y="632"/>
                <a:chExt cx="618" cy="243"/>
              </a:xfrm>
            </p:grpSpPr>
            <p:sp>
              <p:nvSpPr>
                <p:cNvPr id="5193" name="Freeform 33"/>
                <p:cNvSpPr>
                  <a:spLocks/>
                </p:cNvSpPr>
                <p:nvPr/>
              </p:nvSpPr>
              <p:spPr bwMode="auto">
                <a:xfrm>
                  <a:off x="4752" y="719"/>
                  <a:ext cx="82" cy="20"/>
                </a:xfrm>
                <a:custGeom>
                  <a:avLst/>
                  <a:gdLst>
                    <a:gd name="T0" fmla="*/ 82 w 328"/>
                    <a:gd name="T1" fmla="*/ 8 h 62"/>
                    <a:gd name="T2" fmla="*/ 15 w 328"/>
                    <a:gd name="T3" fmla="*/ 0 h 62"/>
                    <a:gd name="T4" fmla="*/ 13 w 328"/>
                    <a:gd name="T5" fmla="*/ 1 h 62"/>
                    <a:gd name="T6" fmla="*/ 12 w 328"/>
                    <a:gd name="T7" fmla="*/ 1 h 62"/>
                    <a:gd name="T8" fmla="*/ 10 w 328"/>
                    <a:gd name="T9" fmla="*/ 1 h 62"/>
                    <a:gd name="T10" fmla="*/ 9 w 328"/>
                    <a:gd name="T11" fmla="*/ 1 h 62"/>
                    <a:gd name="T12" fmla="*/ 7 w 328"/>
                    <a:gd name="T13" fmla="*/ 2 h 62"/>
                    <a:gd name="T14" fmla="*/ 5 w 328"/>
                    <a:gd name="T15" fmla="*/ 4 h 62"/>
                    <a:gd name="T16" fmla="*/ 3 w 328"/>
                    <a:gd name="T17" fmla="*/ 4 h 62"/>
                    <a:gd name="T18" fmla="*/ 3 w 328"/>
                    <a:gd name="T19" fmla="*/ 6 h 62"/>
                    <a:gd name="T20" fmla="*/ 1 w 328"/>
                    <a:gd name="T21" fmla="*/ 8 h 62"/>
                    <a:gd name="T22" fmla="*/ 0 w 328"/>
                    <a:gd name="T23" fmla="*/ 10 h 62"/>
                    <a:gd name="T24" fmla="*/ 0 w 328"/>
                    <a:gd name="T25" fmla="*/ 12 h 62"/>
                    <a:gd name="T26" fmla="*/ 1 w 328"/>
                    <a:gd name="T27" fmla="*/ 14 h 62"/>
                    <a:gd name="T28" fmla="*/ 2 w 328"/>
                    <a:gd name="T29" fmla="*/ 15 h 62"/>
                    <a:gd name="T30" fmla="*/ 4 w 328"/>
                    <a:gd name="T31" fmla="*/ 18 h 62"/>
                    <a:gd name="T32" fmla="*/ 5 w 328"/>
                    <a:gd name="T33" fmla="*/ 18 h 62"/>
                    <a:gd name="T34" fmla="*/ 7 w 328"/>
                    <a:gd name="T35" fmla="*/ 19 h 62"/>
                    <a:gd name="T36" fmla="*/ 10 w 328"/>
                    <a:gd name="T37" fmla="*/ 19 h 62"/>
                    <a:gd name="T38" fmla="*/ 11 w 328"/>
                    <a:gd name="T39" fmla="*/ 20 h 62"/>
                    <a:gd name="T40" fmla="*/ 13 w 328"/>
                    <a:gd name="T41" fmla="*/ 20 h 62"/>
                    <a:gd name="T42" fmla="*/ 80 w 328"/>
                    <a:gd name="T43" fmla="*/ 13 h 62"/>
                    <a:gd name="T44" fmla="*/ 82 w 328"/>
                    <a:gd name="T45" fmla="*/ 8 h 6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28"/>
                    <a:gd name="T70" fmla="*/ 0 h 62"/>
                    <a:gd name="T71" fmla="*/ 328 w 328"/>
                    <a:gd name="T72" fmla="*/ 62 h 62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28" h="62">
                      <a:moveTo>
                        <a:pt x="328" y="24"/>
                      </a:moveTo>
                      <a:lnTo>
                        <a:pt x="61" y="0"/>
                      </a:lnTo>
                      <a:lnTo>
                        <a:pt x="54" y="2"/>
                      </a:lnTo>
                      <a:lnTo>
                        <a:pt x="47" y="2"/>
                      </a:lnTo>
                      <a:lnTo>
                        <a:pt x="40" y="4"/>
                      </a:lnTo>
                      <a:lnTo>
                        <a:pt x="34" y="4"/>
                      </a:lnTo>
                      <a:lnTo>
                        <a:pt x="27" y="6"/>
                      </a:lnTo>
                      <a:lnTo>
                        <a:pt x="20" y="11"/>
                      </a:lnTo>
                      <a:lnTo>
                        <a:pt x="13" y="13"/>
                      </a:lnTo>
                      <a:lnTo>
                        <a:pt x="11" y="19"/>
                      </a:lnTo>
                      <a:lnTo>
                        <a:pt x="4" y="24"/>
                      </a:lnTo>
                      <a:lnTo>
                        <a:pt x="0" y="31"/>
                      </a:lnTo>
                      <a:lnTo>
                        <a:pt x="0" y="37"/>
                      </a:lnTo>
                      <a:lnTo>
                        <a:pt x="2" y="44"/>
                      </a:lnTo>
                      <a:lnTo>
                        <a:pt x="9" y="48"/>
                      </a:lnTo>
                      <a:lnTo>
                        <a:pt x="16" y="55"/>
                      </a:lnTo>
                      <a:lnTo>
                        <a:pt x="22" y="57"/>
                      </a:lnTo>
                      <a:lnTo>
                        <a:pt x="29" y="59"/>
                      </a:lnTo>
                      <a:lnTo>
                        <a:pt x="38" y="59"/>
                      </a:lnTo>
                      <a:lnTo>
                        <a:pt x="45" y="62"/>
                      </a:lnTo>
                      <a:lnTo>
                        <a:pt x="54" y="62"/>
                      </a:lnTo>
                      <a:lnTo>
                        <a:pt x="321" y="39"/>
                      </a:lnTo>
                      <a:lnTo>
                        <a:pt x="328" y="24"/>
                      </a:lnTo>
                      <a:close/>
                    </a:path>
                  </a:pathLst>
                </a:custGeom>
                <a:blipFill dpi="0" rotWithShape="0">
                  <a:blip r:embed="rId11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5194" name="Freeform 34"/>
                <p:cNvSpPr>
                  <a:spLocks/>
                </p:cNvSpPr>
                <p:nvPr/>
              </p:nvSpPr>
              <p:spPr bwMode="auto">
                <a:xfrm>
                  <a:off x="4778" y="829"/>
                  <a:ext cx="77" cy="46"/>
                </a:xfrm>
                <a:custGeom>
                  <a:avLst/>
                  <a:gdLst>
                    <a:gd name="T0" fmla="*/ 77 w 305"/>
                    <a:gd name="T1" fmla="*/ 0 h 136"/>
                    <a:gd name="T2" fmla="*/ 12 w 305"/>
                    <a:gd name="T3" fmla="*/ 23 h 136"/>
                    <a:gd name="T4" fmla="*/ 10 w 305"/>
                    <a:gd name="T5" fmla="*/ 24 h 136"/>
                    <a:gd name="T6" fmla="*/ 8 w 305"/>
                    <a:gd name="T7" fmla="*/ 25 h 136"/>
                    <a:gd name="T8" fmla="*/ 7 w 305"/>
                    <a:gd name="T9" fmla="*/ 27 h 136"/>
                    <a:gd name="T10" fmla="*/ 6 w 305"/>
                    <a:gd name="T11" fmla="*/ 27 h 136"/>
                    <a:gd name="T12" fmla="*/ 4 w 305"/>
                    <a:gd name="T13" fmla="*/ 29 h 136"/>
                    <a:gd name="T14" fmla="*/ 3 w 305"/>
                    <a:gd name="T15" fmla="*/ 31 h 136"/>
                    <a:gd name="T16" fmla="*/ 2 w 305"/>
                    <a:gd name="T17" fmla="*/ 33 h 136"/>
                    <a:gd name="T18" fmla="*/ 2 w 305"/>
                    <a:gd name="T19" fmla="*/ 35 h 136"/>
                    <a:gd name="T20" fmla="*/ 1 w 305"/>
                    <a:gd name="T21" fmla="*/ 37 h 136"/>
                    <a:gd name="T22" fmla="*/ 0 w 305"/>
                    <a:gd name="T23" fmla="*/ 40 h 136"/>
                    <a:gd name="T24" fmla="*/ 1 w 305"/>
                    <a:gd name="T25" fmla="*/ 42 h 136"/>
                    <a:gd name="T26" fmla="*/ 2 w 305"/>
                    <a:gd name="T27" fmla="*/ 44 h 136"/>
                    <a:gd name="T28" fmla="*/ 4 w 305"/>
                    <a:gd name="T29" fmla="*/ 44 h 136"/>
                    <a:gd name="T30" fmla="*/ 6 w 305"/>
                    <a:gd name="T31" fmla="*/ 46 h 136"/>
                    <a:gd name="T32" fmla="*/ 8 w 305"/>
                    <a:gd name="T33" fmla="*/ 46 h 136"/>
                    <a:gd name="T34" fmla="*/ 9 w 305"/>
                    <a:gd name="T35" fmla="*/ 46 h 136"/>
                    <a:gd name="T36" fmla="*/ 12 w 305"/>
                    <a:gd name="T37" fmla="*/ 45 h 136"/>
                    <a:gd name="T38" fmla="*/ 13 w 305"/>
                    <a:gd name="T39" fmla="*/ 45 h 136"/>
                    <a:gd name="T40" fmla="*/ 15 w 305"/>
                    <a:gd name="T41" fmla="*/ 44 h 136"/>
                    <a:gd name="T42" fmla="*/ 77 w 305"/>
                    <a:gd name="T43" fmla="*/ 6 h 136"/>
                    <a:gd name="T44" fmla="*/ 77 w 305"/>
                    <a:gd name="T45" fmla="*/ 0 h 1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05"/>
                    <a:gd name="T70" fmla="*/ 0 h 136"/>
                    <a:gd name="T71" fmla="*/ 305 w 305"/>
                    <a:gd name="T72" fmla="*/ 136 h 1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05" h="136">
                      <a:moveTo>
                        <a:pt x="305" y="0"/>
                      </a:moveTo>
                      <a:lnTo>
                        <a:pt x="46" y="68"/>
                      </a:lnTo>
                      <a:lnTo>
                        <a:pt x="40" y="72"/>
                      </a:lnTo>
                      <a:lnTo>
                        <a:pt x="33" y="75"/>
                      </a:lnTo>
                      <a:lnTo>
                        <a:pt x="28" y="79"/>
                      </a:lnTo>
                      <a:lnTo>
                        <a:pt x="22" y="81"/>
                      </a:lnTo>
                      <a:lnTo>
                        <a:pt x="16" y="86"/>
                      </a:lnTo>
                      <a:lnTo>
                        <a:pt x="12" y="92"/>
                      </a:lnTo>
                      <a:lnTo>
                        <a:pt x="6" y="97"/>
                      </a:lnTo>
                      <a:lnTo>
                        <a:pt x="6" y="104"/>
                      </a:lnTo>
                      <a:lnTo>
                        <a:pt x="2" y="110"/>
                      </a:lnTo>
                      <a:lnTo>
                        <a:pt x="0" y="118"/>
                      </a:lnTo>
                      <a:lnTo>
                        <a:pt x="2" y="125"/>
                      </a:lnTo>
                      <a:lnTo>
                        <a:pt x="6" y="130"/>
                      </a:lnTo>
                      <a:lnTo>
                        <a:pt x="14" y="131"/>
                      </a:lnTo>
                      <a:lnTo>
                        <a:pt x="22" y="136"/>
                      </a:lnTo>
                      <a:lnTo>
                        <a:pt x="30" y="136"/>
                      </a:lnTo>
                      <a:lnTo>
                        <a:pt x="37" y="135"/>
                      </a:lnTo>
                      <a:lnTo>
                        <a:pt x="46" y="132"/>
                      </a:lnTo>
                      <a:lnTo>
                        <a:pt x="52" y="132"/>
                      </a:lnTo>
                      <a:lnTo>
                        <a:pt x="60" y="129"/>
                      </a:lnTo>
                      <a:lnTo>
                        <a:pt x="304" y="18"/>
                      </a:lnTo>
                      <a:lnTo>
                        <a:pt x="305" y="0"/>
                      </a:lnTo>
                      <a:close/>
                    </a:path>
                  </a:pathLst>
                </a:custGeom>
                <a:blipFill dpi="0" rotWithShape="0">
                  <a:blip r:embed="rId11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5195" name="Freeform 35"/>
                <p:cNvSpPr>
                  <a:spLocks/>
                </p:cNvSpPr>
                <p:nvPr/>
              </p:nvSpPr>
              <p:spPr bwMode="auto">
                <a:xfrm>
                  <a:off x="5288" y="632"/>
                  <a:ext cx="79" cy="41"/>
                </a:xfrm>
                <a:custGeom>
                  <a:avLst/>
                  <a:gdLst>
                    <a:gd name="T0" fmla="*/ 0 w 317"/>
                    <a:gd name="T1" fmla="*/ 37 h 122"/>
                    <a:gd name="T2" fmla="*/ 62 w 317"/>
                    <a:gd name="T3" fmla="*/ 1 h 122"/>
                    <a:gd name="T4" fmla="*/ 63 w 317"/>
                    <a:gd name="T5" fmla="*/ 1 h 122"/>
                    <a:gd name="T6" fmla="*/ 65 w 317"/>
                    <a:gd name="T7" fmla="*/ 1 h 122"/>
                    <a:gd name="T8" fmla="*/ 67 w 317"/>
                    <a:gd name="T9" fmla="*/ 1 h 122"/>
                    <a:gd name="T10" fmla="*/ 68 w 317"/>
                    <a:gd name="T11" fmla="*/ 0 h 122"/>
                    <a:gd name="T12" fmla="*/ 70 w 317"/>
                    <a:gd name="T13" fmla="*/ 0 h 122"/>
                    <a:gd name="T14" fmla="*/ 72 w 317"/>
                    <a:gd name="T15" fmla="*/ 1 h 122"/>
                    <a:gd name="T16" fmla="*/ 74 w 317"/>
                    <a:gd name="T17" fmla="*/ 1 h 122"/>
                    <a:gd name="T18" fmla="*/ 75 w 317"/>
                    <a:gd name="T19" fmla="*/ 3 h 122"/>
                    <a:gd name="T20" fmla="*/ 77 w 317"/>
                    <a:gd name="T21" fmla="*/ 3 h 122"/>
                    <a:gd name="T22" fmla="*/ 79 w 317"/>
                    <a:gd name="T23" fmla="*/ 5 h 122"/>
                    <a:gd name="T24" fmla="*/ 79 w 317"/>
                    <a:gd name="T25" fmla="*/ 7 h 122"/>
                    <a:gd name="T26" fmla="*/ 79 w 317"/>
                    <a:gd name="T27" fmla="*/ 10 h 122"/>
                    <a:gd name="T28" fmla="*/ 78 w 317"/>
                    <a:gd name="T29" fmla="*/ 12 h 122"/>
                    <a:gd name="T30" fmla="*/ 77 w 317"/>
                    <a:gd name="T31" fmla="*/ 14 h 122"/>
                    <a:gd name="T32" fmla="*/ 75 w 317"/>
                    <a:gd name="T33" fmla="*/ 16 h 122"/>
                    <a:gd name="T34" fmla="*/ 74 w 317"/>
                    <a:gd name="T35" fmla="*/ 17 h 122"/>
                    <a:gd name="T36" fmla="*/ 72 w 317"/>
                    <a:gd name="T37" fmla="*/ 18 h 122"/>
                    <a:gd name="T38" fmla="*/ 70 w 317"/>
                    <a:gd name="T39" fmla="*/ 20 h 122"/>
                    <a:gd name="T40" fmla="*/ 68 w 317"/>
                    <a:gd name="T41" fmla="*/ 21 h 122"/>
                    <a:gd name="T42" fmla="*/ 3 w 317"/>
                    <a:gd name="T43" fmla="*/ 41 h 122"/>
                    <a:gd name="T44" fmla="*/ 0 w 317"/>
                    <a:gd name="T45" fmla="*/ 37 h 12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17"/>
                    <a:gd name="T70" fmla="*/ 0 h 122"/>
                    <a:gd name="T71" fmla="*/ 317 w 317"/>
                    <a:gd name="T72" fmla="*/ 122 h 122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17" h="122">
                      <a:moveTo>
                        <a:pt x="0" y="109"/>
                      </a:moveTo>
                      <a:lnTo>
                        <a:pt x="247" y="4"/>
                      </a:lnTo>
                      <a:lnTo>
                        <a:pt x="254" y="4"/>
                      </a:lnTo>
                      <a:lnTo>
                        <a:pt x="261" y="2"/>
                      </a:lnTo>
                      <a:lnTo>
                        <a:pt x="267" y="2"/>
                      </a:lnTo>
                      <a:lnTo>
                        <a:pt x="274" y="0"/>
                      </a:lnTo>
                      <a:lnTo>
                        <a:pt x="281" y="0"/>
                      </a:lnTo>
                      <a:lnTo>
                        <a:pt x="289" y="2"/>
                      </a:lnTo>
                      <a:lnTo>
                        <a:pt x="296" y="2"/>
                      </a:lnTo>
                      <a:lnTo>
                        <a:pt x="300" y="8"/>
                      </a:lnTo>
                      <a:lnTo>
                        <a:pt x="308" y="10"/>
                      </a:lnTo>
                      <a:lnTo>
                        <a:pt x="315" y="15"/>
                      </a:lnTo>
                      <a:lnTo>
                        <a:pt x="317" y="22"/>
                      </a:lnTo>
                      <a:lnTo>
                        <a:pt x="317" y="29"/>
                      </a:lnTo>
                      <a:lnTo>
                        <a:pt x="311" y="35"/>
                      </a:lnTo>
                      <a:lnTo>
                        <a:pt x="307" y="43"/>
                      </a:lnTo>
                      <a:lnTo>
                        <a:pt x="301" y="48"/>
                      </a:lnTo>
                      <a:lnTo>
                        <a:pt x="296" y="52"/>
                      </a:lnTo>
                      <a:lnTo>
                        <a:pt x="288" y="54"/>
                      </a:lnTo>
                      <a:lnTo>
                        <a:pt x="281" y="59"/>
                      </a:lnTo>
                      <a:lnTo>
                        <a:pt x="273" y="61"/>
                      </a:lnTo>
                      <a:lnTo>
                        <a:pt x="11" y="122"/>
                      </a:lnTo>
                      <a:lnTo>
                        <a:pt x="0" y="109"/>
                      </a:lnTo>
                      <a:close/>
                    </a:path>
                  </a:pathLst>
                </a:custGeom>
                <a:blipFill dpi="0" rotWithShape="0">
                  <a:blip r:embed="rId11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5196" name="Freeform 36"/>
                <p:cNvSpPr>
                  <a:spLocks/>
                </p:cNvSpPr>
                <p:nvPr/>
              </p:nvSpPr>
              <p:spPr bwMode="auto">
                <a:xfrm>
                  <a:off x="5293" y="767"/>
                  <a:ext cx="77" cy="45"/>
                </a:xfrm>
                <a:custGeom>
                  <a:avLst/>
                  <a:gdLst>
                    <a:gd name="T0" fmla="*/ 0 w 305"/>
                    <a:gd name="T1" fmla="*/ 0 h 135"/>
                    <a:gd name="T2" fmla="*/ 65 w 305"/>
                    <a:gd name="T3" fmla="*/ 22 h 135"/>
                    <a:gd name="T4" fmla="*/ 67 w 305"/>
                    <a:gd name="T5" fmla="*/ 24 h 135"/>
                    <a:gd name="T6" fmla="*/ 68 w 305"/>
                    <a:gd name="T7" fmla="*/ 25 h 135"/>
                    <a:gd name="T8" fmla="*/ 70 w 305"/>
                    <a:gd name="T9" fmla="*/ 26 h 135"/>
                    <a:gd name="T10" fmla="*/ 71 w 305"/>
                    <a:gd name="T11" fmla="*/ 27 h 135"/>
                    <a:gd name="T12" fmla="*/ 73 w 305"/>
                    <a:gd name="T13" fmla="*/ 28 h 135"/>
                    <a:gd name="T14" fmla="*/ 74 w 305"/>
                    <a:gd name="T15" fmla="*/ 31 h 135"/>
                    <a:gd name="T16" fmla="*/ 75 w 305"/>
                    <a:gd name="T17" fmla="*/ 32 h 135"/>
                    <a:gd name="T18" fmla="*/ 75 w 305"/>
                    <a:gd name="T19" fmla="*/ 34 h 135"/>
                    <a:gd name="T20" fmla="*/ 76 w 305"/>
                    <a:gd name="T21" fmla="*/ 37 h 135"/>
                    <a:gd name="T22" fmla="*/ 77 w 305"/>
                    <a:gd name="T23" fmla="*/ 39 h 135"/>
                    <a:gd name="T24" fmla="*/ 76 w 305"/>
                    <a:gd name="T25" fmla="*/ 41 h 135"/>
                    <a:gd name="T26" fmla="*/ 75 w 305"/>
                    <a:gd name="T27" fmla="*/ 43 h 135"/>
                    <a:gd name="T28" fmla="*/ 73 w 305"/>
                    <a:gd name="T29" fmla="*/ 44 h 135"/>
                    <a:gd name="T30" fmla="*/ 71 w 305"/>
                    <a:gd name="T31" fmla="*/ 45 h 135"/>
                    <a:gd name="T32" fmla="*/ 69 w 305"/>
                    <a:gd name="T33" fmla="*/ 45 h 135"/>
                    <a:gd name="T34" fmla="*/ 68 w 305"/>
                    <a:gd name="T35" fmla="*/ 45 h 135"/>
                    <a:gd name="T36" fmla="*/ 65 w 305"/>
                    <a:gd name="T37" fmla="*/ 44 h 135"/>
                    <a:gd name="T38" fmla="*/ 64 w 305"/>
                    <a:gd name="T39" fmla="*/ 44 h 135"/>
                    <a:gd name="T40" fmla="*/ 62 w 305"/>
                    <a:gd name="T41" fmla="*/ 43 h 135"/>
                    <a:gd name="T42" fmla="*/ 0 w 305"/>
                    <a:gd name="T43" fmla="*/ 6 h 135"/>
                    <a:gd name="T44" fmla="*/ 0 w 305"/>
                    <a:gd name="T45" fmla="*/ 0 h 135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05"/>
                    <a:gd name="T70" fmla="*/ 0 h 135"/>
                    <a:gd name="T71" fmla="*/ 305 w 305"/>
                    <a:gd name="T72" fmla="*/ 135 h 135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05" h="135">
                      <a:moveTo>
                        <a:pt x="0" y="0"/>
                      </a:moveTo>
                      <a:lnTo>
                        <a:pt x="259" y="67"/>
                      </a:lnTo>
                      <a:lnTo>
                        <a:pt x="265" y="72"/>
                      </a:lnTo>
                      <a:lnTo>
                        <a:pt x="271" y="74"/>
                      </a:lnTo>
                      <a:lnTo>
                        <a:pt x="277" y="79"/>
                      </a:lnTo>
                      <a:lnTo>
                        <a:pt x="283" y="81"/>
                      </a:lnTo>
                      <a:lnTo>
                        <a:pt x="288" y="85"/>
                      </a:lnTo>
                      <a:lnTo>
                        <a:pt x="293" y="92"/>
                      </a:lnTo>
                      <a:lnTo>
                        <a:pt x="298" y="96"/>
                      </a:lnTo>
                      <a:lnTo>
                        <a:pt x="298" y="103"/>
                      </a:lnTo>
                      <a:lnTo>
                        <a:pt x="303" y="110"/>
                      </a:lnTo>
                      <a:lnTo>
                        <a:pt x="305" y="117"/>
                      </a:lnTo>
                      <a:lnTo>
                        <a:pt x="303" y="124"/>
                      </a:lnTo>
                      <a:lnTo>
                        <a:pt x="298" y="130"/>
                      </a:lnTo>
                      <a:lnTo>
                        <a:pt x="290" y="131"/>
                      </a:lnTo>
                      <a:lnTo>
                        <a:pt x="283" y="135"/>
                      </a:lnTo>
                      <a:lnTo>
                        <a:pt x="275" y="135"/>
                      </a:lnTo>
                      <a:lnTo>
                        <a:pt x="268" y="134"/>
                      </a:lnTo>
                      <a:lnTo>
                        <a:pt x="259" y="132"/>
                      </a:lnTo>
                      <a:lnTo>
                        <a:pt x="252" y="132"/>
                      </a:lnTo>
                      <a:lnTo>
                        <a:pt x="244" y="128"/>
                      </a:lnTo>
                      <a:lnTo>
                        <a:pt x="1" y="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11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</p:grpSp>
        </p:grpSp>
        <p:sp>
          <p:nvSpPr>
            <p:cNvPr id="5189" name="Text Box 37"/>
            <p:cNvSpPr txBox="1">
              <a:spLocks noChangeArrowheads="1"/>
            </p:cNvSpPr>
            <p:nvPr/>
          </p:nvSpPr>
          <p:spPr bwMode="auto">
            <a:xfrm>
              <a:off x="4874" y="1231"/>
              <a:ext cx="50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>
                  <a:latin typeface="Georgia" panose="02040502050405020303" pitchFamily="18" charset="0"/>
                </a:rPr>
                <a:t>Tujuan </a:t>
              </a:r>
            </a:p>
            <a:p>
              <a:pPr algn="ctr" eaLnBrk="1" hangingPunct="1"/>
              <a:r>
                <a:rPr lang="en-US" altLang="en-US" sz="1400" b="1">
                  <a:latin typeface="Georgia" panose="02040502050405020303" pitchFamily="18" charset="0"/>
                </a:rPr>
                <a:t>tercapai</a:t>
              </a:r>
              <a:endParaRPr lang="en-US" altLang="en-US">
                <a:latin typeface="Georgia" panose="02040502050405020303" pitchFamily="18" charset="0"/>
              </a:endParaRPr>
            </a:p>
          </p:txBody>
        </p:sp>
      </p:grpSp>
      <p:grpSp>
        <p:nvGrpSpPr>
          <p:cNvPr id="5143" name="Group 38"/>
          <p:cNvGrpSpPr>
            <a:grpSpLocks/>
          </p:cNvGrpSpPr>
          <p:nvPr/>
        </p:nvGrpSpPr>
        <p:grpSpPr bwMode="auto">
          <a:xfrm>
            <a:off x="4445000" y="358775"/>
            <a:ext cx="1154113" cy="1963738"/>
            <a:chOff x="2800" y="400"/>
            <a:chExt cx="727" cy="1237"/>
          </a:xfrm>
        </p:grpSpPr>
        <p:graphicFrame>
          <p:nvGraphicFramePr>
            <p:cNvPr id="5131" name="Object 11"/>
            <p:cNvGraphicFramePr>
              <a:graphicFrameLocks noChangeAspect="1"/>
            </p:cNvGraphicFramePr>
            <p:nvPr/>
          </p:nvGraphicFramePr>
          <p:xfrm>
            <a:off x="2800" y="400"/>
            <a:ext cx="727" cy="8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204" name="Clip" r:id="rId12" imgW="2209320" imgH="2628720" progId="MS_ClipArt_Gallery.2">
                    <p:embed/>
                  </p:oleObj>
                </mc:Choice>
                <mc:Fallback>
                  <p:oleObj name="Clip" r:id="rId12" imgW="2209320" imgH="262872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0" y="400"/>
                          <a:ext cx="727" cy="8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87" name="Text Box 40"/>
            <p:cNvSpPr txBox="1">
              <a:spLocks noChangeArrowheads="1"/>
            </p:cNvSpPr>
            <p:nvPr/>
          </p:nvSpPr>
          <p:spPr bwMode="auto">
            <a:xfrm>
              <a:off x="2933" y="1311"/>
              <a:ext cx="533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>
                  <a:latin typeface="Georgia" panose="02040502050405020303" pitchFamily="18" charset="0"/>
                </a:rPr>
                <a:t>Susun</a:t>
              </a:r>
            </a:p>
            <a:p>
              <a:pPr algn="ctr" eaLnBrk="1" hangingPunct="1"/>
              <a:r>
                <a:rPr lang="en-US" altLang="en-US" sz="1400" b="1">
                  <a:latin typeface="Georgia" panose="02040502050405020303" pitchFamily="18" charset="0"/>
                </a:rPr>
                <a:t>Rencana</a:t>
              </a:r>
              <a:endParaRPr lang="en-US" altLang="en-US">
                <a:latin typeface="Georgia" panose="02040502050405020303" pitchFamily="18" charset="0"/>
              </a:endParaRPr>
            </a:p>
          </p:txBody>
        </p:sp>
      </p:grpSp>
      <p:sp>
        <p:nvSpPr>
          <p:cNvPr id="159785" name="Oval 41"/>
          <p:cNvSpPr>
            <a:spLocks noChangeArrowheads="1"/>
          </p:cNvSpPr>
          <p:nvPr/>
        </p:nvSpPr>
        <p:spPr bwMode="auto">
          <a:xfrm>
            <a:off x="609600" y="4076700"/>
            <a:ext cx="134938" cy="1158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159786" name="Oval 42"/>
          <p:cNvSpPr>
            <a:spLocks noChangeArrowheads="1"/>
          </p:cNvSpPr>
          <p:nvPr/>
        </p:nvSpPr>
        <p:spPr bwMode="auto">
          <a:xfrm>
            <a:off x="2087563" y="4076700"/>
            <a:ext cx="134937" cy="1158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Georgia" panose="02040502050405020303" pitchFamily="18" charset="0"/>
            </a:endParaRPr>
          </a:p>
        </p:txBody>
      </p:sp>
      <p:grpSp>
        <p:nvGrpSpPr>
          <p:cNvPr id="13" name="Group 43"/>
          <p:cNvGrpSpPr>
            <a:grpSpLocks/>
          </p:cNvGrpSpPr>
          <p:nvPr/>
        </p:nvGrpSpPr>
        <p:grpSpPr bwMode="auto">
          <a:xfrm>
            <a:off x="3298825" y="4076700"/>
            <a:ext cx="282575" cy="325438"/>
            <a:chOff x="2078" y="2742"/>
            <a:chExt cx="178" cy="205"/>
          </a:xfrm>
        </p:grpSpPr>
        <p:sp>
          <p:nvSpPr>
            <p:cNvPr id="5185" name="Oval 44"/>
            <p:cNvSpPr>
              <a:spLocks noChangeArrowheads="1"/>
            </p:cNvSpPr>
            <p:nvPr/>
          </p:nvSpPr>
          <p:spPr bwMode="auto">
            <a:xfrm>
              <a:off x="2078" y="2742"/>
              <a:ext cx="85" cy="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Georgia" panose="02040502050405020303" pitchFamily="18" charset="0"/>
              </a:endParaRPr>
            </a:p>
          </p:txBody>
        </p:sp>
        <p:sp>
          <p:nvSpPr>
            <p:cNvPr id="5186" name="Freeform 45"/>
            <p:cNvSpPr>
              <a:spLocks/>
            </p:cNvSpPr>
            <p:nvPr/>
          </p:nvSpPr>
          <p:spPr bwMode="auto">
            <a:xfrm>
              <a:off x="2147" y="2840"/>
              <a:ext cx="109" cy="107"/>
            </a:xfrm>
            <a:custGeom>
              <a:avLst/>
              <a:gdLst>
                <a:gd name="T0" fmla="*/ 0 w 123"/>
                <a:gd name="T1" fmla="*/ 0 h 141"/>
                <a:gd name="T2" fmla="*/ 109 w 123"/>
                <a:gd name="T3" fmla="*/ 107 h 141"/>
                <a:gd name="T4" fmla="*/ 0 60000 65536"/>
                <a:gd name="T5" fmla="*/ 0 60000 65536"/>
                <a:gd name="T6" fmla="*/ 0 w 123"/>
                <a:gd name="T7" fmla="*/ 0 h 141"/>
                <a:gd name="T8" fmla="*/ 123 w 123"/>
                <a:gd name="T9" fmla="*/ 141 h 1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3" h="141">
                  <a:moveTo>
                    <a:pt x="0" y="0"/>
                  </a:moveTo>
                  <a:cubicBezTo>
                    <a:pt x="48" y="39"/>
                    <a:pt x="102" y="99"/>
                    <a:pt x="123" y="141"/>
                  </a:cubicBezTo>
                </a:path>
              </a:pathLst>
            </a:custGeom>
            <a:noFill/>
            <a:ln w="28575">
              <a:solidFill>
                <a:srgbClr val="CC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Georgia" panose="02040502050405020303" pitchFamily="18" charset="0"/>
              </a:endParaRPr>
            </a:p>
          </p:txBody>
        </p:sp>
      </p:grpSp>
      <p:sp>
        <p:nvSpPr>
          <p:cNvPr id="5147" name="Rectangle 46"/>
          <p:cNvSpPr>
            <a:spLocks noChangeArrowheads="1"/>
          </p:cNvSpPr>
          <p:nvPr/>
        </p:nvSpPr>
        <p:spPr bwMode="auto">
          <a:xfrm>
            <a:off x="5651500" y="333375"/>
            <a:ext cx="1346200" cy="2362200"/>
          </a:xfrm>
          <a:prstGeom prst="rect">
            <a:avLst/>
          </a:prstGeom>
          <a:noFill/>
          <a:ln w="19050">
            <a:solidFill>
              <a:srgbClr val="CC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Georgia" panose="02040502050405020303" pitchFamily="18" charset="0"/>
            </a:endParaRPr>
          </a:p>
        </p:txBody>
      </p:sp>
      <p:grpSp>
        <p:nvGrpSpPr>
          <p:cNvPr id="14" name="Group 47"/>
          <p:cNvGrpSpPr>
            <a:grpSpLocks/>
          </p:cNvGrpSpPr>
          <p:nvPr/>
        </p:nvGrpSpPr>
        <p:grpSpPr bwMode="auto">
          <a:xfrm>
            <a:off x="877888" y="3381375"/>
            <a:ext cx="1076325" cy="1036638"/>
            <a:chOff x="553" y="2304"/>
            <a:chExt cx="678" cy="653"/>
          </a:xfrm>
        </p:grpSpPr>
        <p:grpSp>
          <p:nvGrpSpPr>
            <p:cNvPr id="5182" name="Group 48"/>
            <p:cNvGrpSpPr>
              <a:grpSpLocks/>
            </p:cNvGrpSpPr>
            <p:nvPr/>
          </p:nvGrpSpPr>
          <p:grpSpPr bwMode="auto">
            <a:xfrm>
              <a:off x="553" y="2304"/>
              <a:ext cx="678" cy="475"/>
              <a:chOff x="553" y="2304"/>
              <a:chExt cx="678" cy="475"/>
            </a:xfrm>
          </p:grpSpPr>
          <p:graphicFrame>
            <p:nvGraphicFramePr>
              <p:cNvPr id="5130" name="Object 10"/>
              <p:cNvGraphicFramePr>
                <a:graphicFrameLocks noChangeAspect="1"/>
              </p:cNvGraphicFramePr>
              <p:nvPr/>
            </p:nvGraphicFramePr>
            <p:xfrm>
              <a:off x="638" y="2304"/>
              <a:ext cx="408" cy="4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7205" name="Clip" r:id="rId14" imgW="3162240" imgH="3928680" progId="MS_ClipArt_Gallery.2">
                      <p:embed/>
                    </p:oleObj>
                  </mc:Choice>
                  <mc:Fallback>
                    <p:oleObj name="Clip" r:id="rId14" imgW="3162240" imgH="392868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38" y="2304"/>
                            <a:ext cx="408" cy="4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184" name="Line 50"/>
              <p:cNvSpPr>
                <a:spLocks noChangeShapeType="1"/>
              </p:cNvSpPr>
              <p:nvPr/>
            </p:nvSpPr>
            <p:spPr bwMode="auto">
              <a:xfrm>
                <a:off x="553" y="2779"/>
                <a:ext cx="678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83" name="Text Box 51"/>
            <p:cNvSpPr txBox="1">
              <a:spLocks noChangeArrowheads="1"/>
            </p:cNvSpPr>
            <p:nvPr/>
          </p:nvSpPr>
          <p:spPr bwMode="auto">
            <a:xfrm>
              <a:off x="624" y="2784"/>
              <a:ext cx="45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>
                  <a:latin typeface="Georgia" panose="02040502050405020303" pitchFamily="18" charset="0"/>
                </a:rPr>
                <a:t>Tahun 1</a:t>
              </a:r>
              <a:endParaRPr lang="en-US" altLang="en-US" sz="1200">
                <a:latin typeface="Georgia" panose="02040502050405020303" pitchFamily="18" charset="0"/>
              </a:endParaRPr>
            </a:p>
          </p:txBody>
        </p:sp>
      </p:grpSp>
      <p:grpSp>
        <p:nvGrpSpPr>
          <p:cNvPr id="16" name="Group 52"/>
          <p:cNvGrpSpPr>
            <a:grpSpLocks/>
          </p:cNvGrpSpPr>
          <p:nvPr/>
        </p:nvGrpSpPr>
        <p:grpSpPr bwMode="auto">
          <a:xfrm>
            <a:off x="1295400" y="4945063"/>
            <a:ext cx="1860550" cy="1331912"/>
            <a:chOff x="816" y="3289"/>
            <a:chExt cx="1172" cy="839"/>
          </a:xfrm>
        </p:grpSpPr>
        <p:sp>
          <p:nvSpPr>
            <p:cNvPr id="5179" name="Freeform 53"/>
            <p:cNvSpPr>
              <a:spLocks/>
            </p:cNvSpPr>
            <p:nvPr/>
          </p:nvSpPr>
          <p:spPr bwMode="auto">
            <a:xfrm>
              <a:off x="1141" y="3542"/>
              <a:ext cx="183" cy="180"/>
            </a:xfrm>
            <a:custGeom>
              <a:avLst/>
              <a:gdLst>
                <a:gd name="T0" fmla="*/ 0 w 207"/>
                <a:gd name="T1" fmla="*/ 0 h 237"/>
                <a:gd name="T2" fmla="*/ 183 w 207"/>
                <a:gd name="T3" fmla="*/ 180 h 237"/>
                <a:gd name="T4" fmla="*/ 0 60000 65536"/>
                <a:gd name="T5" fmla="*/ 0 60000 65536"/>
                <a:gd name="T6" fmla="*/ 0 w 207"/>
                <a:gd name="T7" fmla="*/ 0 h 237"/>
                <a:gd name="T8" fmla="*/ 207 w 207"/>
                <a:gd name="T9" fmla="*/ 237 h 2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7" h="237">
                  <a:moveTo>
                    <a:pt x="0" y="0"/>
                  </a:moveTo>
                  <a:cubicBezTo>
                    <a:pt x="60" y="117"/>
                    <a:pt x="129" y="180"/>
                    <a:pt x="207" y="237"/>
                  </a:cubicBezTo>
                </a:path>
              </a:pathLst>
            </a:cu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Georgia" panose="02040502050405020303" pitchFamily="18" charset="0"/>
              </a:endParaRPr>
            </a:p>
          </p:txBody>
        </p:sp>
        <p:grpSp>
          <p:nvGrpSpPr>
            <p:cNvPr id="5180" name="Group 54"/>
            <p:cNvGrpSpPr>
              <a:grpSpLocks/>
            </p:cNvGrpSpPr>
            <p:nvPr/>
          </p:nvGrpSpPr>
          <p:grpSpPr bwMode="auto">
            <a:xfrm>
              <a:off x="816" y="3289"/>
              <a:ext cx="1172" cy="839"/>
              <a:chOff x="816" y="3289"/>
              <a:chExt cx="1172" cy="839"/>
            </a:xfrm>
          </p:grpSpPr>
          <p:graphicFrame>
            <p:nvGraphicFramePr>
              <p:cNvPr id="5129" name="Object 9"/>
              <p:cNvGraphicFramePr>
                <a:graphicFrameLocks noChangeAspect="1"/>
              </p:cNvGraphicFramePr>
              <p:nvPr/>
            </p:nvGraphicFramePr>
            <p:xfrm>
              <a:off x="1401" y="3289"/>
              <a:ext cx="587" cy="62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7206" name="Clip" r:id="rId15" imgW="3216960" imgH="3951360" progId="MS_ClipArt_Gallery.2">
                      <p:embed/>
                    </p:oleObj>
                  </mc:Choice>
                  <mc:Fallback>
                    <p:oleObj name="Clip" r:id="rId15" imgW="3216960" imgH="395136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01" y="3289"/>
                            <a:ext cx="587" cy="62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181" name="Text Box 56"/>
              <p:cNvSpPr txBox="1">
                <a:spLocks noChangeArrowheads="1"/>
              </p:cNvSpPr>
              <p:nvPr/>
            </p:nvSpPr>
            <p:spPr bwMode="auto">
              <a:xfrm>
                <a:off x="816" y="3840"/>
                <a:ext cx="84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200" b="1">
                    <a:latin typeface="Georgia" panose="02040502050405020303" pitchFamily="18" charset="0"/>
                  </a:rPr>
                  <a:t>Evaluasi Diri</a:t>
                </a:r>
                <a:endParaRPr lang="en-US" altLang="en-US" sz="1200">
                  <a:latin typeface="Georgia" panose="02040502050405020303" pitchFamily="18" charset="0"/>
                </a:endParaRPr>
              </a:p>
              <a:p>
                <a:pPr eaLnBrk="1" hangingPunct="1"/>
                <a:r>
                  <a:rPr lang="en-US" altLang="en-US" sz="1200">
                    <a:latin typeface="Georgia" panose="02040502050405020303" pitchFamily="18" charset="0"/>
                  </a:rPr>
                  <a:t>&amp; </a:t>
                </a:r>
                <a:r>
                  <a:rPr lang="en-US" altLang="en-US" sz="1200" b="1">
                    <a:latin typeface="Georgia" panose="02040502050405020303" pitchFamily="18" charset="0"/>
                  </a:rPr>
                  <a:t>Susun Laporan</a:t>
                </a:r>
                <a:endParaRPr lang="en-US" altLang="en-US" sz="1200">
                  <a:latin typeface="Georgia" panose="02040502050405020303" pitchFamily="18" charset="0"/>
                </a:endParaRPr>
              </a:p>
            </p:txBody>
          </p:sp>
        </p:grpSp>
      </p:grpSp>
      <p:grpSp>
        <p:nvGrpSpPr>
          <p:cNvPr id="18" name="Group 57"/>
          <p:cNvGrpSpPr>
            <a:grpSpLocks/>
          </p:cNvGrpSpPr>
          <p:nvPr/>
        </p:nvGrpSpPr>
        <p:grpSpPr bwMode="auto">
          <a:xfrm>
            <a:off x="3275013" y="4424363"/>
            <a:ext cx="1042987" cy="1431925"/>
            <a:chOff x="2063" y="2961"/>
            <a:chExt cx="657" cy="902"/>
          </a:xfrm>
        </p:grpSpPr>
        <p:sp>
          <p:nvSpPr>
            <p:cNvPr id="5176" name="Freeform 58"/>
            <p:cNvSpPr>
              <a:spLocks/>
            </p:cNvSpPr>
            <p:nvPr/>
          </p:nvSpPr>
          <p:spPr bwMode="auto">
            <a:xfrm>
              <a:off x="2063" y="3613"/>
              <a:ext cx="177" cy="136"/>
            </a:xfrm>
            <a:custGeom>
              <a:avLst/>
              <a:gdLst>
                <a:gd name="T0" fmla="*/ 0 w 201"/>
                <a:gd name="T1" fmla="*/ 136 h 180"/>
                <a:gd name="T2" fmla="*/ 177 w 201"/>
                <a:gd name="T3" fmla="*/ 0 h 180"/>
                <a:gd name="T4" fmla="*/ 0 60000 65536"/>
                <a:gd name="T5" fmla="*/ 0 60000 65536"/>
                <a:gd name="T6" fmla="*/ 0 w 201"/>
                <a:gd name="T7" fmla="*/ 0 h 180"/>
                <a:gd name="T8" fmla="*/ 201 w 201"/>
                <a:gd name="T9" fmla="*/ 180 h 1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1" h="180">
                  <a:moveTo>
                    <a:pt x="0" y="180"/>
                  </a:moveTo>
                  <a:cubicBezTo>
                    <a:pt x="69" y="141"/>
                    <a:pt x="165" y="60"/>
                    <a:pt x="201" y="0"/>
                  </a:cubicBezTo>
                </a:path>
              </a:pathLst>
            </a:cu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Georgia" panose="02040502050405020303" pitchFamily="18" charset="0"/>
              </a:endParaRPr>
            </a:p>
          </p:txBody>
        </p:sp>
        <p:grpSp>
          <p:nvGrpSpPr>
            <p:cNvPr id="5177" name="Group 59"/>
            <p:cNvGrpSpPr>
              <a:grpSpLocks/>
            </p:cNvGrpSpPr>
            <p:nvPr/>
          </p:nvGrpSpPr>
          <p:grpSpPr bwMode="auto">
            <a:xfrm>
              <a:off x="2079" y="2961"/>
              <a:ext cx="641" cy="902"/>
              <a:chOff x="2079" y="2961"/>
              <a:chExt cx="641" cy="902"/>
            </a:xfrm>
          </p:grpSpPr>
          <p:graphicFrame>
            <p:nvGraphicFramePr>
              <p:cNvPr id="5128" name="Object 8"/>
              <p:cNvGraphicFramePr>
                <a:graphicFrameLocks noChangeAspect="1"/>
              </p:cNvGraphicFramePr>
              <p:nvPr/>
            </p:nvGraphicFramePr>
            <p:xfrm>
              <a:off x="2079" y="2961"/>
              <a:ext cx="641" cy="65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7207" name="Clip" r:id="rId16" imgW="2209320" imgH="2628720" progId="MS_ClipArt_Gallery.2">
                      <p:embed/>
                    </p:oleObj>
                  </mc:Choice>
                  <mc:Fallback>
                    <p:oleObj name="Clip" r:id="rId16" imgW="2209320" imgH="262872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79" y="2961"/>
                            <a:ext cx="641" cy="65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178" name="Text Box 61"/>
              <p:cNvSpPr txBox="1">
                <a:spLocks noChangeArrowheads="1"/>
              </p:cNvSpPr>
              <p:nvPr/>
            </p:nvSpPr>
            <p:spPr bwMode="auto">
              <a:xfrm>
                <a:off x="2233" y="3575"/>
                <a:ext cx="47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200" b="1">
                    <a:latin typeface="Georgia" panose="02040502050405020303" pitchFamily="18" charset="0"/>
                  </a:rPr>
                  <a:t>Perbaiki</a:t>
                </a:r>
              </a:p>
              <a:p>
                <a:pPr algn="ctr" eaLnBrk="1" hangingPunct="1"/>
                <a:r>
                  <a:rPr lang="en-US" altLang="en-US" sz="1200" b="1">
                    <a:latin typeface="Georgia" panose="02040502050405020303" pitchFamily="18" charset="0"/>
                  </a:rPr>
                  <a:t>Rencana</a:t>
                </a:r>
              </a:p>
            </p:txBody>
          </p:sp>
        </p:grpSp>
      </p:grpSp>
      <p:grpSp>
        <p:nvGrpSpPr>
          <p:cNvPr id="20" name="Group 62"/>
          <p:cNvGrpSpPr>
            <a:grpSpLocks/>
          </p:cNvGrpSpPr>
          <p:nvPr/>
        </p:nvGrpSpPr>
        <p:grpSpPr bwMode="auto">
          <a:xfrm>
            <a:off x="657225" y="4206875"/>
            <a:ext cx="1552575" cy="1384300"/>
            <a:chOff x="414" y="2824"/>
            <a:chExt cx="978" cy="872"/>
          </a:xfrm>
        </p:grpSpPr>
        <p:sp>
          <p:nvSpPr>
            <p:cNvPr id="5173" name="Freeform 63"/>
            <p:cNvSpPr>
              <a:spLocks/>
            </p:cNvSpPr>
            <p:nvPr/>
          </p:nvSpPr>
          <p:spPr bwMode="auto">
            <a:xfrm>
              <a:off x="1186" y="2824"/>
              <a:ext cx="130" cy="112"/>
            </a:xfrm>
            <a:custGeom>
              <a:avLst/>
              <a:gdLst>
                <a:gd name="T0" fmla="*/ 130 w 147"/>
                <a:gd name="T1" fmla="*/ 0 h 147"/>
                <a:gd name="T2" fmla="*/ 0 w 147"/>
                <a:gd name="T3" fmla="*/ 112 h 147"/>
                <a:gd name="T4" fmla="*/ 0 60000 65536"/>
                <a:gd name="T5" fmla="*/ 0 60000 65536"/>
                <a:gd name="T6" fmla="*/ 0 w 147"/>
                <a:gd name="T7" fmla="*/ 0 h 147"/>
                <a:gd name="T8" fmla="*/ 147 w 147"/>
                <a:gd name="T9" fmla="*/ 147 h 14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7" h="147">
                  <a:moveTo>
                    <a:pt x="147" y="0"/>
                  </a:moveTo>
                  <a:cubicBezTo>
                    <a:pt x="96" y="36"/>
                    <a:pt x="39" y="90"/>
                    <a:pt x="0" y="147"/>
                  </a:cubicBezTo>
                </a:path>
              </a:pathLst>
            </a:cu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Georgia" panose="02040502050405020303" pitchFamily="18" charset="0"/>
              </a:endParaRPr>
            </a:p>
          </p:txBody>
        </p:sp>
        <p:grpSp>
          <p:nvGrpSpPr>
            <p:cNvPr id="5174" name="Group 64"/>
            <p:cNvGrpSpPr>
              <a:grpSpLocks/>
            </p:cNvGrpSpPr>
            <p:nvPr/>
          </p:nvGrpSpPr>
          <p:grpSpPr bwMode="auto">
            <a:xfrm>
              <a:off x="414" y="2976"/>
              <a:ext cx="978" cy="720"/>
              <a:chOff x="414" y="2976"/>
              <a:chExt cx="978" cy="720"/>
            </a:xfrm>
          </p:grpSpPr>
          <p:sp>
            <p:nvSpPr>
              <p:cNvPr id="5175" name="Text Box 65"/>
              <p:cNvSpPr txBox="1">
                <a:spLocks noChangeArrowheads="1"/>
              </p:cNvSpPr>
              <p:nvPr/>
            </p:nvSpPr>
            <p:spPr bwMode="auto">
              <a:xfrm>
                <a:off x="414" y="3408"/>
                <a:ext cx="59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200" b="1">
                    <a:latin typeface="Georgia" panose="02040502050405020303" pitchFamily="18" charset="0"/>
                  </a:rPr>
                  <a:t>Analisa</a:t>
                </a:r>
              </a:p>
              <a:p>
                <a:pPr algn="ctr" eaLnBrk="1" hangingPunct="1"/>
                <a:r>
                  <a:rPr lang="en-US" altLang="en-US" sz="1200" b="1">
                    <a:latin typeface="Georgia" panose="02040502050405020303" pitchFamily="18" charset="0"/>
                  </a:rPr>
                  <a:t>Pencapaian</a:t>
                </a:r>
                <a:endParaRPr lang="en-US" altLang="en-US" sz="1200">
                  <a:latin typeface="Georgia" panose="02040502050405020303" pitchFamily="18" charset="0"/>
                </a:endParaRPr>
              </a:p>
            </p:txBody>
          </p:sp>
          <p:graphicFrame>
            <p:nvGraphicFramePr>
              <p:cNvPr id="5127" name="Object 7"/>
              <p:cNvGraphicFramePr>
                <a:graphicFrameLocks noChangeAspect="1"/>
              </p:cNvGraphicFramePr>
              <p:nvPr/>
            </p:nvGraphicFramePr>
            <p:xfrm>
              <a:off x="768" y="2976"/>
              <a:ext cx="624" cy="55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7208" name="Clip" r:id="rId17" imgW="2942640" imgH="2628360" progId="MS_ClipArt_Gallery.2">
                      <p:embed/>
                    </p:oleObj>
                  </mc:Choice>
                  <mc:Fallback>
                    <p:oleObj name="Clip" r:id="rId17" imgW="2942640" imgH="262836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68" y="2976"/>
                            <a:ext cx="624" cy="55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22" name="Group 67"/>
          <p:cNvGrpSpPr>
            <a:grpSpLocks/>
          </p:cNvGrpSpPr>
          <p:nvPr/>
        </p:nvGrpSpPr>
        <p:grpSpPr bwMode="auto">
          <a:xfrm>
            <a:off x="3586163" y="3381375"/>
            <a:ext cx="1912937" cy="1036638"/>
            <a:chOff x="2259" y="2304"/>
            <a:chExt cx="1205" cy="653"/>
          </a:xfrm>
        </p:grpSpPr>
        <p:grpSp>
          <p:nvGrpSpPr>
            <p:cNvPr id="5168" name="Group 68"/>
            <p:cNvGrpSpPr>
              <a:grpSpLocks/>
            </p:cNvGrpSpPr>
            <p:nvPr/>
          </p:nvGrpSpPr>
          <p:grpSpPr bwMode="auto">
            <a:xfrm>
              <a:off x="2259" y="2304"/>
              <a:ext cx="1036" cy="653"/>
              <a:chOff x="2259" y="2304"/>
              <a:chExt cx="1036" cy="653"/>
            </a:xfrm>
          </p:grpSpPr>
          <p:grpSp>
            <p:nvGrpSpPr>
              <p:cNvPr id="5170" name="Group 69"/>
              <p:cNvGrpSpPr>
                <a:grpSpLocks/>
              </p:cNvGrpSpPr>
              <p:nvPr/>
            </p:nvGrpSpPr>
            <p:grpSpPr bwMode="auto">
              <a:xfrm>
                <a:off x="2259" y="2304"/>
                <a:ext cx="1036" cy="475"/>
                <a:chOff x="2259" y="2304"/>
                <a:chExt cx="1036" cy="475"/>
              </a:xfrm>
            </p:grpSpPr>
            <p:graphicFrame>
              <p:nvGraphicFramePr>
                <p:cNvPr id="5126" name="Object 6"/>
                <p:cNvGraphicFramePr>
                  <a:graphicFrameLocks noChangeAspect="1"/>
                </p:cNvGraphicFramePr>
                <p:nvPr/>
              </p:nvGraphicFramePr>
              <p:xfrm>
                <a:off x="2496" y="2304"/>
                <a:ext cx="408" cy="43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7209" name="Clip" r:id="rId19" imgW="3162240" imgH="3928680" progId="MS_ClipArt_Gallery.2">
                        <p:embed/>
                      </p:oleObj>
                    </mc:Choice>
                    <mc:Fallback>
                      <p:oleObj name="Clip" r:id="rId19" imgW="3162240" imgH="3928680" progId="MS_ClipArt_Gallery.2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496" y="2304"/>
                              <a:ext cx="408" cy="43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5172" name="Line 71"/>
                <p:cNvSpPr>
                  <a:spLocks noChangeShapeType="1"/>
                </p:cNvSpPr>
                <p:nvPr/>
              </p:nvSpPr>
              <p:spPr bwMode="auto">
                <a:xfrm>
                  <a:off x="2259" y="2778"/>
                  <a:ext cx="1036" cy="1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171" name="Text Box 72"/>
              <p:cNvSpPr txBox="1">
                <a:spLocks noChangeArrowheads="1"/>
              </p:cNvSpPr>
              <p:nvPr/>
            </p:nvSpPr>
            <p:spPr bwMode="auto">
              <a:xfrm>
                <a:off x="2496" y="2784"/>
                <a:ext cx="45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200" b="1">
                    <a:latin typeface="Georgia" panose="02040502050405020303" pitchFamily="18" charset="0"/>
                  </a:rPr>
                  <a:t>Tahun 2</a:t>
                </a:r>
                <a:endParaRPr lang="en-US" altLang="en-US" sz="1200">
                  <a:latin typeface="Georgia" panose="02040502050405020303" pitchFamily="18" charset="0"/>
                </a:endParaRPr>
              </a:p>
            </p:txBody>
          </p:sp>
        </p:grpSp>
        <p:sp>
          <p:nvSpPr>
            <p:cNvPr id="5169" name="Oval 73"/>
            <p:cNvSpPr>
              <a:spLocks noChangeArrowheads="1"/>
            </p:cNvSpPr>
            <p:nvPr/>
          </p:nvSpPr>
          <p:spPr bwMode="auto">
            <a:xfrm>
              <a:off x="3379" y="2742"/>
              <a:ext cx="85" cy="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Georgia" panose="02040502050405020303" pitchFamily="18" charset="0"/>
              </a:endParaRPr>
            </a:p>
          </p:txBody>
        </p:sp>
      </p:grpSp>
      <p:grpSp>
        <p:nvGrpSpPr>
          <p:cNvPr id="25" name="Group 74"/>
          <p:cNvGrpSpPr>
            <a:grpSpLocks/>
          </p:cNvGrpSpPr>
          <p:nvPr/>
        </p:nvGrpSpPr>
        <p:grpSpPr bwMode="auto">
          <a:xfrm>
            <a:off x="5087938" y="4945063"/>
            <a:ext cx="1344612" cy="984250"/>
            <a:chOff x="3205" y="3289"/>
            <a:chExt cx="847" cy="620"/>
          </a:xfrm>
        </p:grpSpPr>
        <p:graphicFrame>
          <p:nvGraphicFramePr>
            <p:cNvPr id="5125" name="Object 5"/>
            <p:cNvGraphicFramePr>
              <a:graphicFrameLocks noChangeAspect="1"/>
            </p:cNvGraphicFramePr>
            <p:nvPr/>
          </p:nvGraphicFramePr>
          <p:xfrm>
            <a:off x="3465" y="3289"/>
            <a:ext cx="587" cy="6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210" name="Clip" r:id="rId20" imgW="3216960" imgH="3951360" progId="MS_ClipArt_Gallery.2">
                    <p:embed/>
                  </p:oleObj>
                </mc:Choice>
                <mc:Fallback>
                  <p:oleObj name="Clip" r:id="rId20" imgW="3216960" imgH="39513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65" y="3289"/>
                          <a:ext cx="587" cy="6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67" name="Freeform 76"/>
            <p:cNvSpPr>
              <a:spLocks/>
            </p:cNvSpPr>
            <p:nvPr/>
          </p:nvSpPr>
          <p:spPr bwMode="auto">
            <a:xfrm>
              <a:off x="3205" y="3542"/>
              <a:ext cx="183" cy="180"/>
            </a:xfrm>
            <a:custGeom>
              <a:avLst/>
              <a:gdLst>
                <a:gd name="T0" fmla="*/ 0 w 207"/>
                <a:gd name="T1" fmla="*/ 0 h 237"/>
                <a:gd name="T2" fmla="*/ 183 w 207"/>
                <a:gd name="T3" fmla="*/ 180 h 237"/>
                <a:gd name="T4" fmla="*/ 0 60000 65536"/>
                <a:gd name="T5" fmla="*/ 0 60000 65536"/>
                <a:gd name="T6" fmla="*/ 0 w 207"/>
                <a:gd name="T7" fmla="*/ 0 h 237"/>
                <a:gd name="T8" fmla="*/ 207 w 207"/>
                <a:gd name="T9" fmla="*/ 237 h 2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7" h="237">
                  <a:moveTo>
                    <a:pt x="0" y="0"/>
                  </a:moveTo>
                  <a:cubicBezTo>
                    <a:pt x="60" y="117"/>
                    <a:pt x="129" y="180"/>
                    <a:pt x="207" y="237"/>
                  </a:cubicBezTo>
                </a:path>
              </a:pathLst>
            </a:cu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Georgia" panose="02040502050405020303" pitchFamily="18" charset="0"/>
              </a:endParaRPr>
            </a:p>
          </p:txBody>
        </p:sp>
      </p:grpSp>
      <p:grpSp>
        <p:nvGrpSpPr>
          <p:cNvPr id="26" name="Group 77"/>
          <p:cNvGrpSpPr>
            <a:grpSpLocks/>
          </p:cNvGrpSpPr>
          <p:nvPr/>
        </p:nvGrpSpPr>
        <p:grpSpPr bwMode="auto">
          <a:xfrm>
            <a:off x="6551613" y="4424363"/>
            <a:ext cx="1042987" cy="1250950"/>
            <a:chOff x="4127" y="2961"/>
            <a:chExt cx="657" cy="788"/>
          </a:xfrm>
        </p:grpSpPr>
        <p:graphicFrame>
          <p:nvGraphicFramePr>
            <p:cNvPr id="5124" name="Object 4"/>
            <p:cNvGraphicFramePr>
              <a:graphicFrameLocks noChangeAspect="1"/>
            </p:cNvGraphicFramePr>
            <p:nvPr/>
          </p:nvGraphicFramePr>
          <p:xfrm>
            <a:off x="4143" y="2961"/>
            <a:ext cx="641" cy="6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211" name="Clip" r:id="rId21" imgW="2209320" imgH="2628720" progId="MS_ClipArt_Gallery.2">
                    <p:embed/>
                  </p:oleObj>
                </mc:Choice>
                <mc:Fallback>
                  <p:oleObj name="Clip" r:id="rId21" imgW="2209320" imgH="262872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43" y="2961"/>
                          <a:ext cx="641" cy="6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66" name="Freeform 79"/>
            <p:cNvSpPr>
              <a:spLocks/>
            </p:cNvSpPr>
            <p:nvPr/>
          </p:nvSpPr>
          <p:spPr bwMode="auto">
            <a:xfrm>
              <a:off x="4127" y="3613"/>
              <a:ext cx="177" cy="136"/>
            </a:xfrm>
            <a:custGeom>
              <a:avLst/>
              <a:gdLst>
                <a:gd name="T0" fmla="*/ 0 w 201"/>
                <a:gd name="T1" fmla="*/ 136 h 180"/>
                <a:gd name="T2" fmla="*/ 177 w 201"/>
                <a:gd name="T3" fmla="*/ 0 h 180"/>
                <a:gd name="T4" fmla="*/ 0 60000 65536"/>
                <a:gd name="T5" fmla="*/ 0 60000 65536"/>
                <a:gd name="T6" fmla="*/ 0 w 201"/>
                <a:gd name="T7" fmla="*/ 0 h 180"/>
                <a:gd name="T8" fmla="*/ 201 w 201"/>
                <a:gd name="T9" fmla="*/ 180 h 1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1" h="180">
                  <a:moveTo>
                    <a:pt x="0" y="180"/>
                  </a:moveTo>
                  <a:cubicBezTo>
                    <a:pt x="69" y="141"/>
                    <a:pt x="165" y="60"/>
                    <a:pt x="201" y="0"/>
                  </a:cubicBezTo>
                </a:path>
              </a:pathLst>
            </a:cu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Georgia" panose="02040502050405020303" pitchFamily="18" charset="0"/>
              </a:endParaRPr>
            </a:p>
          </p:txBody>
        </p:sp>
      </p:grpSp>
      <p:grpSp>
        <p:nvGrpSpPr>
          <p:cNvPr id="27" name="Group 80"/>
          <p:cNvGrpSpPr>
            <a:grpSpLocks/>
          </p:cNvGrpSpPr>
          <p:nvPr/>
        </p:nvGrpSpPr>
        <p:grpSpPr bwMode="auto">
          <a:xfrm>
            <a:off x="6575425" y="4076700"/>
            <a:ext cx="282575" cy="325438"/>
            <a:chOff x="4142" y="2742"/>
            <a:chExt cx="178" cy="205"/>
          </a:xfrm>
        </p:grpSpPr>
        <p:sp>
          <p:nvSpPr>
            <p:cNvPr id="5164" name="Oval 81"/>
            <p:cNvSpPr>
              <a:spLocks noChangeArrowheads="1"/>
            </p:cNvSpPr>
            <p:nvPr/>
          </p:nvSpPr>
          <p:spPr bwMode="auto">
            <a:xfrm>
              <a:off x="4142" y="2742"/>
              <a:ext cx="85" cy="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Georgia" panose="02040502050405020303" pitchFamily="18" charset="0"/>
              </a:endParaRPr>
            </a:p>
          </p:txBody>
        </p:sp>
        <p:sp>
          <p:nvSpPr>
            <p:cNvPr id="5165" name="Freeform 82"/>
            <p:cNvSpPr>
              <a:spLocks/>
            </p:cNvSpPr>
            <p:nvPr/>
          </p:nvSpPr>
          <p:spPr bwMode="auto">
            <a:xfrm>
              <a:off x="4211" y="2840"/>
              <a:ext cx="109" cy="107"/>
            </a:xfrm>
            <a:custGeom>
              <a:avLst/>
              <a:gdLst>
                <a:gd name="T0" fmla="*/ 0 w 123"/>
                <a:gd name="T1" fmla="*/ 0 h 141"/>
                <a:gd name="T2" fmla="*/ 109 w 123"/>
                <a:gd name="T3" fmla="*/ 107 h 141"/>
                <a:gd name="T4" fmla="*/ 0 60000 65536"/>
                <a:gd name="T5" fmla="*/ 0 60000 65536"/>
                <a:gd name="T6" fmla="*/ 0 w 123"/>
                <a:gd name="T7" fmla="*/ 0 h 141"/>
                <a:gd name="T8" fmla="*/ 123 w 123"/>
                <a:gd name="T9" fmla="*/ 141 h 1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3" h="141">
                  <a:moveTo>
                    <a:pt x="0" y="0"/>
                  </a:moveTo>
                  <a:cubicBezTo>
                    <a:pt x="48" y="39"/>
                    <a:pt x="102" y="99"/>
                    <a:pt x="123" y="141"/>
                  </a:cubicBezTo>
                </a:path>
              </a:pathLst>
            </a:custGeom>
            <a:noFill/>
            <a:ln w="28575">
              <a:solidFill>
                <a:srgbClr val="CC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Georgia" panose="02040502050405020303" pitchFamily="18" charset="0"/>
              </a:endParaRPr>
            </a:p>
          </p:txBody>
        </p:sp>
      </p:grpSp>
      <p:grpSp>
        <p:nvGrpSpPr>
          <p:cNvPr id="28" name="Group 83"/>
          <p:cNvGrpSpPr>
            <a:grpSpLocks/>
          </p:cNvGrpSpPr>
          <p:nvPr/>
        </p:nvGrpSpPr>
        <p:grpSpPr bwMode="auto">
          <a:xfrm>
            <a:off x="4572000" y="4206875"/>
            <a:ext cx="990600" cy="1125538"/>
            <a:chOff x="2880" y="2824"/>
            <a:chExt cx="624" cy="709"/>
          </a:xfrm>
        </p:grpSpPr>
        <p:sp>
          <p:nvSpPr>
            <p:cNvPr id="5163" name="Freeform 84"/>
            <p:cNvSpPr>
              <a:spLocks/>
            </p:cNvSpPr>
            <p:nvPr/>
          </p:nvSpPr>
          <p:spPr bwMode="auto">
            <a:xfrm>
              <a:off x="3250" y="2824"/>
              <a:ext cx="130" cy="112"/>
            </a:xfrm>
            <a:custGeom>
              <a:avLst/>
              <a:gdLst>
                <a:gd name="T0" fmla="*/ 130 w 147"/>
                <a:gd name="T1" fmla="*/ 0 h 147"/>
                <a:gd name="T2" fmla="*/ 0 w 147"/>
                <a:gd name="T3" fmla="*/ 112 h 147"/>
                <a:gd name="T4" fmla="*/ 0 60000 65536"/>
                <a:gd name="T5" fmla="*/ 0 60000 65536"/>
                <a:gd name="T6" fmla="*/ 0 w 147"/>
                <a:gd name="T7" fmla="*/ 0 h 147"/>
                <a:gd name="T8" fmla="*/ 147 w 147"/>
                <a:gd name="T9" fmla="*/ 147 h 14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7" h="147">
                  <a:moveTo>
                    <a:pt x="147" y="0"/>
                  </a:moveTo>
                  <a:cubicBezTo>
                    <a:pt x="96" y="36"/>
                    <a:pt x="39" y="90"/>
                    <a:pt x="0" y="147"/>
                  </a:cubicBezTo>
                </a:path>
              </a:pathLst>
            </a:cu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Georgia" panose="02040502050405020303" pitchFamily="18" charset="0"/>
              </a:endParaRPr>
            </a:p>
          </p:txBody>
        </p:sp>
        <p:graphicFrame>
          <p:nvGraphicFramePr>
            <p:cNvPr id="5123" name="Object 3"/>
            <p:cNvGraphicFramePr>
              <a:graphicFrameLocks noChangeAspect="1"/>
            </p:cNvGraphicFramePr>
            <p:nvPr/>
          </p:nvGraphicFramePr>
          <p:xfrm>
            <a:off x="2880" y="2976"/>
            <a:ext cx="624" cy="5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212" name="Clip" r:id="rId22" imgW="2942640" imgH="2628360" progId="MS_ClipArt_Gallery.2">
                    <p:embed/>
                  </p:oleObj>
                </mc:Choice>
                <mc:Fallback>
                  <p:oleObj name="Clip" r:id="rId22" imgW="2942640" imgH="26283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2976"/>
                          <a:ext cx="624" cy="5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9" name="Group 86"/>
          <p:cNvGrpSpPr>
            <a:grpSpLocks/>
          </p:cNvGrpSpPr>
          <p:nvPr/>
        </p:nvGrpSpPr>
        <p:grpSpPr bwMode="auto">
          <a:xfrm>
            <a:off x="6858000" y="3381375"/>
            <a:ext cx="1906588" cy="1036638"/>
            <a:chOff x="4320" y="2304"/>
            <a:chExt cx="1201" cy="653"/>
          </a:xfrm>
        </p:grpSpPr>
        <p:graphicFrame>
          <p:nvGraphicFramePr>
            <p:cNvPr id="5122" name="Object 2"/>
            <p:cNvGraphicFramePr>
              <a:graphicFrameLocks noChangeAspect="1"/>
            </p:cNvGraphicFramePr>
            <p:nvPr/>
          </p:nvGraphicFramePr>
          <p:xfrm>
            <a:off x="4405" y="2304"/>
            <a:ext cx="408" cy="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213" name="Clip" r:id="rId23" imgW="3162240" imgH="3928680" progId="MS_ClipArt_Gallery.2">
                    <p:embed/>
                  </p:oleObj>
                </mc:Choice>
                <mc:Fallback>
                  <p:oleObj name="Clip" r:id="rId23" imgW="3162240" imgH="392868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5" y="2304"/>
                          <a:ext cx="408" cy="4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58" name="Oval 88"/>
            <p:cNvSpPr>
              <a:spLocks noChangeArrowheads="1"/>
            </p:cNvSpPr>
            <p:nvPr/>
          </p:nvSpPr>
          <p:spPr bwMode="auto">
            <a:xfrm>
              <a:off x="5436" y="2736"/>
              <a:ext cx="85" cy="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Georgia" panose="02040502050405020303" pitchFamily="18" charset="0"/>
              </a:endParaRPr>
            </a:p>
          </p:txBody>
        </p:sp>
        <p:sp>
          <p:nvSpPr>
            <p:cNvPr id="5159" name="Line 89"/>
            <p:cNvSpPr>
              <a:spLocks noChangeShapeType="1"/>
            </p:cNvSpPr>
            <p:nvPr/>
          </p:nvSpPr>
          <p:spPr bwMode="auto">
            <a:xfrm>
              <a:off x="4320" y="2779"/>
              <a:ext cx="831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0" name="Text Box 90"/>
            <p:cNvSpPr txBox="1">
              <a:spLocks noChangeArrowheads="1"/>
            </p:cNvSpPr>
            <p:nvPr/>
          </p:nvSpPr>
          <p:spPr bwMode="auto">
            <a:xfrm>
              <a:off x="4320" y="2784"/>
              <a:ext cx="62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>
                  <a:latin typeface="Georgia" panose="02040502050405020303" pitchFamily="18" charset="0"/>
                </a:rPr>
                <a:t>Tahun 3, dst</a:t>
              </a:r>
              <a:endParaRPr lang="en-US" altLang="en-US" sz="1200">
                <a:latin typeface="Georgia" panose="02040502050405020303" pitchFamily="18" charset="0"/>
              </a:endParaRPr>
            </a:p>
          </p:txBody>
        </p:sp>
        <p:sp>
          <p:nvSpPr>
            <p:cNvPr id="5161" name="Oval 91"/>
            <p:cNvSpPr>
              <a:spLocks noChangeArrowheads="1"/>
            </p:cNvSpPr>
            <p:nvPr/>
          </p:nvSpPr>
          <p:spPr bwMode="auto">
            <a:xfrm>
              <a:off x="5184" y="2739"/>
              <a:ext cx="85" cy="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Georgia" panose="02040502050405020303" pitchFamily="18" charset="0"/>
              </a:endParaRPr>
            </a:p>
          </p:txBody>
        </p:sp>
        <p:sp>
          <p:nvSpPr>
            <p:cNvPr id="5162" name="Oval 92"/>
            <p:cNvSpPr>
              <a:spLocks noChangeArrowheads="1"/>
            </p:cNvSpPr>
            <p:nvPr/>
          </p:nvSpPr>
          <p:spPr bwMode="auto">
            <a:xfrm>
              <a:off x="5307" y="2739"/>
              <a:ext cx="85" cy="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Georgia" panose="020405020504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730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85" grpId="0" animBg="1"/>
      <p:bldP spid="15978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evron 16"/>
          <p:cNvSpPr/>
          <p:nvPr/>
        </p:nvSpPr>
        <p:spPr>
          <a:xfrm>
            <a:off x="1892700" y="438150"/>
            <a:ext cx="571300" cy="5039948"/>
          </a:xfrm>
          <a:prstGeom prst="chevron">
            <a:avLst>
              <a:gd name="adj" fmla="val 6539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70513660"/>
              </p:ext>
            </p:extLst>
          </p:nvPr>
        </p:nvGraphicFramePr>
        <p:xfrm>
          <a:off x="2424749" y="181072"/>
          <a:ext cx="6604951" cy="6219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55606" y="1371116"/>
            <a:ext cx="1857210" cy="383964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en-US" sz="2400" b="1" dirty="0" err="1"/>
              <a:t>Langkah-langkah</a:t>
            </a:r>
            <a:r>
              <a:rPr lang="en-US" sz="2400" b="1" dirty="0"/>
              <a:t> </a:t>
            </a:r>
            <a:r>
              <a:rPr lang="en-US" sz="2400" b="1" dirty="0" err="1"/>
              <a:t>Penyusunan</a:t>
            </a:r>
            <a:r>
              <a:rPr lang="en-US" sz="2400" b="1" dirty="0"/>
              <a:t> LED</a:t>
            </a:r>
            <a:r>
              <a:rPr lang="id-ID" sz="2400" b="1" dirty="0"/>
              <a:t>:</a:t>
            </a:r>
          </a:p>
          <a:p>
            <a:pPr lvl="0" algn="r"/>
            <a:r>
              <a:rPr lang="en-US" sz="2400" dirty="0" err="1"/>
              <a:t>Prinsip</a:t>
            </a:r>
            <a:r>
              <a:rPr lang="en-US" sz="2400" dirty="0"/>
              <a:t> 5i </a:t>
            </a:r>
            <a:r>
              <a:rPr lang="en-US" sz="2400" dirty="0" err="1"/>
              <a:t>inisiasi</a:t>
            </a:r>
            <a:r>
              <a:rPr lang="en-US" sz="2400" dirty="0"/>
              <a:t>, </a:t>
            </a:r>
            <a:r>
              <a:rPr lang="en-US" sz="2400" dirty="0" err="1"/>
              <a:t>idealisme</a:t>
            </a:r>
            <a:r>
              <a:rPr lang="en-US" sz="2400" dirty="0"/>
              <a:t>, </a:t>
            </a:r>
            <a:r>
              <a:rPr lang="en-US" sz="2400" dirty="0" err="1"/>
              <a:t>informasi</a:t>
            </a:r>
            <a:r>
              <a:rPr lang="en-US" sz="2400" dirty="0"/>
              <a:t>, </a:t>
            </a:r>
            <a:r>
              <a:rPr lang="en-US" sz="2400" dirty="0" err="1"/>
              <a:t>identifikasi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insepsi</a:t>
            </a:r>
            <a:r>
              <a:rPr lang="en-US" sz="2400" dirty="0"/>
              <a:t> </a:t>
            </a:r>
          </a:p>
        </p:txBody>
      </p:sp>
      <p:sp>
        <p:nvSpPr>
          <p:cNvPr id="9" name="Oval 8"/>
          <p:cNvSpPr/>
          <p:nvPr/>
        </p:nvSpPr>
        <p:spPr>
          <a:xfrm>
            <a:off x="526859" y="438150"/>
            <a:ext cx="810954" cy="79428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/>
              <a:t>IV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815771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" y="79376"/>
            <a:ext cx="8820150" cy="577849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id-ID" sz="2400" b="1" dirty="0">
                <a:solidFill>
                  <a:schemeClr val="bg1"/>
                </a:solidFill>
                <a:latin typeface="+mn-lt"/>
              </a:rPr>
              <a:t>IV. </a:t>
            </a:r>
            <a:r>
              <a:rPr lang="en-US" sz="2400" b="1" dirty="0" err="1">
                <a:solidFill>
                  <a:schemeClr val="bg1"/>
                </a:solidFill>
                <a:latin typeface="+mn-lt"/>
              </a:rPr>
              <a:t>Langkah-langkah</a:t>
            </a:r>
            <a:r>
              <a:rPr lang="en-US" sz="2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n-lt"/>
              </a:rPr>
              <a:t>Penyusunan</a:t>
            </a:r>
            <a:r>
              <a:rPr lang="en-US" sz="2400" b="1" dirty="0">
                <a:solidFill>
                  <a:schemeClr val="bg1"/>
                </a:solidFill>
                <a:latin typeface="+mn-lt"/>
              </a:rPr>
              <a:t> LED:</a:t>
            </a:r>
            <a:r>
              <a:rPr lang="id-ID" sz="2400" b="1" dirty="0">
                <a:solidFill>
                  <a:schemeClr val="bg1"/>
                </a:solidFill>
                <a:latin typeface="+mn-lt"/>
              </a:rPr>
              <a:t> Penjabaran yang sistematis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" y="742950"/>
            <a:ext cx="9001125" cy="5781293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d-ID" sz="2000" b="1" dirty="0">
                <a:solidFill>
                  <a:srgbClr val="FF0000"/>
                </a:solidFill>
              </a:rPr>
              <a:t>Pemosisian:</a:t>
            </a:r>
            <a:r>
              <a:rPr lang="id-ID" sz="2000" dirty="0"/>
              <a:t> Kegiatan pengumpulan dan pengolahan berbagai data dan informasi yang diperlukan untuk pembuatan LED. Kegiatan ini merupakan tugas dan tanggungjawab pimpinan UPPS dan program studi.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2000" b="1" dirty="0">
                <a:solidFill>
                  <a:srgbClr val="FF0000"/>
                </a:solidFill>
              </a:rPr>
              <a:t>Asumsi dan Arah</a:t>
            </a:r>
            <a:r>
              <a:rPr lang="id-ID" sz="2000" b="1" dirty="0"/>
              <a:t>:</a:t>
            </a:r>
            <a:r>
              <a:rPr lang="id-ID" sz="2000" dirty="0"/>
              <a:t> arah yang ditetapkan berdasarkan asumsi yang dihasilkan dari analisis dan interpretasi data dan informasi untuk dijadikan pedoman oleh organ-organ resmi yang ada di UPPS.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2000" b="1" dirty="0">
                <a:solidFill>
                  <a:srgbClr val="FF0000"/>
                </a:solidFill>
              </a:rPr>
              <a:t>Tujuan Unit Pengelola Program Studi</a:t>
            </a:r>
            <a:r>
              <a:rPr lang="id-ID" sz="2000" b="1" dirty="0"/>
              <a:t>:</a:t>
            </a:r>
            <a:r>
              <a:rPr lang="id-ID" sz="2000" dirty="0"/>
              <a:t> gambaran kondisi dan situasi UPPS di masa depan yang diinginkan pada kurun waktu tertentu.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2000" b="1" dirty="0">
                <a:solidFill>
                  <a:srgbClr val="FF0000"/>
                </a:solidFill>
              </a:rPr>
              <a:t>Indikator Kinerja</a:t>
            </a:r>
            <a:r>
              <a:rPr lang="id-ID" sz="2000" b="1" dirty="0"/>
              <a:t>:</a:t>
            </a:r>
            <a:r>
              <a:rPr lang="id-ID" sz="2000" dirty="0"/>
              <a:t> penjabaran tujuan UPPS dan Program Studi dalam bentuk angka (kuantifikasi).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2000" b="1" dirty="0">
                <a:solidFill>
                  <a:srgbClr val="FF0000"/>
                </a:solidFill>
              </a:rPr>
              <a:t>Analisis Situasi</a:t>
            </a:r>
            <a:r>
              <a:rPr lang="id-ID" sz="2000" b="1" dirty="0"/>
              <a:t>:</a:t>
            </a:r>
            <a:r>
              <a:rPr lang="id-ID" sz="2000" dirty="0"/>
              <a:t> kegiatan analisis data dan informasi menggunakan metoda analisis yang relevan. </a:t>
            </a: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id-ID" sz="2000" b="1" dirty="0">
                <a:solidFill>
                  <a:srgbClr val="FF0000"/>
                </a:solidFill>
              </a:rPr>
              <a:t>Kesimpulan</a:t>
            </a:r>
            <a:r>
              <a:rPr lang="id-ID" sz="2000" b="1" dirty="0"/>
              <a:t>:</a:t>
            </a:r>
            <a:r>
              <a:rPr lang="id-ID" sz="2000" dirty="0"/>
              <a:t> pembuatan rangkuman dan penyimpulan dari hasil analisis situasional.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2000" b="1" dirty="0">
                <a:solidFill>
                  <a:srgbClr val="FF0000"/>
                </a:solidFill>
              </a:rPr>
              <a:t>Langkah Strategis</a:t>
            </a:r>
            <a:r>
              <a:rPr lang="id-ID" sz="2000" b="1" dirty="0"/>
              <a:t>:</a:t>
            </a:r>
            <a:r>
              <a:rPr lang="id-ID" sz="2000" dirty="0"/>
              <a:t> kegiatan identifikasi berbagai strategi yang dapat digunakan untuk mencapai tujuan yang telah ditetapkan. </a:t>
            </a: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id-ID" sz="2000" b="1" dirty="0">
                <a:solidFill>
                  <a:srgbClr val="FF0000"/>
                </a:solidFill>
              </a:rPr>
              <a:t>Rencana Implementasi</a:t>
            </a:r>
            <a:r>
              <a:rPr lang="id-ID" sz="2000" b="1" dirty="0"/>
              <a:t>:</a:t>
            </a:r>
            <a:r>
              <a:rPr lang="id-ID" sz="2000" dirty="0"/>
              <a:t> penjabaran dari strategi yang dipilih menjadi aktivitas-aktivitas yang dapat dilaksanakan di tingkat operasional. </a:t>
            </a:r>
          </a:p>
        </p:txBody>
      </p:sp>
    </p:spTree>
    <p:extLst>
      <p:ext uri="{BB962C8B-B14F-4D97-AF65-F5344CB8AC3E}">
        <p14:creationId xmlns:p14="http://schemas.microsoft.com/office/powerpoint/2010/main" val="26848950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evron 16"/>
          <p:cNvSpPr/>
          <p:nvPr/>
        </p:nvSpPr>
        <p:spPr>
          <a:xfrm>
            <a:off x="1769257" y="275160"/>
            <a:ext cx="571300" cy="5039948"/>
          </a:xfrm>
          <a:prstGeom prst="chevron">
            <a:avLst>
              <a:gd name="adj" fmla="val 6539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63129362"/>
              </p:ext>
            </p:extLst>
          </p:nvPr>
        </p:nvGraphicFramePr>
        <p:xfrm>
          <a:off x="2424749" y="181072"/>
          <a:ext cx="6604951" cy="6219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95415" y="2399235"/>
            <a:ext cx="1857210" cy="158221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fi-FI" sz="2400" b="1" dirty="0"/>
              <a:t>Pelaksanaan Penyusunan Laporan Evaluasi Diri</a:t>
            </a:r>
            <a:endParaRPr lang="en-US" sz="2400" b="1" dirty="0"/>
          </a:p>
        </p:txBody>
      </p:sp>
      <p:sp>
        <p:nvSpPr>
          <p:cNvPr id="9" name="Oval 8"/>
          <p:cNvSpPr/>
          <p:nvPr/>
        </p:nvSpPr>
        <p:spPr>
          <a:xfrm>
            <a:off x="732096" y="1562100"/>
            <a:ext cx="810954" cy="79428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/>
              <a:t>V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84624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71475" y="2881313"/>
            <a:ext cx="7715250" cy="3452812"/>
            <a:chOff x="234" y="1815"/>
            <a:chExt cx="4860" cy="2175"/>
          </a:xfrm>
        </p:grpSpPr>
        <p:sp>
          <p:nvSpPr>
            <p:cNvPr id="2107" name="Freeform 3"/>
            <p:cNvSpPr>
              <a:spLocks/>
            </p:cNvSpPr>
            <p:nvPr/>
          </p:nvSpPr>
          <p:spPr bwMode="auto">
            <a:xfrm>
              <a:off x="234" y="1815"/>
              <a:ext cx="4860" cy="657"/>
            </a:xfrm>
            <a:custGeom>
              <a:avLst/>
              <a:gdLst>
                <a:gd name="T0" fmla="*/ 2034 w 4860"/>
                <a:gd name="T1" fmla="*/ 9 h 657"/>
                <a:gd name="T2" fmla="*/ 4860 w 4860"/>
                <a:gd name="T3" fmla="*/ 657 h 657"/>
                <a:gd name="T4" fmla="*/ 0 w 4860"/>
                <a:gd name="T5" fmla="*/ 651 h 657"/>
                <a:gd name="T6" fmla="*/ 1302 w 4860"/>
                <a:gd name="T7" fmla="*/ 0 h 657"/>
                <a:gd name="T8" fmla="*/ 2034 w 4860"/>
                <a:gd name="T9" fmla="*/ 9 h 6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60"/>
                <a:gd name="T16" fmla="*/ 0 h 657"/>
                <a:gd name="T17" fmla="*/ 4860 w 4860"/>
                <a:gd name="T18" fmla="*/ 657 h 6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60" h="657">
                  <a:moveTo>
                    <a:pt x="2034" y="9"/>
                  </a:moveTo>
                  <a:lnTo>
                    <a:pt x="4860" y="657"/>
                  </a:lnTo>
                  <a:lnTo>
                    <a:pt x="0" y="651"/>
                  </a:lnTo>
                  <a:lnTo>
                    <a:pt x="1302" y="0"/>
                  </a:lnTo>
                  <a:lnTo>
                    <a:pt x="2034" y="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Georgia" panose="02040502050405020303" pitchFamily="18" charset="0"/>
              </a:endParaRPr>
            </a:p>
          </p:txBody>
        </p:sp>
        <p:sp>
          <p:nvSpPr>
            <p:cNvPr id="2108" name="Rectangle 4"/>
            <p:cNvSpPr>
              <a:spLocks noChangeArrowheads="1"/>
            </p:cNvSpPr>
            <p:nvPr/>
          </p:nvSpPr>
          <p:spPr bwMode="auto">
            <a:xfrm>
              <a:off x="240" y="2472"/>
              <a:ext cx="4854" cy="1518"/>
            </a:xfrm>
            <a:prstGeom prst="rect">
              <a:avLst/>
            </a:prstGeom>
            <a:noFill/>
            <a:ln w="19050">
              <a:solidFill>
                <a:srgbClr val="CC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Georgia" panose="02040502050405020303" pitchFamily="18" charset="0"/>
              </a:endParaRPr>
            </a:p>
          </p:txBody>
        </p:sp>
        <p:sp>
          <p:nvSpPr>
            <p:cNvPr id="2109" name="AutoShape 5"/>
            <p:cNvSpPr>
              <a:spLocks noChangeArrowheads="1"/>
            </p:cNvSpPr>
            <p:nvPr/>
          </p:nvSpPr>
          <p:spPr bwMode="auto">
            <a:xfrm>
              <a:off x="1576" y="1844"/>
              <a:ext cx="498" cy="342"/>
            </a:xfrm>
            <a:prstGeom prst="downArrow">
              <a:avLst>
                <a:gd name="adj1" fmla="val 55130"/>
                <a:gd name="adj2" fmla="val 5922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Georgia" panose="02040502050405020303" pitchFamily="18" charset="0"/>
              </a:endParaRPr>
            </a:p>
          </p:txBody>
        </p:sp>
      </p:grpSp>
      <p:sp>
        <p:nvSpPr>
          <p:cNvPr id="2061" name="AutoShape 6"/>
          <p:cNvSpPr>
            <a:spLocks noChangeArrowheads="1"/>
          </p:cNvSpPr>
          <p:nvPr/>
        </p:nvSpPr>
        <p:spPr bwMode="auto">
          <a:xfrm>
            <a:off x="2286000" y="838200"/>
            <a:ext cx="5105400" cy="1600200"/>
          </a:xfrm>
          <a:prstGeom prst="rightArrow">
            <a:avLst>
              <a:gd name="adj1" fmla="val 50000"/>
              <a:gd name="adj2" fmla="val 79762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Georgia" panose="02040502050405020303" pitchFamily="18" charset="0"/>
            </a:endParaRPr>
          </a:p>
        </p:txBody>
      </p:sp>
      <p:grpSp>
        <p:nvGrpSpPr>
          <p:cNvPr id="2062" name="Group 7"/>
          <p:cNvGrpSpPr>
            <a:grpSpLocks/>
          </p:cNvGrpSpPr>
          <p:nvPr/>
        </p:nvGrpSpPr>
        <p:grpSpPr bwMode="auto">
          <a:xfrm>
            <a:off x="1446213" y="982663"/>
            <a:ext cx="1042987" cy="1949450"/>
            <a:chOff x="911" y="619"/>
            <a:chExt cx="657" cy="1228"/>
          </a:xfrm>
        </p:grpSpPr>
        <p:graphicFrame>
          <p:nvGraphicFramePr>
            <p:cNvPr id="2059" name="Object 11"/>
            <p:cNvGraphicFramePr>
              <a:graphicFrameLocks noChangeAspect="1"/>
            </p:cNvGraphicFramePr>
            <p:nvPr/>
          </p:nvGraphicFramePr>
          <p:xfrm>
            <a:off x="1091" y="619"/>
            <a:ext cx="297" cy="7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764" name="Clip" r:id="rId3" imgW="1621800" imgH="3934080" progId="MS_ClipArt_Gallery.2">
                    <p:embed/>
                  </p:oleObj>
                </mc:Choice>
                <mc:Fallback>
                  <p:oleObj name="Clip" r:id="rId3" imgW="1621800" imgH="393408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1" y="619"/>
                          <a:ext cx="297" cy="7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06" name="Text Box 9"/>
            <p:cNvSpPr txBox="1">
              <a:spLocks noChangeArrowheads="1"/>
            </p:cNvSpPr>
            <p:nvPr/>
          </p:nvSpPr>
          <p:spPr bwMode="auto">
            <a:xfrm>
              <a:off x="911" y="1387"/>
              <a:ext cx="657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>
                  <a:latin typeface="Georgia" panose="02040502050405020303" pitchFamily="18" charset="0"/>
                </a:rPr>
                <a:t>Bagaimana</a:t>
              </a:r>
            </a:p>
            <a:p>
              <a:pPr algn="ctr" eaLnBrk="1" hangingPunct="1"/>
              <a:r>
                <a:rPr lang="en-US" altLang="en-US" sz="1400" b="1">
                  <a:latin typeface="Georgia" panose="02040502050405020303" pitchFamily="18" charset="0"/>
                </a:rPr>
                <a:t>mencapai</a:t>
              </a:r>
            </a:p>
            <a:p>
              <a:pPr algn="ctr" eaLnBrk="1" hangingPunct="1"/>
              <a:r>
                <a:rPr lang="en-US" altLang="en-US" sz="1400" b="1">
                  <a:latin typeface="Georgia" panose="02040502050405020303" pitchFamily="18" charset="0"/>
                </a:rPr>
                <a:t>tujuan ?</a:t>
              </a:r>
              <a:endParaRPr lang="en-US" altLang="en-US">
                <a:latin typeface="Georgia" panose="02040502050405020303" pitchFamily="18" charset="0"/>
              </a:endParaRPr>
            </a:p>
          </p:txBody>
        </p:sp>
      </p:grpSp>
      <p:grpSp>
        <p:nvGrpSpPr>
          <p:cNvPr id="2063" name="Group 10"/>
          <p:cNvGrpSpPr>
            <a:grpSpLocks/>
          </p:cNvGrpSpPr>
          <p:nvPr/>
        </p:nvGrpSpPr>
        <p:grpSpPr bwMode="auto">
          <a:xfrm>
            <a:off x="2476500" y="838200"/>
            <a:ext cx="1055688" cy="1787525"/>
            <a:chOff x="1560" y="528"/>
            <a:chExt cx="665" cy="1126"/>
          </a:xfrm>
        </p:grpSpPr>
        <p:graphicFrame>
          <p:nvGraphicFramePr>
            <p:cNvPr id="2058" name="Object 10"/>
            <p:cNvGraphicFramePr>
              <a:graphicFrameLocks noChangeAspect="1"/>
            </p:cNvGraphicFramePr>
            <p:nvPr/>
          </p:nvGraphicFramePr>
          <p:xfrm>
            <a:off x="1560" y="528"/>
            <a:ext cx="665" cy="8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765" name="Clip" r:id="rId5" imgW="3216960" imgH="3951360" progId="MS_ClipArt_Gallery.2">
                    <p:embed/>
                  </p:oleObj>
                </mc:Choice>
                <mc:Fallback>
                  <p:oleObj name="Clip" r:id="rId5" imgW="3216960" imgH="39513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60" y="528"/>
                          <a:ext cx="665" cy="8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05" name="Text Box 12"/>
            <p:cNvSpPr txBox="1">
              <a:spLocks noChangeArrowheads="1"/>
            </p:cNvSpPr>
            <p:nvPr/>
          </p:nvSpPr>
          <p:spPr bwMode="auto">
            <a:xfrm>
              <a:off x="1613" y="1328"/>
              <a:ext cx="527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>
                  <a:latin typeface="Georgia" panose="02040502050405020303" pitchFamily="18" charset="0"/>
                </a:rPr>
                <a:t>Evaluasi</a:t>
              </a:r>
            </a:p>
            <a:p>
              <a:pPr algn="ctr" eaLnBrk="1" hangingPunct="1"/>
              <a:r>
                <a:rPr lang="en-US" altLang="en-US" sz="1400" b="1">
                  <a:latin typeface="Georgia" panose="02040502050405020303" pitchFamily="18" charset="0"/>
                </a:rPr>
                <a:t>Diri</a:t>
              </a:r>
              <a:endParaRPr lang="en-US" altLang="en-US">
                <a:latin typeface="Georgia" panose="02040502050405020303" pitchFamily="18" charset="0"/>
              </a:endParaRPr>
            </a:p>
          </p:txBody>
        </p:sp>
      </p:grpSp>
      <p:grpSp>
        <p:nvGrpSpPr>
          <p:cNvPr id="2064" name="Group 13"/>
          <p:cNvGrpSpPr>
            <a:grpSpLocks/>
          </p:cNvGrpSpPr>
          <p:nvPr/>
        </p:nvGrpSpPr>
        <p:grpSpPr bwMode="auto">
          <a:xfrm>
            <a:off x="3635375" y="774700"/>
            <a:ext cx="785813" cy="1825625"/>
            <a:chOff x="2290" y="488"/>
            <a:chExt cx="495" cy="1150"/>
          </a:xfrm>
        </p:grpSpPr>
        <p:graphicFrame>
          <p:nvGraphicFramePr>
            <p:cNvPr id="2057" name="Object 9"/>
            <p:cNvGraphicFramePr>
              <a:graphicFrameLocks noChangeAspect="1"/>
            </p:cNvGraphicFramePr>
            <p:nvPr/>
          </p:nvGraphicFramePr>
          <p:xfrm>
            <a:off x="2376" y="488"/>
            <a:ext cx="269" cy="8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766" name="Clip" r:id="rId7" imgW="1295640" imgH="3934080" progId="MS_ClipArt_Gallery.2">
                    <p:embed/>
                  </p:oleObj>
                </mc:Choice>
                <mc:Fallback>
                  <p:oleObj name="Clip" r:id="rId7" imgW="1295640" imgH="393408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76" y="488"/>
                          <a:ext cx="269" cy="8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04" name="Text Box 15"/>
            <p:cNvSpPr txBox="1">
              <a:spLocks noChangeArrowheads="1"/>
            </p:cNvSpPr>
            <p:nvPr/>
          </p:nvSpPr>
          <p:spPr bwMode="auto">
            <a:xfrm>
              <a:off x="2290" y="1312"/>
              <a:ext cx="495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 dirty="0" err="1">
                  <a:latin typeface="Georgia" panose="02040502050405020303" pitchFamily="18" charset="0"/>
                </a:rPr>
                <a:t>Cari</a:t>
              </a:r>
              <a:endParaRPr lang="en-US" altLang="en-US" sz="1400" b="1" dirty="0">
                <a:latin typeface="Georgia" panose="02040502050405020303" pitchFamily="18" charset="0"/>
              </a:endParaRPr>
            </a:p>
            <a:p>
              <a:pPr algn="ctr" eaLnBrk="1" hangingPunct="1"/>
              <a:r>
                <a:rPr lang="en-US" altLang="en-US" sz="1400" b="1" dirty="0" err="1">
                  <a:latin typeface="Georgia" panose="02040502050405020303" pitchFamily="18" charset="0"/>
                </a:rPr>
                <a:t>Strategi</a:t>
              </a:r>
              <a:endParaRPr lang="en-US" altLang="en-US" dirty="0">
                <a:latin typeface="Georgia" panose="02040502050405020303" pitchFamily="18" charset="0"/>
              </a:endParaRPr>
            </a:p>
          </p:txBody>
        </p:sp>
      </p:grpSp>
      <p:grpSp>
        <p:nvGrpSpPr>
          <p:cNvPr id="2065" name="Group 16"/>
          <p:cNvGrpSpPr>
            <a:grpSpLocks/>
          </p:cNvGrpSpPr>
          <p:nvPr/>
        </p:nvGrpSpPr>
        <p:grpSpPr bwMode="auto">
          <a:xfrm>
            <a:off x="5786438" y="1054100"/>
            <a:ext cx="1122362" cy="1584325"/>
            <a:chOff x="3429" y="1344"/>
            <a:chExt cx="707" cy="998"/>
          </a:xfrm>
        </p:grpSpPr>
        <p:graphicFrame>
          <p:nvGraphicFramePr>
            <p:cNvPr id="2056" name="Object 8"/>
            <p:cNvGraphicFramePr>
              <a:graphicFrameLocks noChangeAspect="1"/>
            </p:cNvGraphicFramePr>
            <p:nvPr/>
          </p:nvGraphicFramePr>
          <p:xfrm>
            <a:off x="3550" y="1344"/>
            <a:ext cx="463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767" name="Clip" r:id="rId9" imgW="3162240" imgH="3928680" progId="MS_ClipArt_Gallery.2">
                    <p:embed/>
                  </p:oleObj>
                </mc:Choice>
                <mc:Fallback>
                  <p:oleObj name="Clip" r:id="rId9" imgW="3162240" imgH="392868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0" y="1344"/>
                          <a:ext cx="463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03" name="Text Box 18"/>
            <p:cNvSpPr txBox="1">
              <a:spLocks noChangeArrowheads="1"/>
            </p:cNvSpPr>
            <p:nvPr/>
          </p:nvSpPr>
          <p:spPr bwMode="auto">
            <a:xfrm>
              <a:off x="3429" y="2016"/>
              <a:ext cx="707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 dirty="0" err="1">
                  <a:latin typeface="Georgia" panose="02040502050405020303" pitchFamily="18" charset="0"/>
                </a:rPr>
                <a:t>Laksanakan</a:t>
              </a:r>
              <a:endParaRPr lang="en-US" altLang="en-US" sz="1400" b="1" dirty="0">
                <a:latin typeface="Georgia" panose="02040502050405020303" pitchFamily="18" charset="0"/>
              </a:endParaRPr>
            </a:p>
            <a:p>
              <a:pPr algn="ctr" eaLnBrk="1" hangingPunct="1"/>
              <a:r>
                <a:rPr lang="en-US" altLang="en-US" sz="1400" b="1" dirty="0" err="1">
                  <a:latin typeface="Georgia" panose="02040502050405020303" pitchFamily="18" charset="0"/>
                </a:rPr>
                <a:t>Rencana</a:t>
              </a:r>
              <a:endParaRPr lang="en-US" altLang="en-US" sz="1400" b="1" dirty="0">
                <a:latin typeface="Georgia" panose="02040502050405020303" pitchFamily="18" charset="0"/>
              </a:endParaRPr>
            </a:p>
          </p:txBody>
        </p:sp>
      </p:grpSp>
      <p:grpSp>
        <p:nvGrpSpPr>
          <p:cNvPr id="2066" name="Group 19"/>
          <p:cNvGrpSpPr>
            <a:grpSpLocks/>
          </p:cNvGrpSpPr>
          <p:nvPr/>
        </p:nvGrpSpPr>
        <p:grpSpPr bwMode="auto">
          <a:xfrm>
            <a:off x="7543800" y="800100"/>
            <a:ext cx="1219200" cy="1671638"/>
            <a:chOff x="4752" y="504"/>
            <a:chExt cx="768" cy="1053"/>
          </a:xfrm>
        </p:grpSpPr>
        <p:grpSp>
          <p:nvGrpSpPr>
            <p:cNvPr id="2085" name="Group 20"/>
            <p:cNvGrpSpPr>
              <a:grpSpLocks/>
            </p:cNvGrpSpPr>
            <p:nvPr/>
          </p:nvGrpSpPr>
          <p:grpSpPr bwMode="auto">
            <a:xfrm>
              <a:off x="4752" y="504"/>
              <a:ext cx="768" cy="672"/>
              <a:chOff x="4752" y="504"/>
              <a:chExt cx="768" cy="672"/>
            </a:xfrm>
          </p:grpSpPr>
          <p:grpSp>
            <p:nvGrpSpPr>
              <p:cNvPr id="2087" name="Group 21"/>
              <p:cNvGrpSpPr>
                <a:grpSpLocks/>
              </p:cNvGrpSpPr>
              <p:nvPr/>
            </p:nvGrpSpPr>
            <p:grpSpPr bwMode="auto">
              <a:xfrm>
                <a:off x="4757" y="834"/>
                <a:ext cx="763" cy="152"/>
                <a:chOff x="4757" y="834"/>
                <a:chExt cx="763" cy="152"/>
              </a:xfrm>
            </p:grpSpPr>
            <p:sp>
              <p:nvSpPr>
                <p:cNvPr id="2100" name="Freeform 22"/>
                <p:cNvSpPr>
                  <a:spLocks/>
                </p:cNvSpPr>
                <p:nvPr/>
              </p:nvSpPr>
              <p:spPr bwMode="auto">
                <a:xfrm>
                  <a:off x="4771" y="837"/>
                  <a:ext cx="740" cy="146"/>
                </a:xfrm>
                <a:custGeom>
                  <a:avLst/>
                  <a:gdLst>
                    <a:gd name="T0" fmla="*/ 487 w 2961"/>
                    <a:gd name="T1" fmla="*/ 39 h 436"/>
                    <a:gd name="T2" fmla="*/ 530 w 2961"/>
                    <a:gd name="T3" fmla="*/ 57 h 436"/>
                    <a:gd name="T4" fmla="*/ 584 w 2961"/>
                    <a:gd name="T5" fmla="*/ 55 h 436"/>
                    <a:gd name="T6" fmla="*/ 625 w 2961"/>
                    <a:gd name="T7" fmla="*/ 44 h 436"/>
                    <a:gd name="T8" fmla="*/ 669 w 2961"/>
                    <a:gd name="T9" fmla="*/ 28 h 436"/>
                    <a:gd name="T10" fmla="*/ 702 w 2961"/>
                    <a:gd name="T11" fmla="*/ 29 h 436"/>
                    <a:gd name="T12" fmla="*/ 740 w 2961"/>
                    <a:gd name="T13" fmla="*/ 50 h 436"/>
                    <a:gd name="T14" fmla="*/ 716 w 2961"/>
                    <a:gd name="T15" fmla="*/ 53 h 436"/>
                    <a:gd name="T16" fmla="*/ 671 w 2961"/>
                    <a:gd name="T17" fmla="*/ 55 h 436"/>
                    <a:gd name="T18" fmla="*/ 617 w 2961"/>
                    <a:gd name="T19" fmla="*/ 75 h 436"/>
                    <a:gd name="T20" fmla="*/ 576 w 2961"/>
                    <a:gd name="T21" fmla="*/ 91 h 436"/>
                    <a:gd name="T22" fmla="*/ 519 w 2961"/>
                    <a:gd name="T23" fmla="*/ 94 h 436"/>
                    <a:gd name="T24" fmla="*/ 474 w 2961"/>
                    <a:gd name="T25" fmla="*/ 88 h 436"/>
                    <a:gd name="T26" fmla="*/ 434 w 2961"/>
                    <a:gd name="T27" fmla="*/ 70 h 436"/>
                    <a:gd name="T28" fmla="*/ 391 w 2961"/>
                    <a:gd name="T29" fmla="*/ 56 h 436"/>
                    <a:gd name="T30" fmla="*/ 341 w 2961"/>
                    <a:gd name="T31" fmla="*/ 51 h 436"/>
                    <a:gd name="T32" fmla="*/ 296 w 2961"/>
                    <a:gd name="T33" fmla="*/ 51 h 436"/>
                    <a:gd name="T34" fmla="*/ 252 w 2961"/>
                    <a:gd name="T35" fmla="*/ 63 h 436"/>
                    <a:gd name="T36" fmla="*/ 211 w 2961"/>
                    <a:gd name="T37" fmla="*/ 81 h 436"/>
                    <a:gd name="T38" fmla="*/ 157 w 2961"/>
                    <a:gd name="T39" fmla="*/ 105 h 436"/>
                    <a:gd name="T40" fmla="*/ 118 w 2961"/>
                    <a:gd name="T41" fmla="*/ 133 h 436"/>
                    <a:gd name="T42" fmla="*/ 103 w 2961"/>
                    <a:gd name="T43" fmla="*/ 141 h 436"/>
                    <a:gd name="T44" fmla="*/ 87 w 2961"/>
                    <a:gd name="T45" fmla="*/ 145 h 436"/>
                    <a:gd name="T46" fmla="*/ 47 w 2961"/>
                    <a:gd name="T47" fmla="*/ 145 h 436"/>
                    <a:gd name="T48" fmla="*/ 18 w 2961"/>
                    <a:gd name="T49" fmla="*/ 139 h 436"/>
                    <a:gd name="T50" fmla="*/ 5 w 2961"/>
                    <a:gd name="T51" fmla="*/ 131 h 436"/>
                    <a:gd name="T52" fmla="*/ 17 w 2961"/>
                    <a:gd name="T53" fmla="*/ 125 h 436"/>
                    <a:gd name="T54" fmla="*/ 59 w 2961"/>
                    <a:gd name="T55" fmla="*/ 114 h 436"/>
                    <a:gd name="T56" fmla="*/ 95 w 2961"/>
                    <a:gd name="T57" fmla="*/ 98 h 436"/>
                    <a:gd name="T58" fmla="*/ 143 w 2961"/>
                    <a:gd name="T59" fmla="*/ 69 h 436"/>
                    <a:gd name="T60" fmla="*/ 180 w 2961"/>
                    <a:gd name="T61" fmla="*/ 48 h 436"/>
                    <a:gd name="T62" fmla="*/ 231 w 2961"/>
                    <a:gd name="T63" fmla="*/ 27 h 436"/>
                    <a:gd name="T64" fmla="*/ 271 w 2961"/>
                    <a:gd name="T65" fmla="*/ 12 h 436"/>
                    <a:gd name="T66" fmla="*/ 318 w 2961"/>
                    <a:gd name="T67" fmla="*/ 4 h 436"/>
                    <a:gd name="T68" fmla="*/ 360 w 2961"/>
                    <a:gd name="T69" fmla="*/ 0 h 436"/>
                    <a:gd name="T70" fmla="*/ 401 w 2961"/>
                    <a:gd name="T71" fmla="*/ 3 h 436"/>
                    <a:gd name="T72" fmla="*/ 437 w 2961"/>
                    <a:gd name="T73" fmla="*/ 11 h 4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961"/>
                    <a:gd name="T112" fmla="*/ 0 h 436"/>
                    <a:gd name="T113" fmla="*/ 2961 w 2961"/>
                    <a:gd name="T114" fmla="*/ 436 h 4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961" h="436">
                      <a:moveTo>
                        <a:pt x="1809" y="54"/>
                      </a:moveTo>
                      <a:lnTo>
                        <a:pt x="1947" y="116"/>
                      </a:lnTo>
                      <a:lnTo>
                        <a:pt x="2048" y="157"/>
                      </a:lnTo>
                      <a:lnTo>
                        <a:pt x="2119" y="171"/>
                      </a:lnTo>
                      <a:lnTo>
                        <a:pt x="2223" y="174"/>
                      </a:lnTo>
                      <a:lnTo>
                        <a:pt x="2335" y="164"/>
                      </a:lnTo>
                      <a:lnTo>
                        <a:pt x="2420" y="146"/>
                      </a:lnTo>
                      <a:lnTo>
                        <a:pt x="2499" y="131"/>
                      </a:lnTo>
                      <a:lnTo>
                        <a:pt x="2590" y="107"/>
                      </a:lnTo>
                      <a:lnTo>
                        <a:pt x="2675" y="84"/>
                      </a:lnTo>
                      <a:lnTo>
                        <a:pt x="2740" y="80"/>
                      </a:lnTo>
                      <a:lnTo>
                        <a:pt x="2809" y="86"/>
                      </a:lnTo>
                      <a:lnTo>
                        <a:pt x="2885" y="113"/>
                      </a:lnTo>
                      <a:lnTo>
                        <a:pt x="2961" y="149"/>
                      </a:lnTo>
                      <a:lnTo>
                        <a:pt x="2939" y="161"/>
                      </a:lnTo>
                      <a:lnTo>
                        <a:pt x="2863" y="157"/>
                      </a:lnTo>
                      <a:lnTo>
                        <a:pt x="2757" y="153"/>
                      </a:lnTo>
                      <a:lnTo>
                        <a:pt x="2686" y="163"/>
                      </a:lnTo>
                      <a:lnTo>
                        <a:pt x="2584" y="189"/>
                      </a:lnTo>
                      <a:lnTo>
                        <a:pt x="2469" y="223"/>
                      </a:lnTo>
                      <a:lnTo>
                        <a:pt x="2385" y="250"/>
                      </a:lnTo>
                      <a:lnTo>
                        <a:pt x="2304" y="273"/>
                      </a:lnTo>
                      <a:lnTo>
                        <a:pt x="2211" y="277"/>
                      </a:lnTo>
                      <a:lnTo>
                        <a:pt x="2076" y="280"/>
                      </a:lnTo>
                      <a:lnTo>
                        <a:pt x="1980" y="274"/>
                      </a:lnTo>
                      <a:lnTo>
                        <a:pt x="1896" y="263"/>
                      </a:lnTo>
                      <a:lnTo>
                        <a:pt x="1813" y="240"/>
                      </a:lnTo>
                      <a:lnTo>
                        <a:pt x="1736" y="209"/>
                      </a:lnTo>
                      <a:lnTo>
                        <a:pt x="1655" y="186"/>
                      </a:lnTo>
                      <a:lnTo>
                        <a:pt x="1563" y="167"/>
                      </a:lnTo>
                      <a:lnTo>
                        <a:pt x="1475" y="156"/>
                      </a:lnTo>
                      <a:lnTo>
                        <a:pt x="1366" y="151"/>
                      </a:lnTo>
                      <a:lnTo>
                        <a:pt x="1264" y="153"/>
                      </a:lnTo>
                      <a:lnTo>
                        <a:pt x="1186" y="153"/>
                      </a:lnTo>
                      <a:lnTo>
                        <a:pt x="1099" y="167"/>
                      </a:lnTo>
                      <a:lnTo>
                        <a:pt x="1008" y="189"/>
                      </a:lnTo>
                      <a:lnTo>
                        <a:pt x="913" y="216"/>
                      </a:lnTo>
                      <a:lnTo>
                        <a:pt x="843" y="243"/>
                      </a:lnTo>
                      <a:lnTo>
                        <a:pt x="728" y="276"/>
                      </a:lnTo>
                      <a:lnTo>
                        <a:pt x="627" y="313"/>
                      </a:lnTo>
                      <a:lnTo>
                        <a:pt x="539" y="359"/>
                      </a:lnTo>
                      <a:lnTo>
                        <a:pt x="472" y="397"/>
                      </a:lnTo>
                      <a:lnTo>
                        <a:pt x="418" y="420"/>
                      </a:lnTo>
                      <a:lnTo>
                        <a:pt x="412" y="422"/>
                      </a:lnTo>
                      <a:lnTo>
                        <a:pt x="354" y="432"/>
                      </a:lnTo>
                      <a:lnTo>
                        <a:pt x="348" y="434"/>
                      </a:lnTo>
                      <a:lnTo>
                        <a:pt x="270" y="436"/>
                      </a:lnTo>
                      <a:lnTo>
                        <a:pt x="190" y="434"/>
                      </a:lnTo>
                      <a:lnTo>
                        <a:pt x="123" y="427"/>
                      </a:lnTo>
                      <a:lnTo>
                        <a:pt x="74" y="416"/>
                      </a:lnTo>
                      <a:lnTo>
                        <a:pt x="27" y="392"/>
                      </a:lnTo>
                      <a:lnTo>
                        <a:pt x="22" y="392"/>
                      </a:lnTo>
                      <a:lnTo>
                        <a:pt x="0" y="374"/>
                      </a:lnTo>
                      <a:lnTo>
                        <a:pt x="69" y="374"/>
                      </a:lnTo>
                      <a:lnTo>
                        <a:pt x="156" y="360"/>
                      </a:lnTo>
                      <a:lnTo>
                        <a:pt x="237" y="340"/>
                      </a:lnTo>
                      <a:lnTo>
                        <a:pt x="301" y="320"/>
                      </a:lnTo>
                      <a:lnTo>
                        <a:pt x="379" y="294"/>
                      </a:lnTo>
                      <a:lnTo>
                        <a:pt x="469" y="256"/>
                      </a:lnTo>
                      <a:lnTo>
                        <a:pt x="571" y="206"/>
                      </a:lnTo>
                      <a:lnTo>
                        <a:pt x="645" y="173"/>
                      </a:lnTo>
                      <a:lnTo>
                        <a:pt x="722" y="143"/>
                      </a:lnTo>
                      <a:lnTo>
                        <a:pt x="816" y="113"/>
                      </a:lnTo>
                      <a:lnTo>
                        <a:pt x="925" y="80"/>
                      </a:lnTo>
                      <a:lnTo>
                        <a:pt x="1015" y="54"/>
                      </a:lnTo>
                      <a:lnTo>
                        <a:pt x="1083" y="37"/>
                      </a:lnTo>
                      <a:lnTo>
                        <a:pt x="1171" y="21"/>
                      </a:lnTo>
                      <a:lnTo>
                        <a:pt x="1274" y="11"/>
                      </a:lnTo>
                      <a:lnTo>
                        <a:pt x="1345" y="1"/>
                      </a:lnTo>
                      <a:lnTo>
                        <a:pt x="1442" y="0"/>
                      </a:lnTo>
                      <a:lnTo>
                        <a:pt x="1537" y="1"/>
                      </a:lnTo>
                      <a:lnTo>
                        <a:pt x="1604" y="10"/>
                      </a:lnTo>
                      <a:lnTo>
                        <a:pt x="1684" y="20"/>
                      </a:lnTo>
                      <a:lnTo>
                        <a:pt x="1749" y="34"/>
                      </a:lnTo>
                      <a:lnTo>
                        <a:pt x="1809" y="54"/>
                      </a:lnTo>
                      <a:close/>
                    </a:path>
                  </a:pathLst>
                </a:custGeom>
                <a:solidFill>
                  <a:srgbClr val="FF00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101" name="Freeform 23"/>
                <p:cNvSpPr>
                  <a:spLocks/>
                </p:cNvSpPr>
                <p:nvPr/>
              </p:nvSpPr>
              <p:spPr bwMode="auto">
                <a:xfrm>
                  <a:off x="4757" y="834"/>
                  <a:ext cx="763" cy="135"/>
                </a:xfrm>
                <a:custGeom>
                  <a:avLst/>
                  <a:gdLst>
                    <a:gd name="T0" fmla="*/ 713 w 3050"/>
                    <a:gd name="T1" fmla="*/ 35 h 406"/>
                    <a:gd name="T2" fmla="*/ 678 w 3050"/>
                    <a:gd name="T3" fmla="*/ 37 h 406"/>
                    <a:gd name="T4" fmla="*/ 640 w 3050"/>
                    <a:gd name="T5" fmla="*/ 50 h 406"/>
                    <a:gd name="T6" fmla="*/ 609 w 3050"/>
                    <a:gd name="T7" fmla="*/ 59 h 406"/>
                    <a:gd name="T8" fmla="*/ 578 w 3050"/>
                    <a:gd name="T9" fmla="*/ 66 h 406"/>
                    <a:gd name="T10" fmla="*/ 551 w 3050"/>
                    <a:gd name="T11" fmla="*/ 66 h 406"/>
                    <a:gd name="T12" fmla="*/ 524 w 3050"/>
                    <a:gd name="T13" fmla="*/ 61 h 406"/>
                    <a:gd name="T14" fmla="*/ 496 w 3050"/>
                    <a:gd name="T15" fmla="*/ 43 h 406"/>
                    <a:gd name="T16" fmla="*/ 466 w 3050"/>
                    <a:gd name="T17" fmla="*/ 27 h 406"/>
                    <a:gd name="T18" fmla="*/ 426 w 3050"/>
                    <a:gd name="T19" fmla="*/ 12 h 406"/>
                    <a:gd name="T20" fmla="*/ 384 w 3050"/>
                    <a:gd name="T21" fmla="*/ 7 h 406"/>
                    <a:gd name="T22" fmla="*/ 339 w 3050"/>
                    <a:gd name="T23" fmla="*/ 9 h 406"/>
                    <a:gd name="T24" fmla="*/ 296 w 3050"/>
                    <a:gd name="T25" fmla="*/ 18 h 406"/>
                    <a:gd name="T26" fmla="*/ 236 w 3050"/>
                    <a:gd name="T27" fmla="*/ 38 h 406"/>
                    <a:gd name="T28" fmla="*/ 177 w 3050"/>
                    <a:gd name="T29" fmla="*/ 64 h 406"/>
                    <a:gd name="T30" fmla="*/ 154 w 3050"/>
                    <a:gd name="T31" fmla="*/ 77 h 406"/>
                    <a:gd name="T32" fmla="*/ 121 w 3050"/>
                    <a:gd name="T33" fmla="*/ 99 h 406"/>
                    <a:gd name="T34" fmla="*/ 89 w 3050"/>
                    <a:gd name="T35" fmla="*/ 116 h 406"/>
                    <a:gd name="T36" fmla="*/ 70 w 3050"/>
                    <a:gd name="T37" fmla="*/ 123 h 406"/>
                    <a:gd name="T38" fmla="*/ 54 w 3050"/>
                    <a:gd name="T39" fmla="*/ 129 h 406"/>
                    <a:gd name="T40" fmla="*/ 23 w 3050"/>
                    <a:gd name="T41" fmla="*/ 134 h 406"/>
                    <a:gd name="T42" fmla="*/ 16 w 3050"/>
                    <a:gd name="T43" fmla="*/ 134 h 406"/>
                    <a:gd name="T44" fmla="*/ 0 w 3050"/>
                    <a:gd name="T45" fmla="*/ 125 h 406"/>
                    <a:gd name="T46" fmla="*/ 6 w 3050"/>
                    <a:gd name="T47" fmla="*/ 122 h 406"/>
                    <a:gd name="T48" fmla="*/ 35 w 3050"/>
                    <a:gd name="T49" fmla="*/ 123 h 406"/>
                    <a:gd name="T50" fmla="*/ 63 w 3050"/>
                    <a:gd name="T51" fmla="*/ 115 h 406"/>
                    <a:gd name="T52" fmla="*/ 97 w 3050"/>
                    <a:gd name="T53" fmla="*/ 102 h 406"/>
                    <a:gd name="T54" fmla="*/ 133 w 3050"/>
                    <a:gd name="T55" fmla="*/ 81 h 406"/>
                    <a:gd name="T56" fmla="*/ 170 w 3050"/>
                    <a:gd name="T57" fmla="*/ 58 h 406"/>
                    <a:gd name="T58" fmla="*/ 205 w 3050"/>
                    <a:gd name="T59" fmla="*/ 41 h 406"/>
                    <a:gd name="T60" fmla="*/ 242 w 3050"/>
                    <a:gd name="T61" fmla="*/ 27 h 406"/>
                    <a:gd name="T62" fmla="*/ 283 w 3050"/>
                    <a:gd name="T63" fmla="*/ 12 h 406"/>
                    <a:gd name="T64" fmla="*/ 319 w 3050"/>
                    <a:gd name="T65" fmla="*/ 4 h 406"/>
                    <a:gd name="T66" fmla="*/ 363 w 3050"/>
                    <a:gd name="T67" fmla="*/ 0 h 406"/>
                    <a:gd name="T68" fmla="*/ 414 w 3050"/>
                    <a:gd name="T69" fmla="*/ 1 h 406"/>
                    <a:gd name="T70" fmla="*/ 444 w 3050"/>
                    <a:gd name="T71" fmla="*/ 9 h 406"/>
                    <a:gd name="T72" fmla="*/ 474 w 3050"/>
                    <a:gd name="T73" fmla="*/ 21 h 406"/>
                    <a:gd name="T74" fmla="*/ 501 w 3050"/>
                    <a:gd name="T75" fmla="*/ 37 h 406"/>
                    <a:gd name="T76" fmla="*/ 527 w 3050"/>
                    <a:gd name="T77" fmla="*/ 51 h 406"/>
                    <a:gd name="T78" fmla="*/ 548 w 3050"/>
                    <a:gd name="T79" fmla="*/ 58 h 406"/>
                    <a:gd name="T80" fmla="*/ 581 w 3050"/>
                    <a:gd name="T81" fmla="*/ 56 h 406"/>
                    <a:gd name="T82" fmla="*/ 609 w 3050"/>
                    <a:gd name="T83" fmla="*/ 50 h 406"/>
                    <a:gd name="T84" fmla="*/ 648 w 3050"/>
                    <a:gd name="T85" fmla="*/ 39 h 406"/>
                    <a:gd name="T86" fmla="*/ 684 w 3050"/>
                    <a:gd name="T87" fmla="*/ 27 h 406"/>
                    <a:gd name="T88" fmla="*/ 709 w 3050"/>
                    <a:gd name="T89" fmla="*/ 25 h 406"/>
                    <a:gd name="T90" fmla="*/ 731 w 3050"/>
                    <a:gd name="T91" fmla="*/ 33 h 406"/>
                    <a:gd name="T92" fmla="*/ 758 w 3050"/>
                    <a:gd name="T93" fmla="*/ 50 h 406"/>
                    <a:gd name="T94" fmla="*/ 762 w 3050"/>
                    <a:gd name="T95" fmla="*/ 54 h 406"/>
                    <a:gd name="T96" fmla="*/ 749 w 3050"/>
                    <a:gd name="T97" fmla="*/ 54 h 406"/>
                    <a:gd name="T98" fmla="*/ 732 w 3050"/>
                    <a:gd name="T99" fmla="*/ 44 h 40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3050"/>
                    <a:gd name="T151" fmla="*/ 0 h 406"/>
                    <a:gd name="T152" fmla="*/ 3050 w 3050"/>
                    <a:gd name="T153" fmla="*/ 406 h 40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3050" h="406">
                      <a:moveTo>
                        <a:pt x="2925" y="131"/>
                      </a:moveTo>
                      <a:lnTo>
                        <a:pt x="2850" y="106"/>
                      </a:lnTo>
                      <a:lnTo>
                        <a:pt x="2780" y="103"/>
                      </a:lnTo>
                      <a:lnTo>
                        <a:pt x="2710" y="111"/>
                      </a:lnTo>
                      <a:lnTo>
                        <a:pt x="2648" y="130"/>
                      </a:lnTo>
                      <a:lnTo>
                        <a:pt x="2558" y="151"/>
                      </a:lnTo>
                      <a:lnTo>
                        <a:pt x="2497" y="166"/>
                      </a:lnTo>
                      <a:lnTo>
                        <a:pt x="2433" y="177"/>
                      </a:lnTo>
                      <a:lnTo>
                        <a:pt x="2366" y="193"/>
                      </a:lnTo>
                      <a:lnTo>
                        <a:pt x="2311" y="197"/>
                      </a:lnTo>
                      <a:lnTo>
                        <a:pt x="2261" y="199"/>
                      </a:lnTo>
                      <a:lnTo>
                        <a:pt x="2201" y="199"/>
                      </a:lnTo>
                      <a:lnTo>
                        <a:pt x="2140" y="194"/>
                      </a:lnTo>
                      <a:lnTo>
                        <a:pt x="2095" y="184"/>
                      </a:lnTo>
                      <a:lnTo>
                        <a:pt x="2042" y="161"/>
                      </a:lnTo>
                      <a:lnTo>
                        <a:pt x="1981" y="130"/>
                      </a:lnTo>
                      <a:lnTo>
                        <a:pt x="1918" y="101"/>
                      </a:lnTo>
                      <a:lnTo>
                        <a:pt x="1863" y="80"/>
                      </a:lnTo>
                      <a:lnTo>
                        <a:pt x="1793" y="54"/>
                      </a:lnTo>
                      <a:lnTo>
                        <a:pt x="1704" y="36"/>
                      </a:lnTo>
                      <a:lnTo>
                        <a:pt x="1633" y="27"/>
                      </a:lnTo>
                      <a:lnTo>
                        <a:pt x="1536" y="21"/>
                      </a:lnTo>
                      <a:lnTo>
                        <a:pt x="1449" y="21"/>
                      </a:lnTo>
                      <a:lnTo>
                        <a:pt x="1355" y="27"/>
                      </a:lnTo>
                      <a:lnTo>
                        <a:pt x="1268" y="37"/>
                      </a:lnTo>
                      <a:lnTo>
                        <a:pt x="1184" y="54"/>
                      </a:lnTo>
                      <a:lnTo>
                        <a:pt x="1070" y="77"/>
                      </a:lnTo>
                      <a:lnTo>
                        <a:pt x="944" y="113"/>
                      </a:lnTo>
                      <a:lnTo>
                        <a:pt x="827" y="147"/>
                      </a:lnTo>
                      <a:lnTo>
                        <a:pt x="708" y="191"/>
                      </a:lnTo>
                      <a:lnTo>
                        <a:pt x="618" y="230"/>
                      </a:lnTo>
                      <a:lnTo>
                        <a:pt x="614" y="233"/>
                      </a:lnTo>
                      <a:lnTo>
                        <a:pt x="539" y="269"/>
                      </a:lnTo>
                      <a:lnTo>
                        <a:pt x="482" y="297"/>
                      </a:lnTo>
                      <a:lnTo>
                        <a:pt x="419" y="326"/>
                      </a:lnTo>
                      <a:lnTo>
                        <a:pt x="354" y="350"/>
                      </a:lnTo>
                      <a:lnTo>
                        <a:pt x="283" y="367"/>
                      </a:lnTo>
                      <a:lnTo>
                        <a:pt x="278" y="370"/>
                      </a:lnTo>
                      <a:lnTo>
                        <a:pt x="220" y="387"/>
                      </a:lnTo>
                      <a:lnTo>
                        <a:pt x="216" y="389"/>
                      </a:lnTo>
                      <a:lnTo>
                        <a:pt x="155" y="397"/>
                      </a:lnTo>
                      <a:lnTo>
                        <a:pt x="91" y="404"/>
                      </a:lnTo>
                      <a:lnTo>
                        <a:pt x="86" y="406"/>
                      </a:lnTo>
                      <a:lnTo>
                        <a:pt x="62" y="404"/>
                      </a:lnTo>
                      <a:lnTo>
                        <a:pt x="28" y="390"/>
                      </a:lnTo>
                      <a:lnTo>
                        <a:pt x="0" y="376"/>
                      </a:lnTo>
                      <a:lnTo>
                        <a:pt x="7" y="367"/>
                      </a:lnTo>
                      <a:lnTo>
                        <a:pt x="24" y="366"/>
                      </a:lnTo>
                      <a:lnTo>
                        <a:pt x="74" y="369"/>
                      </a:lnTo>
                      <a:lnTo>
                        <a:pt x="138" y="369"/>
                      </a:lnTo>
                      <a:lnTo>
                        <a:pt x="189" y="363"/>
                      </a:lnTo>
                      <a:lnTo>
                        <a:pt x="250" y="347"/>
                      </a:lnTo>
                      <a:lnTo>
                        <a:pt x="332" y="327"/>
                      </a:lnTo>
                      <a:lnTo>
                        <a:pt x="388" y="307"/>
                      </a:lnTo>
                      <a:lnTo>
                        <a:pt x="456" y="276"/>
                      </a:lnTo>
                      <a:lnTo>
                        <a:pt x="530" y="243"/>
                      </a:lnTo>
                      <a:lnTo>
                        <a:pt x="595" y="211"/>
                      </a:lnTo>
                      <a:lnTo>
                        <a:pt x="678" y="174"/>
                      </a:lnTo>
                      <a:lnTo>
                        <a:pt x="752" y="147"/>
                      </a:lnTo>
                      <a:lnTo>
                        <a:pt x="820" y="124"/>
                      </a:lnTo>
                      <a:lnTo>
                        <a:pt x="897" y="101"/>
                      </a:lnTo>
                      <a:lnTo>
                        <a:pt x="967" y="80"/>
                      </a:lnTo>
                      <a:lnTo>
                        <a:pt x="1056" y="54"/>
                      </a:lnTo>
                      <a:lnTo>
                        <a:pt x="1133" y="37"/>
                      </a:lnTo>
                      <a:lnTo>
                        <a:pt x="1193" y="26"/>
                      </a:lnTo>
                      <a:lnTo>
                        <a:pt x="1275" y="13"/>
                      </a:lnTo>
                      <a:lnTo>
                        <a:pt x="1372" y="3"/>
                      </a:lnTo>
                      <a:lnTo>
                        <a:pt x="1452" y="0"/>
                      </a:lnTo>
                      <a:lnTo>
                        <a:pt x="1549" y="0"/>
                      </a:lnTo>
                      <a:lnTo>
                        <a:pt x="1655" y="4"/>
                      </a:lnTo>
                      <a:lnTo>
                        <a:pt x="1715" y="14"/>
                      </a:lnTo>
                      <a:lnTo>
                        <a:pt x="1775" y="26"/>
                      </a:lnTo>
                      <a:lnTo>
                        <a:pt x="1836" y="46"/>
                      </a:lnTo>
                      <a:lnTo>
                        <a:pt x="1893" y="64"/>
                      </a:lnTo>
                      <a:lnTo>
                        <a:pt x="1951" y="86"/>
                      </a:lnTo>
                      <a:lnTo>
                        <a:pt x="2002" y="111"/>
                      </a:lnTo>
                      <a:lnTo>
                        <a:pt x="2058" y="136"/>
                      </a:lnTo>
                      <a:lnTo>
                        <a:pt x="2106" y="154"/>
                      </a:lnTo>
                      <a:lnTo>
                        <a:pt x="2146" y="166"/>
                      </a:lnTo>
                      <a:lnTo>
                        <a:pt x="2189" y="173"/>
                      </a:lnTo>
                      <a:lnTo>
                        <a:pt x="2260" y="171"/>
                      </a:lnTo>
                      <a:lnTo>
                        <a:pt x="2324" y="169"/>
                      </a:lnTo>
                      <a:lnTo>
                        <a:pt x="2385" y="161"/>
                      </a:lnTo>
                      <a:lnTo>
                        <a:pt x="2435" y="149"/>
                      </a:lnTo>
                      <a:lnTo>
                        <a:pt x="2523" y="134"/>
                      </a:lnTo>
                      <a:lnTo>
                        <a:pt x="2592" y="116"/>
                      </a:lnTo>
                      <a:lnTo>
                        <a:pt x="2675" y="96"/>
                      </a:lnTo>
                      <a:lnTo>
                        <a:pt x="2733" y="80"/>
                      </a:lnTo>
                      <a:lnTo>
                        <a:pt x="2786" y="76"/>
                      </a:lnTo>
                      <a:lnTo>
                        <a:pt x="2833" y="76"/>
                      </a:lnTo>
                      <a:lnTo>
                        <a:pt x="2858" y="81"/>
                      </a:lnTo>
                      <a:lnTo>
                        <a:pt x="2922" y="100"/>
                      </a:lnTo>
                      <a:lnTo>
                        <a:pt x="2988" y="127"/>
                      </a:lnTo>
                      <a:lnTo>
                        <a:pt x="3032" y="149"/>
                      </a:lnTo>
                      <a:lnTo>
                        <a:pt x="3050" y="157"/>
                      </a:lnTo>
                      <a:lnTo>
                        <a:pt x="3045" y="163"/>
                      </a:lnTo>
                      <a:lnTo>
                        <a:pt x="3029" y="167"/>
                      </a:lnTo>
                      <a:lnTo>
                        <a:pt x="2995" y="163"/>
                      </a:lnTo>
                      <a:lnTo>
                        <a:pt x="2951" y="144"/>
                      </a:lnTo>
                      <a:lnTo>
                        <a:pt x="2925" y="13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102" name="Freeform 24"/>
                <p:cNvSpPr>
                  <a:spLocks/>
                </p:cNvSpPr>
                <p:nvPr/>
              </p:nvSpPr>
              <p:spPr bwMode="auto">
                <a:xfrm>
                  <a:off x="4762" y="883"/>
                  <a:ext cx="757" cy="103"/>
                </a:xfrm>
                <a:custGeom>
                  <a:avLst/>
                  <a:gdLst>
                    <a:gd name="T0" fmla="*/ 735 w 3026"/>
                    <a:gd name="T1" fmla="*/ 5 h 311"/>
                    <a:gd name="T2" fmla="*/ 705 w 3026"/>
                    <a:gd name="T3" fmla="*/ 0 h 311"/>
                    <a:gd name="T4" fmla="*/ 675 w 3026"/>
                    <a:gd name="T5" fmla="*/ 6 h 311"/>
                    <a:gd name="T6" fmla="*/ 636 w 3026"/>
                    <a:gd name="T7" fmla="*/ 21 h 311"/>
                    <a:gd name="T8" fmla="*/ 603 w 3026"/>
                    <a:gd name="T9" fmla="*/ 33 h 311"/>
                    <a:gd name="T10" fmla="*/ 589 w 3026"/>
                    <a:gd name="T11" fmla="*/ 37 h 311"/>
                    <a:gd name="T12" fmla="*/ 556 w 3026"/>
                    <a:gd name="T13" fmla="*/ 41 h 311"/>
                    <a:gd name="T14" fmla="*/ 536 w 3026"/>
                    <a:gd name="T15" fmla="*/ 42 h 311"/>
                    <a:gd name="T16" fmla="*/ 489 w 3026"/>
                    <a:gd name="T17" fmla="*/ 39 h 311"/>
                    <a:gd name="T18" fmla="*/ 464 w 3026"/>
                    <a:gd name="T19" fmla="*/ 30 h 311"/>
                    <a:gd name="T20" fmla="*/ 433 w 3026"/>
                    <a:gd name="T21" fmla="*/ 15 h 311"/>
                    <a:gd name="T22" fmla="*/ 405 w 3026"/>
                    <a:gd name="T23" fmla="*/ 7 h 311"/>
                    <a:gd name="T24" fmla="*/ 359 w 3026"/>
                    <a:gd name="T25" fmla="*/ 1 h 311"/>
                    <a:gd name="T26" fmla="*/ 312 w 3026"/>
                    <a:gd name="T27" fmla="*/ 0 h 311"/>
                    <a:gd name="T28" fmla="*/ 279 w 3026"/>
                    <a:gd name="T29" fmla="*/ 7 h 311"/>
                    <a:gd name="T30" fmla="*/ 244 w 3026"/>
                    <a:gd name="T31" fmla="*/ 19 h 311"/>
                    <a:gd name="T32" fmla="*/ 206 w 3026"/>
                    <a:gd name="T33" fmla="*/ 36 h 311"/>
                    <a:gd name="T34" fmla="*/ 167 w 3026"/>
                    <a:gd name="T35" fmla="*/ 53 h 311"/>
                    <a:gd name="T36" fmla="*/ 138 w 3026"/>
                    <a:gd name="T37" fmla="*/ 73 h 311"/>
                    <a:gd name="T38" fmla="*/ 114 w 3026"/>
                    <a:gd name="T39" fmla="*/ 88 h 311"/>
                    <a:gd name="T40" fmla="*/ 88 w 3026"/>
                    <a:gd name="T41" fmla="*/ 95 h 311"/>
                    <a:gd name="T42" fmla="*/ 71 w 3026"/>
                    <a:gd name="T43" fmla="*/ 95 h 311"/>
                    <a:gd name="T44" fmla="*/ 37 w 3026"/>
                    <a:gd name="T45" fmla="*/ 91 h 311"/>
                    <a:gd name="T46" fmla="*/ 20 w 3026"/>
                    <a:gd name="T47" fmla="*/ 81 h 311"/>
                    <a:gd name="T48" fmla="*/ 2 w 3026"/>
                    <a:gd name="T49" fmla="*/ 81 h 311"/>
                    <a:gd name="T50" fmla="*/ 21 w 3026"/>
                    <a:gd name="T51" fmla="*/ 95 h 311"/>
                    <a:gd name="T52" fmla="*/ 44 w 3026"/>
                    <a:gd name="T53" fmla="*/ 101 h 311"/>
                    <a:gd name="T54" fmla="*/ 76 w 3026"/>
                    <a:gd name="T55" fmla="*/ 103 h 311"/>
                    <a:gd name="T56" fmla="*/ 104 w 3026"/>
                    <a:gd name="T57" fmla="*/ 101 h 311"/>
                    <a:gd name="T58" fmla="*/ 134 w 3026"/>
                    <a:gd name="T59" fmla="*/ 88 h 311"/>
                    <a:gd name="T60" fmla="*/ 161 w 3026"/>
                    <a:gd name="T61" fmla="*/ 69 h 311"/>
                    <a:gd name="T62" fmla="*/ 194 w 3026"/>
                    <a:gd name="T63" fmla="*/ 50 h 311"/>
                    <a:gd name="T64" fmla="*/ 229 w 3026"/>
                    <a:gd name="T65" fmla="*/ 35 h 311"/>
                    <a:gd name="T66" fmla="*/ 269 w 3026"/>
                    <a:gd name="T67" fmla="*/ 20 h 311"/>
                    <a:gd name="T68" fmla="*/ 298 w 3026"/>
                    <a:gd name="T69" fmla="*/ 12 h 311"/>
                    <a:gd name="T70" fmla="*/ 329 w 3026"/>
                    <a:gd name="T71" fmla="*/ 9 h 311"/>
                    <a:gd name="T72" fmla="*/ 377 w 3026"/>
                    <a:gd name="T73" fmla="*/ 12 h 311"/>
                    <a:gd name="T74" fmla="*/ 419 w 3026"/>
                    <a:gd name="T75" fmla="*/ 20 h 311"/>
                    <a:gd name="T76" fmla="*/ 450 w 3026"/>
                    <a:gd name="T77" fmla="*/ 32 h 311"/>
                    <a:gd name="T78" fmla="*/ 478 w 3026"/>
                    <a:gd name="T79" fmla="*/ 45 h 311"/>
                    <a:gd name="T80" fmla="*/ 510 w 3026"/>
                    <a:gd name="T81" fmla="*/ 51 h 311"/>
                    <a:gd name="T82" fmla="*/ 541 w 3026"/>
                    <a:gd name="T83" fmla="*/ 52 h 311"/>
                    <a:gd name="T84" fmla="*/ 576 w 3026"/>
                    <a:gd name="T85" fmla="*/ 50 h 311"/>
                    <a:gd name="T86" fmla="*/ 608 w 3026"/>
                    <a:gd name="T87" fmla="*/ 42 h 311"/>
                    <a:gd name="T88" fmla="*/ 633 w 3026"/>
                    <a:gd name="T89" fmla="*/ 31 h 311"/>
                    <a:gd name="T90" fmla="*/ 665 w 3026"/>
                    <a:gd name="T91" fmla="*/ 18 h 311"/>
                    <a:gd name="T92" fmla="*/ 692 w 3026"/>
                    <a:gd name="T93" fmla="*/ 10 h 311"/>
                    <a:gd name="T94" fmla="*/ 712 w 3026"/>
                    <a:gd name="T95" fmla="*/ 9 h 311"/>
                    <a:gd name="T96" fmla="*/ 737 w 3026"/>
                    <a:gd name="T97" fmla="*/ 13 h 311"/>
                    <a:gd name="T98" fmla="*/ 752 w 3026"/>
                    <a:gd name="T99" fmla="*/ 10 h 311"/>
                    <a:gd name="T100" fmla="*/ 757 w 3026"/>
                    <a:gd name="T101" fmla="*/ 4 h 311"/>
                    <a:gd name="T102" fmla="*/ 746 w 3026"/>
                    <a:gd name="T103" fmla="*/ 5 h 311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3026"/>
                    <a:gd name="T157" fmla="*/ 0 h 311"/>
                    <a:gd name="T158" fmla="*/ 3026 w 3026"/>
                    <a:gd name="T159" fmla="*/ 311 h 311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3026" h="311">
                      <a:moveTo>
                        <a:pt x="2982" y="15"/>
                      </a:moveTo>
                      <a:lnTo>
                        <a:pt x="2938" y="15"/>
                      </a:lnTo>
                      <a:lnTo>
                        <a:pt x="2883" y="8"/>
                      </a:lnTo>
                      <a:lnTo>
                        <a:pt x="2820" y="0"/>
                      </a:lnTo>
                      <a:lnTo>
                        <a:pt x="2765" y="3"/>
                      </a:lnTo>
                      <a:lnTo>
                        <a:pt x="2698" y="17"/>
                      </a:lnTo>
                      <a:lnTo>
                        <a:pt x="2614" y="41"/>
                      </a:lnTo>
                      <a:lnTo>
                        <a:pt x="2543" y="63"/>
                      </a:lnTo>
                      <a:lnTo>
                        <a:pt x="2475" y="83"/>
                      </a:lnTo>
                      <a:lnTo>
                        <a:pt x="2412" y="101"/>
                      </a:lnTo>
                      <a:lnTo>
                        <a:pt x="2358" y="113"/>
                      </a:lnTo>
                      <a:lnTo>
                        <a:pt x="2354" y="113"/>
                      </a:lnTo>
                      <a:lnTo>
                        <a:pt x="2291" y="123"/>
                      </a:lnTo>
                      <a:lnTo>
                        <a:pt x="2222" y="124"/>
                      </a:lnTo>
                      <a:lnTo>
                        <a:pt x="2148" y="128"/>
                      </a:lnTo>
                      <a:lnTo>
                        <a:pt x="2143" y="128"/>
                      </a:lnTo>
                      <a:lnTo>
                        <a:pt x="2047" y="127"/>
                      </a:lnTo>
                      <a:lnTo>
                        <a:pt x="1956" y="117"/>
                      </a:lnTo>
                      <a:lnTo>
                        <a:pt x="1914" y="110"/>
                      </a:lnTo>
                      <a:lnTo>
                        <a:pt x="1856" y="91"/>
                      </a:lnTo>
                      <a:lnTo>
                        <a:pt x="1796" y="67"/>
                      </a:lnTo>
                      <a:lnTo>
                        <a:pt x="1732" y="45"/>
                      </a:lnTo>
                      <a:lnTo>
                        <a:pt x="1674" y="30"/>
                      </a:lnTo>
                      <a:lnTo>
                        <a:pt x="1617" y="20"/>
                      </a:lnTo>
                      <a:lnTo>
                        <a:pt x="1529" y="8"/>
                      </a:lnTo>
                      <a:lnTo>
                        <a:pt x="1434" y="3"/>
                      </a:lnTo>
                      <a:lnTo>
                        <a:pt x="1341" y="0"/>
                      </a:lnTo>
                      <a:lnTo>
                        <a:pt x="1246" y="0"/>
                      </a:lnTo>
                      <a:lnTo>
                        <a:pt x="1189" y="7"/>
                      </a:lnTo>
                      <a:lnTo>
                        <a:pt x="1116" y="20"/>
                      </a:lnTo>
                      <a:lnTo>
                        <a:pt x="1052" y="37"/>
                      </a:lnTo>
                      <a:lnTo>
                        <a:pt x="975" y="58"/>
                      </a:lnTo>
                      <a:lnTo>
                        <a:pt x="899" y="83"/>
                      </a:lnTo>
                      <a:lnTo>
                        <a:pt x="823" y="108"/>
                      </a:lnTo>
                      <a:lnTo>
                        <a:pt x="738" y="133"/>
                      </a:lnTo>
                      <a:lnTo>
                        <a:pt x="668" y="161"/>
                      </a:lnTo>
                      <a:lnTo>
                        <a:pt x="611" y="190"/>
                      </a:lnTo>
                      <a:lnTo>
                        <a:pt x="550" y="221"/>
                      </a:lnTo>
                      <a:lnTo>
                        <a:pt x="498" y="251"/>
                      </a:lnTo>
                      <a:lnTo>
                        <a:pt x="456" y="266"/>
                      </a:lnTo>
                      <a:lnTo>
                        <a:pt x="398" y="280"/>
                      </a:lnTo>
                      <a:lnTo>
                        <a:pt x="350" y="286"/>
                      </a:lnTo>
                      <a:lnTo>
                        <a:pt x="343" y="284"/>
                      </a:lnTo>
                      <a:lnTo>
                        <a:pt x="284" y="288"/>
                      </a:lnTo>
                      <a:lnTo>
                        <a:pt x="215" y="283"/>
                      </a:lnTo>
                      <a:lnTo>
                        <a:pt x="148" y="274"/>
                      </a:lnTo>
                      <a:lnTo>
                        <a:pt x="107" y="263"/>
                      </a:lnTo>
                      <a:lnTo>
                        <a:pt x="80" y="244"/>
                      </a:lnTo>
                      <a:lnTo>
                        <a:pt x="0" y="233"/>
                      </a:lnTo>
                      <a:lnTo>
                        <a:pt x="6" y="244"/>
                      </a:lnTo>
                      <a:lnTo>
                        <a:pt x="43" y="268"/>
                      </a:lnTo>
                      <a:lnTo>
                        <a:pt x="82" y="288"/>
                      </a:lnTo>
                      <a:lnTo>
                        <a:pt x="125" y="298"/>
                      </a:lnTo>
                      <a:lnTo>
                        <a:pt x="176" y="306"/>
                      </a:lnTo>
                      <a:lnTo>
                        <a:pt x="235" y="310"/>
                      </a:lnTo>
                      <a:lnTo>
                        <a:pt x="303" y="311"/>
                      </a:lnTo>
                      <a:lnTo>
                        <a:pt x="348" y="310"/>
                      </a:lnTo>
                      <a:lnTo>
                        <a:pt x="417" y="304"/>
                      </a:lnTo>
                      <a:lnTo>
                        <a:pt x="475" y="293"/>
                      </a:lnTo>
                      <a:lnTo>
                        <a:pt x="535" y="266"/>
                      </a:lnTo>
                      <a:lnTo>
                        <a:pt x="579" y="238"/>
                      </a:lnTo>
                      <a:lnTo>
                        <a:pt x="643" y="207"/>
                      </a:lnTo>
                      <a:lnTo>
                        <a:pt x="714" y="173"/>
                      </a:lnTo>
                      <a:lnTo>
                        <a:pt x="775" y="151"/>
                      </a:lnTo>
                      <a:lnTo>
                        <a:pt x="839" y="133"/>
                      </a:lnTo>
                      <a:lnTo>
                        <a:pt x="914" y="107"/>
                      </a:lnTo>
                      <a:lnTo>
                        <a:pt x="998" y="80"/>
                      </a:lnTo>
                      <a:lnTo>
                        <a:pt x="1074" y="60"/>
                      </a:lnTo>
                      <a:lnTo>
                        <a:pt x="1139" y="45"/>
                      </a:lnTo>
                      <a:lnTo>
                        <a:pt x="1190" y="37"/>
                      </a:lnTo>
                      <a:lnTo>
                        <a:pt x="1246" y="30"/>
                      </a:lnTo>
                      <a:lnTo>
                        <a:pt x="1315" y="27"/>
                      </a:lnTo>
                      <a:lnTo>
                        <a:pt x="1415" y="30"/>
                      </a:lnTo>
                      <a:lnTo>
                        <a:pt x="1506" y="37"/>
                      </a:lnTo>
                      <a:lnTo>
                        <a:pt x="1597" y="45"/>
                      </a:lnTo>
                      <a:lnTo>
                        <a:pt x="1673" y="60"/>
                      </a:lnTo>
                      <a:lnTo>
                        <a:pt x="1738" y="77"/>
                      </a:lnTo>
                      <a:lnTo>
                        <a:pt x="1799" y="98"/>
                      </a:lnTo>
                      <a:lnTo>
                        <a:pt x="1856" y="120"/>
                      </a:lnTo>
                      <a:lnTo>
                        <a:pt x="1912" y="137"/>
                      </a:lnTo>
                      <a:lnTo>
                        <a:pt x="1973" y="144"/>
                      </a:lnTo>
                      <a:lnTo>
                        <a:pt x="2040" y="154"/>
                      </a:lnTo>
                      <a:lnTo>
                        <a:pt x="2099" y="158"/>
                      </a:lnTo>
                      <a:lnTo>
                        <a:pt x="2163" y="158"/>
                      </a:lnTo>
                      <a:lnTo>
                        <a:pt x="2239" y="154"/>
                      </a:lnTo>
                      <a:lnTo>
                        <a:pt x="2304" y="150"/>
                      </a:lnTo>
                      <a:lnTo>
                        <a:pt x="2372" y="143"/>
                      </a:lnTo>
                      <a:lnTo>
                        <a:pt x="2432" y="128"/>
                      </a:lnTo>
                      <a:lnTo>
                        <a:pt x="2490" y="108"/>
                      </a:lnTo>
                      <a:lnTo>
                        <a:pt x="2530" y="93"/>
                      </a:lnTo>
                      <a:lnTo>
                        <a:pt x="2596" y="71"/>
                      </a:lnTo>
                      <a:lnTo>
                        <a:pt x="2660" y="55"/>
                      </a:lnTo>
                      <a:lnTo>
                        <a:pt x="2719" y="38"/>
                      </a:lnTo>
                      <a:lnTo>
                        <a:pt x="2768" y="30"/>
                      </a:lnTo>
                      <a:lnTo>
                        <a:pt x="2805" y="27"/>
                      </a:lnTo>
                      <a:lnTo>
                        <a:pt x="2847" y="28"/>
                      </a:lnTo>
                      <a:lnTo>
                        <a:pt x="2900" y="33"/>
                      </a:lnTo>
                      <a:lnTo>
                        <a:pt x="2945" y="38"/>
                      </a:lnTo>
                      <a:lnTo>
                        <a:pt x="2984" y="40"/>
                      </a:lnTo>
                      <a:lnTo>
                        <a:pt x="3005" y="31"/>
                      </a:lnTo>
                      <a:lnTo>
                        <a:pt x="3024" y="23"/>
                      </a:lnTo>
                      <a:lnTo>
                        <a:pt x="3026" y="13"/>
                      </a:lnTo>
                      <a:lnTo>
                        <a:pt x="3014" y="10"/>
                      </a:lnTo>
                      <a:lnTo>
                        <a:pt x="2982" y="1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</p:grpSp>
          <p:grpSp>
            <p:nvGrpSpPr>
              <p:cNvPr id="2088" name="Group 25"/>
              <p:cNvGrpSpPr>
                <a:grpSpLocks/>
              </p:cNvGrpSpPr>
              <p:nvPr/>
            </p:nvGrpSpPr>
            <p:grpSpPr bwMode="auto">
              <a:xfrm>
                <a:off x="4869" y="504"/>
                <a:ext cx="392" cy="672"/>
                <a:chOff x="4869" y="504"/>
                <a:chExt cx="392" cy="672"/>
              </a:xfrm>
            </p:grpSpPr>
            <p:sp>
              <p:nvSpPr>
                <p:cNvPr id="2094" name="Freeform 26"/>
                <p:cNvSpPr>
                  <a:spLocks/>
                </p:cNvSpPr>
                <p:nvPr/>
              </p:nvSpPr>
              <p:spPr bwMode="auto">
                <a:xfrm>
                  <a:off x="5032" y="569"/>
                  <a:ext cx="95" cy="117"/>
                </a:xfrm>
                <a:custGeom>
                  <a:avLst/>
                  <a:gdLst>
                    <a:gd name="T0" fmla="*/ 74 w 380"/>
                    <a:gd name="T1" fmla="*/ 61 h 350"/>
                    <a:gd name="T2" fmla="*/ 69 w 380"/>
                    <a:gd name="T3" fmla="*/ 41 h 350"/>
                    <a:gd name="T4" fmla="*/ 65 w 380"/>
                    <a:gd name="T5" fmla="*/ 30 h 350"/>
                    <a:gd name="T6" fmla="*/ 60 w 380"/>
                    <a:gd name="T7" fmla="*/ 21 h 350"/>
                    <a:gd name="T8" fmla="*/ 54 w 380"/>
                    <a:gd name="T9" fmla="*/ 12 h 350"/>
                    <a:gd name="T10" fmla="*/ 48 w 380"/>
                    <a:gd name="T11" fmla="*/ 6 h 350"/>
                    <a:gd name="T12" fmla="*/ 42 w 380"/>
                    <a:gd name="T13" fmla="*/ 2 h 350"/>
                    <a:gd name="T14" fmla="*/ 35 w 380"/>
                    <a:gd name="T15" fmla="*/ 0 h 350"/>
                    <a:gd name="T16" fmla="*/ 27 w 380"/>
                    <a:gd name="T17" fmla="*/ 0 h 350"/>
                    <a:gd name="T18" fmla="*/ 19 w 380"/>
                    <a:gd name="T19" fmla="*/ 3 h 350"/>
                    <a:gd name="T20" fmla="*/ 12 w 380"/>
                    <a:gd name="T21" fmla="*/ 8 h 350"/>
                    <a:gd name="T22" fmla="*/ 7 w 380"/>
                    <a:gd name="T23" fmla="*/ 16 h 350"/>
                    <a:gd name="T24" fmla="*/ 3 w 380"/>
                    <a:gd name="T25" fmla="*/ 26 h 350"/>
                    <a:gd name="T26" fmla="*/ 0 w 380"/>
                    <a:gd name="T27" fmla="*/ 38 h 350"/>
                    <a:gd name="T28" fmla="*/ 0 w 380"/>
                    <a:gd name="T29" fmla="*/ 50 h 350"/>
                    <a:gd name="T30" fmla="*/ 2 w 380"/>
                    <a:gd name="T31" fmla="*/ 61 h 350"/>
                    <a:gd name="T32" fmla="*/ 6 w 380"/>
                    <a:gd name="T33" fmla="*/ 77 h 350"/>
                    <a:gd name="T34" fmla="*/ 12 w 380"/>
                    <a:gd name="T35" fmla="*/ 89 h 350"/>
                    <a:gd name="T36" fmla="*/ 19 w 380"/>
                    <a:gd name="T37" fmla="*/ 99 h 350"/>
                    <a:gd name="T38" fmla="*/ 28 w 380"/>
                    <a:gd name="T39" fmla="*/ 108 h 350"/>
                    <a:gd name="T40" fmla="*/ 36 w 380"/>
                    <a:gd name="T41" fmla="*/ 113 h 350"/>
                    <a:gd name="T42" fmla="*/ 44 w 380"/>
                    <a:gd name="T43" fmla="*/ 116 h 350"/>
                    <a:gd name="T44" fmla="*/ 52 w 380"/>
                    <a:gd name="T45" fmla="*/ 117 h 350"/>
                    <a:gd name="T46" fmla="*/ 58 w 380"/>
                    <a:gd name="T47" fmla="*/ 115 h 350"/>
                    <a:gd name="T48" fmla="*/ 63 w 380"/>
                    <a:gd name="T49" fmla="*/ 111 h 350"/>
                    <a:gd name="T50" fmla="*/ 68 w 380"/>
                    <a:gd name="T51" fmla="*/ 106 h 350"/>
                    <a:gd name="T52" fmla="*/ 70 w 380"/>
                    <a:gd name="T53" fmla="*/ 99 h 350"/>
                    <a:gd name="T54" fmla="*/ 71 w 380"/>
                    <a:gd name="T55" fmla="*/ 91 h 350"/>
                    <a:gd name="T56" fmla="*/ 71 w 380"/>
                    <a:gd name="T57" fmla="*/ 80 h 350"/>
                    <a:gd name="T58" fmla="*/ 82 w 380"/>
                    <a:gd name="T59" fmla="*/ 87 h 350"/>
                    <a:gd name="T60" fmla="*/ 91 w 380"/>
                    <a:gd name="T61" fmla="*/ 89 h 350"/>
                    <a:gd name="T62" fmla="*/ 95 w 380"/>
                    <a:gd name="T63" fmla="*/ 86 h 350"/>
                    <a:gd name="T64" fmla="*/ 95 w 380"/>
                    <a:gd name="T65" fmla="*/ 80 h 350"/>
                    <a:gd name="T66" fmla="*/ 93 w 380"/>
                    <a:gd name="T67" fmla="*/ 74 h 350"/>
                    <a:gd name="T68" fmla="*/ 87 w 380"/>
                    <a:gd name="T69" fmla="*/ 69 h 350"/>
                    <a:gd name="T70" fmla="*/ 80 w 380"/>
                    <a:gd name="T71" fmla="*/ 67 h 350"/>
                    <a:gd name="T72" fmla="*/ 74 w 380"/>
                    <a:gd name="T73" fmla="*/ 64 h 350"/>
                    <a:gd name="T74" fmla="*/ 74 w 380"/>
                    <a:gd name="T75" fmla="*/ 61 h 35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80"/>
                    <a:gd name="T115" fmla="*/ 0 h 350"/>
                    <a:gd name="T116" fmla="*/ 380 w 380"/>
                    <a:gd name="T117" fmla="*/ 350 h 35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80" h="350">
                      <a:moveTo>
                        <a:pt x="295" y="183"/>
                      </a:moveTo>
                      <a:lnTo>
                        <a:pt x="276" y="122"/>
                      </a:lnTo>
                      <a:lnTo>
                        <a:pt x="258" y="90"/>
                      </a:lnTo>
                      <a:lnTo>
                        <a:pt x="239" y="64"/>
                      </a:lnTo>
                      <a:lnTo>
                        <a:pt x="216" y="37"/>
                      </a:lnTo>
                      <a:lnTo>
                        <a:pt x="191" y="19"/>
                      </a:lnTo>
                      <a:lnTo>
                        <a:pt x="167" y="6"/>
                      </a:lnTo>
                      <a:lnTo>
                        <a:pt x="140" y="0"/>
                      </a:lnTo>
                      <a:lnTo>
                        <a:pt x="108" y="0"/>
                      </a:lnTo>
                      <a:lnTo>
                        <a:pt x="74" y="9"/>
                      </a:lnTo>
                      <a:lnTo>
                        <a:pt x="49" y="24"/>
                      </a:lnTo>
                      <a:lnTo>
                        <a:pt x="27" y="49"/>
                      </a:lnTo>
                      <a:lnTo>
                        <a:pt x="10" y="79"/>
                      </a:lnTo>
                      <a:lnTo>
                        <a:pt x="0" y="114"/>
                      </a:lnTo>
                      <a:lnTo>
                        <a:pt x="0" y="149"/>
                      </a:lnTo>
                      <a:lnTo>
                        <a:pt x="7" y="183"/>
                      </a:lnTo>
                      <a:lnTo>
                        <a:pt x="24" y="230"/>
                      </a:lnTo>
                      <a:lnTo>
                        <a:pt x="49" y="267"/>
                      </a:lnTo>
                      <a:lnTo>
                        <a:pt x="76" y="296"/>
                      </a:lnTo>
                      <a:lnTo>
                        <a:pt x="113" y="322"/>
                      </a:lnTo>
                      <a:lnTo>
                        <a:pt x="144" y="339"/>
                      </a:lnTo>
                      <a:lnTo>
                        <a:pt x="177" y="347"/>
                      </a:lnTo>
                      <a:lnTo>
                        <a:pt x="208" y="350"/>
                      </a:lnTo>
                      <a:lnTo>
                        <a:pt x="231" y="345"/>
                      </a:lnTo>
                      <a:lnTo>
                        <a:pt x="253" y="332"/>
                      </a:lnTo>
                      <a:lnTo>
                        <a:pt x="270" y="317"/>
                      </a:lnTo>
                      <a:lnTo>
                        <a:pt x="279" y="297"/>
                      </a:lnTo>
                      <a:lnTo>
                        <a:pt x="282" y="272"/>
                      </a:lnTo>
                      <a:lnTo>
                        <a:pt x="285" y="239"/>
                      </a:lnTo>
                      <a:lnTo>
                        <a:pt x="326" y="259"/>
                      </a:lnTo>
                      <a:lnTo>
                        <a:pt x="363" y="266"/>
                      </a:lnTo>
                      <a:lnTo>
                        <a:pt x="380" y="257"/>
                      </a:lnTo>
                      <a:lnTo>
                        <a:pt x="378" y="239"/>
                      </a:lnTo>
                      <a:lnTo>
                        <a:pt x="370" y="220"/>
                      </a:lnTo>
                      <a:lnTo>
                        <a:pt x="348" y="207"/>
                      </a:lnTo>
                      <a:lnTo>
                        <a:pt x="319" y="200"/>
                      </a:lnTo>
                      <a:lnTo>
                        <a:pt x="297" y="190"/>
                      </a:lnTo>
                      <a:lnTo>
                        <a:pt x="295" y="1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095" name="Freeform 27"/>
                <p:cNvSpPr>
                  <a:spLocks/>
                </p:cNvSpPr>
                <p:nvPr/>
              </p:nvSpPr>
              <p:spPr bwMode="auto">
                <a:xfrm>
                  <a:off x="5069" y="719"/>
                  <a:ext cx="104" cy="254"/>
                </a:xfrm>
                <a:custGeom>
                  <a:avLst/>
                  <a:gdLst>
                    <a:gd name="T0" fmla="*/ 4 w 415"/>
                    <a:gd name="T1" fmla="*/ 18 h 760"/>
                    <a:gd name="T2" fmla="*/ 8 w 415"/>
                    <a:gd name="T3" fmla="*/ 10 h 760"/>
                    <a:gd name="T4" fmla="*/ 14 w 415"/>
                    <a:gd name="T5" fmla="*/ 4 h 760"/>
                    <a:gd name="T6" fmla="*/ 21 w 415"/>
                    <a:gd name="T7" fmla="*/ 0 h 760"/>
                    <a:gd name="T8" fmla="*/ 30 w 415"/>
                    <a:gd name="T9" fmla="*/ 0 h 760"/>
                    <a:gd name="T10" fmla="*/ 39 w 415"/>
                    <a:gd name="T11" fmla="*/ 0 h 760"/>
                    <a:gd name="T12" fmla="*/ 48 w 415"/>
                    <a:gd name="T13" fmla="*/ 3 h 760"/>
                    <a:gd name="T14" fmla="*/ 57 w 415"/>
                    <a:gd name="T15" fmla="*/ 9 h 760"/>
                    <a:gd name="T16" fmla="*/ 64 w 415"/>
                    <a:gd name="T17" fmla="*/ 18 h 760"/>
                    <a:gd name="T18" fmla="*/ 72 w 415"/>
                    <a:gd name="T19" fmla="*/ 30 h 760"/>
                    <a:gd name="T20" fmla="*/ 79 w 415"/>
                    <a:gd name="T21" fmla="*/ 45 h 760"/>
                    <a:gd name="T22" fmla="*/ 85 w 415"/>
                    <a:gd name="T23" fmla="*/ 59 h 760"/>
                    <a:gd name="T24" fmla="*/ 90 w 415"/>
                    <a:gd name="T25" fmla="*/ 75 h 760"/>
                    <a:gd name="T26" fmla="*/ 94 w 415"/>
                    <a:gd name="T27" fmla="*/ 92 h 760"/>
                    <a:gd name="T28" fmla="*/ 96 w 415"/>
                    <a:gd name="T29" fmla="*/ 106 h 760"/>
                    <a:gd name="T30" fmla="*/ 100 w 415"/>
                    <a:gd name="T31" fmla="*/ 123 h 760"/>
                    <a:gd name="T32" fmla="*/ 102 w 415"/>
                    <a:gd name="T33" fmla="*/ 139 h 760"/>
                    <a:gd name="T34" fmla="*/ 103 w 415"/>
                    <a:gd name="T35" fmla="*/ 156 h 760"/>
                    <a:gd name="T36" fmla="*/ 104 w 415"/>
                    <a:gd name="T37" fmla="*/ 172 h 760"/>
                    <a:gd name="T38" fmla="*/ 104 w 415"/>
                    <a:gd name="T39" fmla="*/ 187 h 760"/>
                    <a:gd name="T40" fmla="*/ 102 w 415"/>
                    <a:gd name="T41" fmla="*/ 202 h 760"/>
                    <a:gd name="T42" fmla="*/ 100 w 415"/>
                    <a:gd name="T43" fmla="*/ 215 h 760"/>
                    <a:gd name="T44" fmla="*/ 96 w 415"/>
                    <a:gd name="T45" fmla="*/ 227 h 760"/>
                    <a:gd name="T46" fmla="*/ 92 w 415"/>
                    <a:gd name="T47" fmla="*/ 235 h 760"/>
                    <a:gd name="T48" fmla="*/ 86 w 415"/>
                    <a:gd name="T49" fmla="*/ 242 h 760"/>
                    <a:gd name="T50" fmla="*/ 80 w 415"/>
                    <a:gd name="T51" fmla="*/ 247 h 760"/>
                    <a:gd name="T52" fmla="*/ 72 w 415"/>
                    <a:gd name="T53" fmla="*/ 251 h 760"/>
                    <a:gd name="T54" fmla="*/ 63 w 415"/>
                    <a:gd name="T55" fmla="*/ 254 h 760"/>
                    <a:gd name="T56" fmla="*/ 55 w 415"/>
                    <a:gd name="T57" fmla="*/ 254 h 760"/>
                    <a:gd name="T58" fmla="*/ 47 w 415"/>
                    <a:gd name="T59" fmla="*/ 253 h 760"/>
                    <a:gd name="T60" fmla="*/ 40 w 415"/>
                    <a:gd name="T61" fmla="*/ 250 h 760"/>
                    <a:gd name="T62" fmla="*/ 35 w 415"/>
                    <a:gd name="T63" fmla="*/ 247 h 760"/>
                    <a:gd name="T64" fmla="*/ 30 w 415"/>
                    <a:gd name="T65" fmla="*/ 241 h 760"/>
                    <a:gd name="T66" fmla="*/ 28 w 415"/>
                    <a:gd name="T67" fmla="*/ 234 h 760"/>
                    <a:gd name="T68" fmla="*/ 26 w 415"/>
                    <a:gd name="T69" fmla="*/ 224 h 760"/>
                    <a:gd name="T70" fmla="*/ 25 w 415"/>
                    <a:gd name="T71" fmla="*/ 215 h 760"/>
                    <a:gd name="T72" fmla="*/ 25 w 415"/>
                    <a:gd name="T73" fmla="*/ 202 h 760"/>
                    <a:gd name="T74" fmla="*/ 27 w 415"/>
                    <a:gd name="T75" fmla="*/ 191 h 760"/>
                    <a:gd name="T76" fmla="*/ 30 w 415"/>
                    <a:gd name="T77" fmla="*/ 181 h 760"/>
                    <a:gd name="T78" fmla="*/ 32 w 415"/>
                    <a:gd name="T79" fmla="*/ 171 h 760"/>
                    <a:gd name="T80" fmla="*/ 33 w 415"/>
                    <a:gd name="T81" fmla="*/ 160 h 760"/>
                    <a:gd name="T82" fmla="*/ 34 w 415"/>
                    <a:gd name="T83" fmla="*/ 147 h 760"/>
                    <a:gd name="T84" fmla="*/ 32 w 415"/>
                    <a:gd name="T85" fmla="*/ 133 h 760"/>
                    <a:gd name="T86" fmla="*/ 26 w 415"/>
                    <a:gd name="T87" fmla="*/ 119 h 760"/>
                    <a:gd name="T88" fmla="*/ 20 w 415"/>
                    <a:gd name="T89" fmla="*/ 105 h 760"/>
                    <a:gd name="T90" fmla="*/ 11 w 415"/>
                    <a:gd name="T91" fmla="*/ 94 h 760"/>
                    <a:gd name="T92" fmla="*/ 6 w 415"/>
                    <a:gd name="T93" fmla="*/ 84 h 760"/>
                    <a:gd name="T94" fmla="*/ 3 w 415"/>
                    <a:gd name="T95" fmla="*/ 71 h 760"/>
                    <a:gd name="T96" fmla="*/ 0 w 415"/>
                    <a:gd name="T97" fmla="*/ 56 h 760"/>
                    <a:gd name="T98" fmla="*/ 0 w 415"/>
                    <a:gd name="T99" fmla="*/ 43 h 760"/>
                    <a:gd name="T100" fmla="*/ 0 w 415"/>
                    <a:gd name="T101" fmla="*/ 30 h 760"/>
                    <a:gd name="T102" fmla="*/ 4 w 415"/>
                    <a:gd name="T103" fmla="*/ 18 h 760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415"/>
                    <a:gd name="T157" fmla="*/ 0 h 760"/>
                    <a:gd name="T158" fmla="*/ 415 w 415"/>
                    <a:gd name="T159" fmla="*/ 760 h 760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415" h="760">
                      <a:moveTo>
                        <a:pt x="15" y="55"/>
                      </a:moveTo>
                      <a:lnTo>
                        <a:pt x="32" y="30"/>
                      </a:lnTo>
                      <a:lnTo>
                        <a:pt x="54" y="12"/>
                      </a:lnTo>
                      <a:lnTo>
                        <a:pt x="82" y="0"/>
                      </a:lnTo>
                      <a:lnTo>
                        <a:pt x="119" y="0"/>
                      </a:lnTo>
                      <a:lnTo>
                        <a:pt x="155" y="0"/>
                      </a:lnTo>
                      <a:lnTo>
                        <a:pt x="191" y="9"/>
                      </a:lnTo>
                      <a:lnTo>
                        <a:pt x="226" y="26"/>
                      </a:lnTo>
                      <a:lnTo>
                        <a:pt x="256" y="53"/>
                      </a:lnTo>
                      <a:lnTo>
                        <a:pt x="289" y="90"/>
                      </a:lnTo>
                      <a:lnTo>
                        <a:pt x="317" y="135"/>
                      </a:lnTo>
                      <a:lnTo>
                        <a:pt x="340" y="178"/>
                      </a:lnTo>
                      <a:lnTo>
                        <a:pt x="361" y="225"/>
                      </a:lnTo>
                      <a:lnTo>
                        <a:pt x="374" y="274"/>
                      </a:lnTo>
                      <a:lnTo>
                        <a:pt x="384" y="318"/>
                      </a:lnTo>
                      <a:lnTo>
                        <a:pt x="398" y="368"/>
                      </a:lnTo>
                      <a:lnTo>
                        <a:pt x="408" y="417"/>
                      </a:lnTo>
                      <a:lnTo>
                        <a:pt x="413" y="467"/>
                      </a:lnTo>
                      <a:lnTo>
                        <a:pt x="415" y="515"/>
                      </a:lnTo>
                      <a:lnTo>
                        <a:pt x="415" y="560"/>
                      </a:lnTo>
                      <a:lnTo>
                        <a:pt x="408" y="604"/>
                      </a:lnTo>
                      <a:lnTo>
                        <a:pt x="400" y="644"/>
                      </a:lnTo>
                      <a:lnTo>
                        <a:pt x="384" y="678"/>
                      </a:lnTo>
                      <a:lnTo>
                        <a:pt x="366" y="703"/>
                      </a:lnTo>
                      <a:lnTo>
                        <a:pt x="344" y="723"/>
                      </a:lnTo>
                      <a:lnTo>
                        <a:pt x="319" y="740"/>
                      </a:lnTo>
                      <a:lnTo>
                        <a:pt x="287" y="751"/>
                      </a:lnTo>
                      <a:lnTo>
                        <a:pt x="253" y="760"/>
                      </a:lnTo>
                      <a:lnTo>
                        <a:pt x="219" y="760"/>
                      </a:lnTo>
                      <a:lnTo>
                        <a:pt x="187" y="756"/>
                      </a:lnTo>
                      <a:lnTo>
                        <a:pt x="158" y="748"/>
                      </a:lnTo>
                      <a:lnTo>
                        <a:pt x="138" y="738"/>
                      </a:lnTo>
                      <a:lnTo>
                        <a:pt x="121" y="721"/>
                      </a:lnTo>
                      <a:lnTo>
                        <a:pt x="112" y="700"/>
                      </a:lnTo>
                      <a:lnTo>
                        <a:pt x="102" y="670"/>
                      </a:lnTo>
                      <a:lnTo>
                        <a:pt x="99" y="644"/>
                      </a:lnTo>
                      <a:lnTo>
                        <a:pt x="101" y="603"/>
                      </a:lnTo>
                      <a:lnTo>
                        <a:pt x="106" y="571"/>
                      </a:lnTo>
                      <a:lnTo>
                        <a:pt x="118" y="541"/>
                      </a:lnTo>
                      <a:lnTo>
                        <a:pt x="129" y="511"/>
                      </a:lnTo>
                      <a:lnTo>
                        <a:pt x="133" y="478"/>
                      </a:lnTo>
                      <a:lnTo>
                        <a:pt x="135" y="440"/>
                      </a:lnTo>
                      <a:lnTo>
                        <a:pt x="126" y="397"/>
                      </a:lnTo>
                      <a:lnTo>
                        <a:pt x="105" y="355"/>
                      </a:lnTo>
                      <a:lnTo>
                        <a:pt x="78" y="315"/>
                      </a:lnTo>
                      <a:lnTo>
                        <a:pt x="44" y="280"/>
                      </a:lnTo>
                      <a:lnTo>
                        <a:pt x="25" y="250"/>
                      </a:lnTo>
                      <a:lnTo>
                        <a:pt x="10" y="212"/>
                      </a:lnTo>
                      <a:lnTo>
                        <a:pt x="1" y="169"/>
                      </a:lnTo>
                      <a:lnTo>
                        <a:pt x="0" y="128"/>
                      </a:lnTo>
                      <a:lnTo>
                        <a:pt x="1" y="89"/>
                      </a:lnTo>
                      <a:lnTo>
                        <a:pt x="15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096" name="Freeform 28"/>
                <p:cNvSpPr>
                  <a:spLocks/>
                </p:cNvSpPr>
                <p:nvPr/>
              </p:nvSpPr>
              <p:spPr bwMode="auto">
                <a:xfrm>
                  <a:off x="5098" y="504"/>
                  <a:ext cx="163" cy="233"/>
                </a:xfrm>
                <a:custGeom>
                  <a:avLst/>
                  <a:gdLst>
                    <a:gd name="T0" fmla="*/ 19 w 653"/>
                    <a:gd name="T1" fmla="*/ 201 h 699"/>
                    <a:gd name="T2" fmla="*/ 60 w 653"/>
                    <a:gd name="T3" fmla="*/ 177 h 699"/>
                    <a:gd name="T4" fmla="*/ 88 w 653"/>
                    <a:gd name="T5" fmla="*/ 167 h 699"/>
                    <a:gd name="T6" fmla="*/ 92 w 653"/>
                    <a:gd name="T7" fmla="*/ 141 h 699"/>
                    <a:gd name="T8" fmla="*/ 98 w 653"/>
                    <a:gd name="T9" fmla="*/ 99 h 699"/>
                    <a:gd name="T10" fmla="*/ 117 w 653"/>
                    <a:gd name="T11" fmla="*/ 62 h 699"/>
                    <a:gd name="T12" fmla="*/ 121 w 653"/>
                    <a:gd name="T13" fmla="*/ 37 h 699"/>
                    <a:gd name="T14" fmla="*/ 121 w 653"/>
                    <a:gd name="T15" fmla="*/ 32 h 699"/>
                    <a:gd name="T16" fmla="*/ 119 w 653"/>
                    <a:gd name="T17" fmla="*/ 27 h 699"/>
                    <a:gd name="T18" fmla="*/ 116 w 653"/>
                    <a:gd name="T19" fmla="*/ 23 h 699"/>
                    <a:gd name="T20" fmla="*/ 112 w 653"/>
                    <a:gd name="T21" fmla="*/ 21 h 699"/>
                    <a:gd name="T22" fmla="*/ 109 w 653"/>
                    <a:gd name="T23" fmla="*/ 17 h 699"/>
                    <a:gd name="T24" fmla="*/ 106 w 653"/>
                    <a:gd name="T25" fmla="*/ 13 h 699"/>
                    <a:gd name="T26" fmla="*/ 106 w 653"/>
                    <a:gd name="T27" fmla="*/ 8 h 699"/>
                    <a:gd name="T28" fmla="*/ 108 w 653"/>
                    <a:gd name="T29" fmla="*/ 3 h 699"/>
                    <a:gd name="T30" fmla="*/ 112 w 653"/>
                    <a:gd name="T31" fmla="*/ 0 h 699"/>
                    <a:gd name="T32" fmla="*/ 116 w 653"/>
                    <a:gd name="T33" fmla="*/ 1 h 699"/>
                    <a:gd name="T34" fmla="*/ 119 w 653"/>
                    <a:gd name="T35" fmla="*/ 3 h 699"/>
                    <a:gd name="T36" fmla="*/ 122 w 653"/>
                    <a:gd name="T37" fmla="*/ 8 h 699"/>
                    <a:gd name="T38" fmla="*/ 124 w 653"/>
                    <a:gd name="T39" fmla="*/ 13 h 699"/>
                    <a:gd name="T40" fmla="*/ 125 w 653"/>
                    <a:gd name="T41" fmla="*/ 18 h 699"/>
                    <a:gd name="T42" fmla="*/ 127 w 653"/>
                    <a:gd name="T43" fmla="*/ 22 h 699"/>
                    <a:gd name="T44" fmla="*/ 131 w 653"/>
                    <a:gd name="T45" fmla="*/ 25 h 699"/>
                    <a:gd name="T46" fmla="*/ 134 w 653"/>
                    <a:gd name="T47" fmla="*/ 21 h 699"/>
                    <a:gd name="T48" fmla="*/ 135 w 653"/>
                    <a:gd name="T49" fmla="*/ 16 h 699"/>
                    <a:gd name="T50" fmla="*/ 137 w 653"/>
                    <a:gd name="T51" fmla="*/ 11 h 699"/>
                    <a:gd name="T52" fmla="*/ 140 w 653"/>
                    <a:gd name="T53" fmla="*/ 6 h 699"/>
                    <a:gd name="T54" fmla="*/ 144 w 653"/>
                    <a:gd name="T55" fmla="*/ 5 h 699"/>
                    <a:gd name="T56" fmla="*/ 148 w 653"/>
                    <a:gd name="T57" fmla="*/ 6 h 699"/>
                    <a:gd name="T58" fmla="*/ 151 w 653"/>
                    <a:gd name="T59" fmla="*/ 10 h 699"/>
                    <a:gd name="T60" fmla="*/ 151 w 653"/>
                    <a:gd name="T61" fmla="*/ 14 h 699"/>
                    <a:gd name="T62" fmla="*/ 149 w 653"/>
                    <a:gd name="T63" fmla="*/ 19 h 699"/>
                    <a:gd name="T64" fmla="*/ 146 w 653"/>
                    <a:gd name="T65" fmla="*/ 23 h 699"/>
                    <a:gd name="T66" fmla="*/ 142 w 653"/>
                    <a:gd name="T67" fmla="*/ 28 h 699"/>
                    <a:gd name="T68" fmla="*/ 140 w 653"/>
                    <a:gd name="T69" fmla="*/ 33 h 699"/>
                    <a:gd name="T70" fmla="*/ 141 w 653"/>
                    <a:gd name="T71" fmla="*/ 37 h 699"/>
                    <a:gd name="T72" fmla="*/ 145 w 653"/>
                    <a:gd name="T73" fmla="*/ 37 h 699"/>
                    <a:gd name="T74" fmla="*/ 150 w 653"/>
                    <a:gd name="T75" fmla="*/ 35 h 699"/>
                    <a:gd name="T76" fmla="*/ 154 w 653"/>
                    <a:gd name="T77" fmla="*/ 34 h 699"/>
                    <a:gd name="T78" fmla="*/ 158 w 653"/>
                    <a:gd name="T79" fmla="*/ 34 h 699"/>
                    <a:gd name="T80" fmla="*/ 162 w 653"/>
                    <a:gd name="T81" fmla="*/ 38 h 699"/>
                    <a:gd name="T82" fmla="*/ 163 w 653"/>
                    <a:gd name="T83" fmla="*/ 43 h 699"/>
                    <a:gd name="T84" fmla="*/ 160 w 653"/>
                    <a:gd name="T85" fmla="*/ 48 h 699"/>
                    <a:gd name="T86" fmla="*/ 156 w 653"/>
                    <a:gd name="T87" fmla="*/ 51 h 699"/>
                    <a:gd name="T88" fmla="*/ 152 w 653"/>
                    <a:gd name="T89" fmla="*/ 52 h 699"/>
                    <a:gd name="T90" fmla="*/ 147 w 653"/>
                    <a:gd name="T91" fmla="*/ 52 h 699"/>
                    <a:gd name="T92" fmla="*/ 144 w 653"/>
                    <a:gd name="T93" fmla="*/ 52 h 699"/>
                    <a:gd name="T94" fmla="*/ 140 w 653"/>
                    <a:gd name="T95" fmla="*/ 51 h 699"/>
                    <a:gd name="T96" fmla="*/ 136 w 653"/>
                    <a:gd name="T97" fmla="*/ 54 h 699"/>
                    <a:gd name="T98" fmla="*/ 127 w 653"/>
                    <a:gd name="T99" fmla="*/ 61 h 699"/>
                    <a:gd name="T100" fmla="*/ 110 w 653"/>
                    <a:gd name="T101" fmla="*/ 106 h 699"/>
                    <a:gd name="T102" fmla="*/ 107 w 653"/>
                    <a:gd name="T103" fmla="*/ 164 h 699"/>
                    <a:gd name="T104" fmla="*/ 101 w 653"/>
                    <a:gd name="T105" fmla="*/ 183 h 699"/>
                    <a:gd name="T106" fmla="*/ 73 w 653"/>
                    <a:gd name="T107" fmla="*/ 200 h 699"/>
                    <a:gd name="T108" fmla="*/ 42 w 653"/>
                    <a:gd name="T109" fmla="*/ 217 h 699"/>
                    <a:gd name="T110" fmla="*/ 15 w 653"/>
                    <a:gd name="T111" fmla="*/ 233 h 699"/>
                    <a:gd name="T112" fmla="*/ 0 w 653"/>
                    <a:gd name="T113" fmla="*/ 227 h 699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653"/>
                    <a:gd name="T172" fmla="*/ 0 h 699"/>
                    <a:gd name="T173" fmla="*/ 653 w 653"/>
                    <a:gd name="T174" fmla="*/ 699 h 699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653" h="699">
                      <a:moveTo>
                        <a:pt x="3" y="666"/>
                      </a:moveTo>
                      <a:lnTo>
                        <a:pt x="40" y="631"/>
                      </a:lnTo>
                      <a:lnTo>
                        <a:pt x="77" y="602"/>
                      </a:lnTo>
                      <a:lnTo>
                        <a:pt x="134" y="569"/>
                      </a:lnTo>
                      <a:lnTo>
                        <a:pt x="192" y="548"/>
                      </a:lnTo>
                      <a:lnTo>
                        <a:pt x="241" y="531"/>
                      </a:lnTo>
                      <a:lnTo>
                        <a:pt x="300" y="516"/>
                      </a:lnTo>
                      <a:lnTo>
                        <a:pt x="333" y="508"/>
                      </a:lnTo>
                      <a:lnTo>
                        <a:pt x="352" y="502"/>
                      </a:lnTo>
                      <a:lnTo>
                        <a:pt x="360" y="489"/>
                      </a:lnTo>
                      <a:lnTo>
                        <a:pt x="364" y="469"/>
                      </a:lnTo>
                      <a:lnTo>
                        <a:pt x="367" y="422"/>
                      </a:lnTo>
                      <a:lnTo>
                        <a:pt x="373" y="378"/>
                      </a:lnTo>
                      <a:lnTo>
                        <a:pt x="384" y="333"/>
                      </a:lnTo>
                      <a:lnTo>
                        <a:pt x="394" y="296"/>
                      </a:lnTo>
                      <a:lnTo>
                        <a:pt x="418" y="253"/>
                      </a:lnTo>
                      <a:lnTo>
                        <a:pt x="438" y="223"/>
                      </a:lnTo>
                      <a:lnTo>
                        <a:pt x="467" y="185"/>
                      </a:lnTo>
                      <a:lnTo>
                        <a:pt x="484" y="155"/>
                      </a:lnTo>
                      <a:lnTo>
                        <a:pt x="485" y="132"/>
                      </a:lnTo>
                      <a:lnTo>
                        <a:pt x="484" y="110"/>
                      </a:lnTo>
                      <a:lnTo>
                        <a:pt x="485" y="105"/>
                      </a:lnTo>
                      <a:lnTo>
                        <a:pt x="485" y="100"/>
                      </a:lnTo>
                      <a:lnTo>
                        <a:pt x="484" y="95"/>
                      </a:lnTo>
                      <a:lnTo>
                        <a:pt x="482" y="90"/>
                      </a:lnTo>
                      <a:lnTo>
                        <a:pt x="478" y="85"/>
                      </a:lnTo>
                      <a:lnTo>
                        <a:pt x="478" y="80"/>
                      </a:lnTo>
                      <a:lnTo>
                        <a:pt x="474" y="77"/>
                      </a:lnTo>
                      <a:lnTo>
                        <a:pt x="468" y="73"/>
                      </a:lnTo>
                      <a:lnTo>
                        <a:pt x="465" y="69"/>
                      </a:lnTo>
                      <a:lnTo>
                        <a:pt x="460" y="67"/>
                      </a:lnTo>
                      <a:lnTo>
                        <a:pt x="455" y="65"/>
                      </a:lnTo>
                      <a:lnTo>
                        <a:pt x="450" y="62"/>
                      </a:lnTo>
                      <a:lnTo>
                        <a:pt x="444" y="60"/>
                      </a:lnTo>
                      <a:lnTo>
                        <a:pt x="440" y="57"/>
                      </a:lnTo>
                      <a:lnTo>
                        <a:pt x="437" y="52"/>
                      </a:lnTo>
                      <a:lnTo>
                        <a:pt x="431" y="49"/>
                      </a:lnTo>
                      <a:lnTo>
                        <a:pt x="424" y="43"/>
                      </a:lnTo>
                      <a:lnTo>
                        <a:pt x="424" y="39"/>
                      </a:lnTo>
                      <a:lnTo>
                        <a:pt x="424" y="33"/>
                      </a:lnTo>
                      <a:lnTo>
                        <a:pt x="424" y="29"/>
                      </a:lnTo>
                      <a:lnTo>
                        <a:pt x="424" y="23"/>
                      </a:lnTo>
                      <a:lnTo>
                        <a:pt x="424" y="19"/>
                      </a:lnTo>
                      <a:lnTo>
                        <a:pt x="428" y="13"/>
                      </a:lnTo>
                      <a:lnTo>
                        <a:pt x="431" y="9"/>
                      </a:lnTo>
                      <a:lnTo>
                        <a:pt x="438" y="6"/>
                      </a:lnTo>
                      <a:lnTo>
                        <a:pt x="443" y="2"/>
                      </a:lnTo>
                      <a:lnTo>
                        <a:pt x="448" y="0"/>
                      </a:lnTo>
                      <a:lnTo>
                        <a:pt x="453" y="0"/>
                      </a:lnTo>
                      <a:lnTo>
                        <a:pt x="458" y="0"/>
                      </a:lnTo>
                      <a:lnTo>
                        <a:pt x="464" y="2"/>
                      </a:lnTo>
                      <a:lnTo>
                        <a:pt x="468" y="3"/>
                      </a:lnTo>
                      <a:lnTo>
                        <a:pt x="474" y="7"/>
                      </a:lnTo>
                      <a:lnTo>
                        <a:pt x="478" y="10"/>
                      </a:lnTo>
                      <a:lnTo>
                        <a:pt x="482" y="16"/>
                      </a:lnTo>
                      <a:lnTo>
                        <a:pt x="487" y="19"/>
                      </a:lnTo>
                      <a:lnTo>
                        <a:pt x="488" y="23"/>
                      </a:lnTo>
                      <a:lnTo>
                        <a:pt x="492" y="29"/>
                      </a:lnTo>
                      <a:lnTo>
                        <a:pt x="494" y="33"/>
                      </a:lnTo>
                      <a:lnTo>
                        <a:pt x="495" y="39"/>
                      </a:lnTo>
                      <a:lnTo>
                        <a:pt x="498" y="43"/>
                      </a:lnTo>
                      <a:lnTo>
                        <a:pt x="501" y="49"/>
                      </a:lnTo>
                      <a:lnTo>
                        <a:pt x="502" y="53"/>
                      </a:lnTo>
                      <a:lnTo>
                        <a:pt x="502" y="59"/>
                      </a:lnTo>
                      <a:lnTo>
                        <a:pt x="504" y="63"/>
                      </a:lnTo>
                      <a:lnTo>
                        <a:pt x="508" y="67"/>
                      </a:lnTo>
                      <a:lnTo>
                        <a:pt x="514" y="70"/>
                      </a:lnTo>
                      <a:lnTo>
                        <a:pt x="519" y="73"/>
                      </a:lnTo>
                      <a:lnTo>
                        <a:pt x="524" y="75"/>
                      </a:lnTo>
                      <a:lnTo>
                        <a:pt x="529" y="72"/>
                      </a:lnTo>
                      <a:lnTo>
                        <a:pt x="534" y="70"/>
                      </a:lnTo>
                      <a:lnTo>
                        <a:pt x="538" y="63"/>
                      </a:lnTo>
                      <a:lnTo>
                        <a:pt x="541" y="59"/>
                      </a:lnTo>
                      <a:lnTo>
                        <a:pt x="542" y="53"/>
                      </a:lnTo>
                      <a:lnTo>
                        <a:pt x="542" y="49"/>
                      </a:lnTo>
                      <a:lnTo>
                        <a:pt x="544" y="43"/>
                      </a:lnTo>
                      <a:lnTo>
                        <a:pt x="546" y="39"/>
                      </a:lnTo>
                      <a:lnTo>
                        <a:pt x="548" y="33"/>
                      </a:lnTo>
                      <a:lnTo>
                        <a:pt x="551" y="29"/>
                      </a:lnTo>
                      <a:lnTo>
                        <a:pt x="556" y="23"/>
                      </a:lnTo>
                      <a:lnTo>
                        <a:pt x="561" y="19"/>
                      </a:lnTo>
                      <a:lnTo>
                        <a:pt x="566" y="17"/>
                      </a:lnTo>
                      <a:lnTo>
                        <a:pt x="571" y="16"/>
                      </a:lnTo>
                      <a:lnTo>
                        <a:pt x="578" y="16"/>
                      </a:lnTo>
                      <a:lnTo>
                        <a:pt x="583" y="16"/>
                      </a:lnTo>
                      <a:lnTo>
                        <a:pt x="588" y="16"/>
                      </a:lnTo>
                      <a:lnTo>
                        <a:pt x="593" y="17"/>
                      </a:lnTo>
                      <a:lnTo>
                        <a:pt x="598" y="19"/>
                      </a:lnTo>
                      <a:lnTo>
                        <a:pt x="603" y="23"/>
                      </a:lnTo>
                      <a:lnTo>
                        <a:pt x="605" y="29"/>
                      </a:lnTo>
                      <a:lnTo>
                        <a:pt x="605" y="33"/>
                      </a:lnTo>
                      <a:lnTo>
                        <a:pt x="606" y="39"/>
                      </a:lnTo>
                      <a:lnTo>
                        <a:pt x="606" y="43"/>
                      </a:lnTo>
                      <a:lnTo>
                        <a:pt x="605" y="49"/>
                      </a:lnTo>
                      <a:lnTo>
                        <a:pt x="602" y="53"/>
                      </a:lnTo>
                      <a:lnTo>
                        <a:pt x="596" y="57"/>
                      </a:lnTo>
                      <a:lnTo>
                        <a:pt x="592" y="62"/>
                      </a:lnTo>
                      <a:lnTo>
                        <a:pt x="586" y="65"/>
                      </a:lnTo>
                      <a:lnTo>
                        <a:pt x="583" y="70"/>
                      </a:lnTo>
                      <a:lnTo>
                        <a:pt x="578" y="75"/>
                      </a:lnTo>
                      <a:lnTo>
                        <a:pt x="573" y="80"/>
                      </a:lnTo>
                      <a:lnTo>
                        <a:pt x="568" y="83"/>
                      </a:lnTo>
                      <a:lnTo>
                        <a:pt x="566" y="89"/>
                      </a:lnTo>
                      <a:lnTo>
                        <a:pt x="562" y="93"/>
                      </a:lnTo>
                      <a:lnTo>
                        <a:pt x="559" y="99"/>
                      </a:lnTo>
                      <a:lnTo>
                        <a:pt x="559" y="103"/>
                      </a:lnTo>
                      <a:lnTo>
                        <a:pt x="559" y="109"/>
                      </a:lnTo>
                      <a:lnTo>
                        <a:pt x="565" y="110"/>
                      </a:lnTo>
                      <a:lnTo>
                        <a:pt x="569" y="112"/>
                      </a:lnTo>
                      <a:lnTo>
                        <a:pt x="576" y="110"/>
                      </a:lnTo>
                      <a:lnTo>
                        <a:pt x="582" y="110"/>
                      </a:lnTo>
                      <a:lnTo>
                        <a:pt x="586" y="109"/>
                      </a:lnTo>
                      <a:lnTo>
                        <a:pt x="593" y="107"/>
                      </a:lnTo>
                      <a:lnTo>
                        <a:pt x="599" y="105"/>
                      </a:lnTo>
                      <a:lnTo>
                        <a:pt x="605" y="103"/>
                      </a:lnTo>
                      <a:lnTo>
                        <a:pt x="610" y="102"/>
                      </a:lnTo>
                      <a:lnTo>
                        <a:pt x="616" y="102"/>
                      </a:lnTo>
                      <a:lnTo>
                        <a:pt x="622" y="102"/>
                      </a:lnTo>
                      <a:lnTo>
                        <a:pt x="626" y="102"/>
                      </a:lnTo>
                      <a:lnTo>
                        <a:pt x="633" y="103"/>
                      </a:lnTo>
                      <a:lnTo>
                        <a:pt x="642" y="105"/>
                      </a:lnTo>
                      <a:lnTo>
                        <a:pt x="646" y="110"/>
                      </a:lnTo>
                      <a:lnTo>
                        <a:pt x="650" y="113"/>
                      </a:lnTo>
                      <a:lnTo>
                        <a:pt x="652" y="119"/>
                      </a:lnTo>
                      <a:lnTo>
                        <a:pt x="653" y="125"/>
                      </a:lnTo>
                      <a:lnTo>
                        <a:pt x="652" y="130"/>
                      </a:lnTo>
                      <a:lnTo>
                        <a:pt x="650" y="135"/>
                      </a:lnTo>
                      <a:lnTo>
                        <a:pt x="646" y="140"/>
                      </a:lnTo>
                      <a:lnTo>
                        <a:pt x="642" y="145"/>
                      </a:lnTo>
                      <a:lnTo>
                        <a:pt x="637" y="145"/>
                      </a:lnTo>
                      <a:lnTo>
                        <a:pt x="630" y="150"/>
                      </a:lnTo>
                      <a:lnTo>
                        <a:pt x="625" y="152"/>
                      </a:lnTo>
                      <a:lnTo>
                        <a:pt x="620" y="153"/>
                      </a:lnTo>
                      <a:lnTo>
                        <a:pt x="615" y="155"/>
                      </a:lnTo>
                      <a:lnTo>
                        <a:pt x="610" y="155"/>
                      </a:lnTo>
                      <a:lnTo>
                        <a:pt x="603" y="155"/>
                      </a:lnTo>
                      <a:lnTo>
                        <a:pt x="596" y="156"/>
                      </a:lnTo>
                      <a:lnTo>
                        <a:pt x="589" y="156"/>
                      </a:lnTo>
                      <a:lnTo>
                        <a:pt x="585" y="156"/>
                      </a:lnTo>
                      <a:lnTo>
                        <a:pt x="579" y="156"/>
                      </a:lnTo>
                      <a:lnTo>
                        <a:pt x="575" y="155"/>
                      </a:lnTo>
                      <a:lnTo>
                        <a:pt x="569" y="155"/>
                      </a:lnTo>
                      <a:lnTo>
                        <a:pt x="565" y="155"/>
                      </a:lnTo>
                      <a:lnTo>
                        <a:pt x="559" y="153"/>
                      </a:lnTo>
                      <a:lnTo>
                        <a:pt x="555" y="156"/>
                      </a:lnTo>
                      <a:lnTo>
                        <a:pt x="549" y="159"/>
                      </a:lnTo>
                      <a:lnTo>
                        <a:pt x="544" y="162"/>
                      </a:lnTo>
                      <a:lnTo>
                        <a:pt x="539" y="165"/>
                      </a:lnTo>
                      <a:lnTo>
                        <a:pt x="535" y="170"/>
                      </a:lnTo>
                      <a:lnTo>
                        <a:pt x="508" y="183"/>
                      </a:lnTo>
                      <a:lnTo>
                        <a:pt x="482" y="220"/>
                      </a:lnTo>
                      <a:lnTo>
                        <a:pt x="460" y="259"/>
                      </a:lnTo>
                      <a:lnTo>
                        <a:pt x="440" y="318"/>
                      </a:lnTo>
                      <a:lnTo>
                        <a:pt x="433" y="373"/>
                      </a:lnTo>
                      <a:lnTo>
                        <a:pt x="430" y="448"/>
                      </a:lnTo>
                      <a:lnTo>
                        <a:pt x="428" y="493"/>
                      </a:lnTo>
                      <a:lnTo>
                        <a:pt x="424" y="516"/>
                      </a:lnTo>
                      <a:lnTo>
                        <a:pt x="414" y="536"/>
                      </a:lnTo>
                      <a:lnTo>
                        <a:pt x="403" y="549"/>
                      </a:lnTo>
                      <a:lnTo>
                        <a:pt x="380" y="565"/>
                      </a:lnTo>
                      <a:lnTo>
                        <a:pt x="339" y="585"/>
                      </a:lnTo>
                      <a:lnTo>
                        <a:pt x="293" y="601"/>
                      </a:lnTo>
                      <a:lnTo>
                        <a:pt x="252" y="618"/>
                      </a:lnTo>
                      <a:lnTo>
                        <a:pt x="218" y="631"/>
                      </a:lnTo>
                      <a:lnTo>
                        <a:pt x="170" y="651"/>
                      </a:lnTo>
                      <a:lnTo>
                        <a:pt x="131" y="668"/>
                      </a:lnTo>
                      <a:lnTo>
                        <a:pt x="97" y="688"/>
                      </a:lnTo>
                      <a:lnTo>
                        <a:pt x="60" y="699"/>
                      </a:lnTo>
                      <a:lnTo>
                        <a:pt x="31" y="698"/>
                      </a:lnTo>
                      <a:lnTo>
                        <a:pt x="11" y="691"/>
                      </a:lnTo>
                      <a:lnTo>
                        <a:pt x="0" y="682"/>
                      </a:lnTo>
                      <a:lnTo>
                        <a:pt x="3" y="6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097" name="Freeform 29"/>
                <p:cNvSpPr>
                  <a:spLocks/>
                </p:cNvSpPr>
                <p:nvPr/>
              </p:nvSpPr>
              <p:spPr bwMode="auto">
                <a:xfrm>
                  <a:off x="4869" y="640"/>
                  <a:ext cx="222" cy="129"/>
                </a:xfrm>
                <a:custGeom>
                  <a:avLst/>
                  <a:gdLst>
                    <a:gd name="T0" fmla="*/ 215 w 891"/>
                    <a:gd name="T1" fmla="*/ 86 h 387"/>
                    <a:gd name="T2" fmla="*/ 213 w 891"/>
                    <a:gd name="T3" fmla="*/ 113 h 387"/>
                    <a:gd name="T4" fmla="*/ 162 w 891"/>
                    <a:gd name="T5" fmla="*/ 122 h 387"/>
                    <a:gd name="T6" fmla="*/ 126 w 891"/>
                    <a:gd name="T7" fmla="*/ 129 h 387"/>
                    <a:gd name="T8" fmla="*/ 106 w 891"/>
                    <a:gd name="T9" fmla="*/ 96 h 387"/>
                    <a:gd name="T10" fmla="*/ 72 w 891"/>
                    <a:gd name="T11" fmla="*/ 67 h 387"/>
                    <a:gd name="T12" fmla="*/ 48 w 891"/>
                    <a:gd name="T13" fmla="*/ 62 h 387"/>
                    <a:gd name="T14" fmla="*/ 42 w 891"/>
                    <a:gd name="T15" fmla="*/ 64 h 387"/>
                    <a:gd name="T16" fmla="*/ 36 w 891"/>
                    <a:gd name="T17" fmla="*/ 70 h 387"/>
                    <a:gd name="T18" fmla="*/ 32 w 891"/>
                    <a:gd name="T19" fmla="*/ 77 h 387"/>
                    <a:gd name="T20" fmla="*/ 27 w 891"/>
                    <a:gd name="T21" fmla="*/ 83 h 387"/>
                    <a:gd name="T22" fmla="*/ 20 w 891"/>
                    <a:gd name="T23" fmla="*/ 85 h 387"/>
                    <a:gd name="T24" fmla="*/ 15 w 891"/>
                    <a:gd name="T25" fmla="*/ 82 h 387"/>
                    <a:gd name="T26" fmla="*/ 12 w 891"/>
                    <a:gd name="T27" fmla="*/ 76 h 387"/>
                    <a:gd name="T28" fmla="*/ 15 w 891"/>
                    <a:gd name="T29" fmla="*/ 70 h 387"/>
                    <a:gd name="T30" fmla="*/ 22 w 891"/>
                    <a:gd name="T31" fmla="*/ 66 h 387"/>
                    <a:gd name="T32" fmla="*/ 27 w 891"/>
                    <a:gd name="T33" fmla="*/ 62 h 387"/>
                    <a:gd name="T34" fmla="*/ 32 w 891"/>
                    <a:gd name="T35" fmla="*/ 59 h 387"/>
                    <a:gd name="T36" fmla="*/ 31 w 891"/>
                    <a:gd name="T37" fmla="*/ 53 h 387"/>
                    <a:gd name="T38" fmla="*/ 26 w 891"/>
                    <a:gd name="T39" fmla="*/ 52 h 387"/>
                    <a:gd name="T40" fmla="*/ 20 w 891"/>
                    <a:gd name="T41" fmla="*/ 52 h 387"/>
                    <a:gd name="T42" fmla="*/ 15 w 891"/>
                    <a:gd name="T43" fmla="*/ 52 h 387"/>
                    <a:gd name="T44" fmla="*/ 9 w 891"/>
                    <a:gd name="T45" fmla="*/ 52 h 387"/>
                    <a:gd name="T46" fmla="*/ 3 w 891"/>
                    <a:gd name="T47" fmla="*/ 50 h 387"/>
                    <a:gd name="T48" fmla="*/ 0 w 891"/>
                    <a:gd name="T49" fmla="*/ 44 h 387"/>
                    <a:gd name="T50" fmla="*/ 1 w 891"/>
                    <a:gd name="T51" fmla="*/ 37 h 387"/>
                    <a:gd name="T52" fmla="*/ 8 w 891"/>
                    <a:gd name="T53" fmla="*/ 33 h 387"/>
                    <a:gd name="T54" fmla="*/ 14 w 891"/>
                    <a:gd name="T55" fmla="*/ 32 h 387"/>
                    <a:gd name="T56" fmla="*/ 20 w 891"/>
                    <a:gd name="T57" fmla="*/ 32 h 387"/>
                    <a:gd name="T58" fmla="*/ 25 w 891"/>
                    <a:gd name="T59" fmla="*/ 34 h 387"/>
                    <a:gd name="T60" fmla="*/ 31 w 891"/>
                    <a:gd name="T61" fmla="*/ 38 h 387"/>
                    <a:gd name="T62" fmla="*/ 36 w 891"/>
                    <a:gd name="T63" fmla="*/ 41 h 387"/>
                    <a:gd name="T64" fmla="*/ 41 w 891"/>
                    <a:gd name="T65" fmla="*/ 41 h 387"/>
                    <a:gd name="T66" fmla="*/ 44 w 891"/>
                    <a:gd name="T67" fmla="*/ 35 h 387"/>
                    <a:gd name="T68" fmla="*/ 43 w 891"/>
                    <a:gd name="T69" fmla="*/ 28 h 387"/>
                    <a:gd name="T70" fmla="*/ 41 w 891"/>
                    <a:gd name="T71" fmla="*/ 20 h 387"/>
                    <a:gd name="T72" fmla="*/ 41 w 891"/>
                    <a:gd name="T73" fmla="*/ 13 h 387"/>
                    <a:gd name="T74" fmla="*/ 44 w 891"/>
                    <a:gd name="T75" fmla="*/ 5 h 387"/>
                    <a:gd name="T76" fmla="*/ 48 w 891"/>
                    <a:gd name="T77" fmla="*/ 1 h 387"/>
                    <a:gd name="T78" fmla="*/ 53 w 891"/>
                    <a:gd name="T79" fmla="*/ 0 h 387"/>
                    <a:gd name="T80" fmla="*/ 58 w 891"/>
                    <a:gd name="T81" fmla="*/ 3 h 387"/>
                    <a:gd name="T82" fmla="*/ 60 w 891"/>
                    <a:gd name="T83" fmla="*/ 11 h 387"/>
                    <a:gd name="T84" fmla="*/ 60 w 891"/>
                    <a:gd name="T85" fmla="*/ 18 h 387"/>
                    <a:gd name="T86" fmla="*/ 59 w 891"/>
                    <a:gd name="T87" fmla="*/ 25 h 387"/>
                    <a:gd name="T88" fmla="*/ 57 w 891"/>
                    <a:gd name="T89" fmla="*/ 32 h 387"/>
                    <a:gd name="T90" fmla="*/ 55 w 891"/>
                    <a:gd name="T91" fmla="*/ 39 h 387"/>
                    <a:gd name="T92" fmla="*/ 57 w 891"/>
                    <a:gd name="T93" fmla="*/ 46 h 387"/>
                    <a:gd name="T94" fmla="*/ 90 w 891"/>
                    <a:gd name="T95" fmla="*/ 60 h 387"/>
                    <a:gd name="T96" fmla="*/ 130 w 891"/>
                    <a:gd name="T97" fmla="*/ 99 h 387"/>
                    <a:gd name="T98" fmla="*/ 160 w 891"/>
                    <a:gd name="T99" fmla="*/ 106 h 387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891"/>
                    <a:gd name="T151" fmla="*/ 0 h 387"/>
                    <a:gd name="T152" fmla="*/ 891 w 891"/>
                    <a:gd name="T153" fmla="*/ 387 h 387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891" h="387">
                      <a:moveTo>
                        <a:pt x="719" y="292"/>
                      </a:moveTo>
                      <a:lnTo>
                        <a:pt x="775" y="270"/>
                      </a:lnTo>
                      <a:lnTo>
                        <a:pt x="829" y="259"/>
                      </a:lnTo>
                      <a:lnTo>
                        <a:pt x="864" y="257"/>
                      </a:lnTo>
                      <a:lnTo>
                        <a:pt x="881" y="269"/>
                      </a:lnTo>
                      <a:lnTo>
                        <a:pt x="891" y="292"/>
                      </a:lnTo>
                      <a:lnTo>
                        <a:pt x="884" y="317"/>
                      </a:lnTo>
                      <a:lnTo>
                        <a:pt x="854" y="339"/>
                      </a:lnTo>
                      <a:lnTo>
                        <a:pt x="817" y="349"/>
                      </a:lnTo>
                      <a:lnTo>
                        <a:pt x="772" y="355"/>
                      </a:lnTo>
                      <a:lnTo>
                        <a:pt x="716" y="359"/>
                      </a:lnTo>
                      <a:lnTo>
                        <a:pt x="650" y="367"/>
                      </a:lnTo>
                      <a:lnTo>
                        <a:pt x="594" y="373"/>
                      </a:lnTo>
                      <a:lnTo>
                        <a:pt x="544" y="383"/>
                      </a:lnTo>
                      <a:lnTo>
                        <a:pt x="510" y="385"/>
                      </a:lnTo>
                      <a:lnTo>
                        <a:pt x="506" y="387"/>
                      </a:lnTo>
                      <a:lnTo>
                        <a:pt x="483" y="377"/>
                      </a:lnTo>
                      <a:lnTo>
                        <a:pt x="470" y="357"/>
                      </a:lnTo>
                      <a:lnTo>
                        <a:pt x="453" y="330"/>
                      </a:lnTo>
                      <a:lnTo>
                        <a:pt x="426" y="289"/>
                      </a:lnTo>
                      <a:lnTo>
                        <a:pt x="396" y="262"/>
                      </a:lnTo>
                      <a:lnTo>
                        <a:pt x="364" y="236"/>
                      </a:lnTo>
                      <a:lnTo>
                        <a:pt x="321" y="216"/>
                      </a:lnTo>
                      <a:lnTo>
                        <a:pt x="288" y="202"/>
                      </a:lnTo>
                      <a:lnTo>
                        <a:pt x="283" y="202"/>
                      </a:lnTo>
                      <a:lnTo>
                        <a:pt x="230" y="187"/>
                      </a:lnTo>
                      <a:lnTo>
                        <a:pt x="197" y="183"/>
                      </a:lnTo>
                      <a:lnTo>
                        <a:pt x="192" y="187"/>
                      </a:lnTo>
                      <a:lnTo>
                        <a:pt x="187" y="187"/>
                      </a:lnTo>
                      <a:lnTo>
                        <a:pt x="180" y="187"/>
                      </a:lnTo>
                      <a:lnTo>
                        <a:pt x="173" y="189"/>
                      </a:lnTo>
                      <a:lnTo>
                        <a:pt x="169" y="193"/>
                      </a:lnTo>
                      <a:lnTo>
                        <a:pt x="163" y="197"/>
                      </a:lnTo>
                      <a:lnTo>
                        <a:pt x="159" y="202"/>
                      </a:lnTo>
                      <a:lnTo>
                        <a:pt x="152" y="209"/>
                      </a:lnTo>
                      <a:lnTo>
                        <a:pt x="146" y="210"/>
                      </a:lnTo>
                      <a:lnTo>
                        <a:pt x="143" y="216"/>
                      </a:lnTo>
                      <a:lnTo>
                        <a:pt x="139" y="220"/>
                      </a:lnTo>
                      <a:lnTo>
                        <a:pt x="133" y="223"/>
                      </a:lnTo>
                      <a:lnTo>
                        <a:pt x="128" y="230"/>
                      </a:lnTo>
                      <a:lnTo>
                        <a:pt x="123" y="236"/>
                      </a:lnTo>
                      <a:lnTo>
                        <a:pt x="118" y="240"/>
                      </a:lnTo>
                      <a:lnTo>
                        <a:pt x="115" y="246"/>
                      </a:lnTo>
                      <a:lnTo>
                        <a:pt x="108" y="249"/>
                      </a:lnTo>
                      <a:lnTo>
                        <a:pt x="101" y="252"/>
                      </a:lnTo>
                      <a:lnTo>
                        <a:pt x="96" y="253"/>
                      </a:lnTo>
                      <a:lnTo>
                        <a:pt x="89" y="253"/>
                      </a:lnTo>
                      <a:lnTo>
                        <a:pt x="82" y="256"/>
                      </a:lnTo>
                      <a:lnTo>
                        <a:pt x="78" y="256"/>
                      </a:lnTo>
                      <a:lnTo>
                        <a:pt x="71" y="253"/>
                      </a:lnTo>
                      <a:lnTo>
                        <a:pt x="62" y="252"/>
                      </a:lnTo>
                      <a:lnTo>
                        <a:pt x="59" y="247"/>
                      </a:lnTo>
                      <a:lnTo>
                        <a:pt x="52" y="242"/>
                      </a:lnTo>
                      <a:lnTo>
                        <a:pt x="48" y="237"/>
                      </a:lnTo>
                      <a:lnTo>
                        <a:pt x="47" y="232"/>
                      </a:lnTo>
                      <a:lnTo>
                        <a:pt x="47" y="227"/>
                      </a:lnTo>
                      <a:lnTo>
                        <a:pt x="48" y="222"/>
                      </a:lnTo>
                      <a:lnTo>
                        <a:pt x="52" y="217"/>
                      </a:lnTo>
                      <a:lnTo>
                        <a:pt x="57" y="216"/>
                      </a:lnTo>
                      <a:lnTo>
                        <a:pt x="62" y="209"/>
                      </a:lnTo>
                      <a:lnTo>
                        <a:pt x="71" y="203"/>
                      </a:lnTo>
                      <a:lnTo>
                        <a:pt x="75" y="203"/>
                      </a:lnTo>
                      <a:lnTo>
                        <a:pt x="81" y="202"/>
                      </a:lnTo>
                      <a:lnTo>
                        <a:pt x="88" y="199"/>
                      </a:lnTo>
                      <a:lnTo>
                        <a:pt x="92" y="196"/>
                      </a:lnTo>
                      <a:lnTo>
                        <a:pt x="98" y="193"/>
                      </a:lnTo>
                      <a:lnTo>
                        <a:pt x="102" y="190"/>
                      </a:lnTo>
                      <a:lnTo>
                        <a:pt x="109" y="187"/>
                      </a:lnTo>
                      <a:lnTo>
                        <a:pt x="115" y="186"/>
                      </a:lnTo>
                      <a:lnTo>
                        <a:pt x="119" y="182"/>
                      </a:lnTo>
                      <a:lnTo>
                        <a:pt x="125" y="179"/>
                      </a:lnTo>
                      <a:lnTo>
                        <a:pt x="129" y="177"/>
                      </a:lnTo>
                      <a:lnTo>
                        <a:pt x="133" y="172"/>
                      </a:lnTo>
                      <a:lnTo>
                        <a:pt x="133" y="167"/>
                      </a:lnTo>
                      <a:lnTo>
                        <a:pt x="129" y="162"/>
                      </a:lnTo>
                      <a:lnTo>
                        <a:pt x="125" y="159"/>
                      </a:lnTo>
                      <a:lnTo>
                        <a:pt x="119" y="157"/>
                      </a:lnTo>
                      <a:lnTo>
                        <a:pt x="115" y="156"/>
                      </a:lnTo>
                      <a:lnTo>
                        <a:pt x="109" y="156"/>
                      </a:lnTo>
                      <a:lnTo>
                        <a:pt x="105" y="156"/>
                      </a:lnTo>
                      <a:lnTo>
                        <a:pt x="99" y="156"/>
                      </a:lnTo>
                      <a:lnTo>
                        <a:pt x="94" y="156"/>
                      </a:lnTo>
                      <a:lnTo>
                        <a:pt x="89" y="156"/>
                      </a:lnTo>
                      <a:lnTo>
                        <a:pt x="82" y="156"/>
                      </a:lnTo>
                      <a:lnTo>
                        <a:pt x="78" y="156"/>
                      </a:lnTo>
                      <a:lnTo>
                        <a:pt x="72" y="156"/>
                      </a:lnTo>
                      <a:lnTo>
                        <a:pt x="68" y="156"/>
                      </a:lnTo>
                      <a:lnTo>
                        <a:pt x="62" y="156"/>
                      </a:lnTo>
                      <a:lnTo>
                        <a:pt x="55" y="156"/>
                      </a:lnTo>
                      <a:lnTo>
                        <a:pt x="48" y="156"/>
                      </a:lnTo>
                      <a:lnTo>
                        <a:pt x="42" y="156"/>
                      </a:lnTo>
                      <a:lnTo>
                        <a:pt x="37" y="156"/>
                      </a:lnTo>
                      <a:lnTo>
                        <a:pt x="32" y="156"/>
                      </a:lnTo>
                      <a:lnTo>
                        <a:pt x="27" y="156"/>
                      </a:lnTo>
                      <a:lnTo>
                        <a:pt x="18" y="152"/>
                      </a:lnTo>
                      <a:lnTo>
                        <a:pt x="14" y="150"/>
                      </a:lnTo>
                      <a:lnTo>
                        <a:pt x="8" y="149"/>
                      </a:lnTo>
                      <a:lnTo>
                        <a:pt x="7" y="144"/>
                      </a:lnTo>
                      <a:lnTo>
                        <a:pt x="1" y="137"/>
                      </a:lnTo>
                      <a:lnTo>
                        <a:pt x="0" y="132"/>
                      </a:lnTo>
                      <a:lnTo>
                        <a:pt x="0" y="127"/>
                      </a:lnTo>
                      <a:lnTo>
                        <a:pt x="1" y="120"/>
                      </a:lnTo>
                      <a:lnTo>
                        <a:pt x="4" y="116"/>
                      </a:lnTo>
                      <a:lnTo>
                        <a:pt x="5" y="110"/>
                      </a:lnTo>
                      <a:lnTo>
                        <a:pt x="10" y="107"/>
                      </a:lnTo>
                      <a:lnTo>
                        <a:pt x="15" y="104"/>
                      </a:lnTo>
                      <a:lnTo>
                        <a:pt x="21" y="102"/>
                      </a:lnTo>
                      <a:lnTo>
                        <a:pt x="32" y="99"/>
                      </a:lnTo>
                      <a:lnTo>
                        <a:pt x="38" y="99"/>
                      </a:lnTo>
                      <a:lnTo>
                        <a:pt x="44" y="97"/>
                      </a:lnTo>
                      <a:lnTo>
                        <a:pt x="48" y="96"/>
                      </a:lnTo>
                      <a:lnTo>
                        <a:pt x="55" y="96"/>
                      </a:lnTo>
                      <a:lnTo>
                        <a:pt x="62" y="96"/>
                      </a:lnTo>
                      <a:lnTo>
                        <a:pt x="69" y="96"/>
                      </a:lnTo>
                      <a:lnTo>
                        <a:pt x="75" y="96"/>
                      </a:lnTo>
                      <a:lnTo>
                        <a:pt x="81" y="96"/>
                      </a:lnTo>
                      <a:lnTo>
                        <a:pt x="85" y="96"/>
                      </a:lnTo>
                      <a:lnTo>
                        <a:pt x="92" y="99"/>
                      </a:lnTo>
                      <a:lnTo>
                        <a:pt x="98" y="100"/>
                      </a:lnTo>
                      <a:lnTo>
                        <a:pt x="102" y="102"/>
                      </a:lnTo>
                      <a:lnTo>
                        <a:pt x="109" y="106"/>
                      </a:lnTo>
                      <a:lnTo>
                        <a:pt x="115" y="107"/>
                      </a:lnTo>
                      <a:lnTo>
                        <a:pt x="119" y="110"/>
                      </a:lnTo>
                      <a:lnTo>
                        <a:pt x="125" y="114"/>
                      </a:lnTo>
                      <a:lnTo>
                        <a:pt x="129" y="116"/>
                      </a:lnTo>
                      <a:lnTo>
                        <a:pt x="135" y="119"/>
                      </a:lnTo>
                      <a:lnTo>
                        <a:pt x="139" y="120"/>
                      </a:lnTo>
                      <a:lnTo>
                        <a:pt x="146" y="122"/>
                      </a:lnTo>
                      <a:lnTo>
                        <a:pt x="152" y="126"/>
                      </a:lnTo>
                      <a:lnTo>
                        <a:pt x="156" y="126"/>
                      </a:lnTo>
                      <a:lnTo>
                        <a:pt x="162" y="126"/>
                      </a:lnTo>
                      <a:lnTo>
                        <a:pt x="166" y="122"/>
                      </a:lnTo>
                      <a:lnTo>
                        <a:pt x="172" y="119"/>
                      </a:lnTo>
                      <a:lnTo>
                        <a:pt x="175" y="114"/>
                      </a:lnTo>
                      <a:lnTo>
                        <a:pt x="176" y="109"/>
                      </a:lnTo>
                      <a:lnTo>
                        <a:pt x="176" y="104"/>
                      </a:lnTo>
                      <a:lnTo>
                        <a:pt x="176" y="99"/>
                      </a:lnTo>
                      <a:lnTo>
                        <a:pt x="176" y="93"/>
                      </a:lnTo>
                      <a:lnTo>
                        <a:pt x="176" y="87"/>
                      </a:lnTo>
                      <a:lnTo>
                        <a:pt x="173" y="83"/>
                      </a:lnTo>
                      <a:lnTo>
                        <a:pt x="170" y="76"/>
                      </a:lnTo>
                      <a:lnTo>
                        <a:pt x="170" y="70"/>
                      </a:lnTo>
                      <a:lnTo>
                        <a:pt x="169" y="66"/>
                      </a:lnTo>
                      <a:lnTo>
                        <a:pt x="166" y="60"/>
                      </a:lnTo>
                      <a:lnTo>
                        <a:pt x="165" y="56"/>
                      </a:lnTo>
                      <a:lnTo>
                        <a:pt x="165" y="49"/>
                      </a:lnTo>
                      <a:lnTo>
                        <a:pt x="165" y="44"/>
                      </a:lnTo>
                      <a:lnTo>
                        <a:pt x="165" y="39"/>
                      </a:lnTo>
                      <a:lnTo>
                        <a:pt x="166" y="34"/>
                      </a:lnTo>
                      <a:lnTo>
                        <a:pt x="169" y="27"/>
                      </a:lnTo>
                      <a:lnTo>
                        <a:pt x="170" y="20"/>
                      </a:lnTo>
                      <a:lnTo>
                        <a:pt x="175" y="16"/>
                      </a:lnTo>
                      <a:lnTo>
                        <a:pt x="180" y="14"/>
                      </a:lnTo>
                      <a:lnTo>
                        <a:pt x="183" y="9"/>
                      </a:lnTo>
                      <a:lnTo>
                        <a:pt x="189" y="6"/>
                      </a:lnTo>
                      <a:lnTo>
                        <a:pt x="193" y="3"/>
                      </a:lnTo>
                      <a:lnTo>
                        <a:pt x="199" y="0"/>
                      </a:lnTo>
                      <a:lnTo>
                        <a:pt x="203" y="0"/>
                      </a:lnTo>
                      <a:lnTo>
                        <a:pt x="209" y="0"/>
                      </a:lnTo>
                      <a:lnTo>
                        <a:pt x="214" y="0"/>
                      </a:lnTo>
                      <a:lnTo>
                        <a:pt x="219" y="4"/>
                      </a:lnTo>
                      <a:lnTo>
                        <a:pt x="224" y="6"/>
                      </a:lnTo>
                      <a:lnTo>
                        <a:pt x="229" y="9"/>
                      </a:lnTo>
                      <a:lnTo>
                        <a:pt x="234" y="10"/>
                      </a:lnTo>
                      <a:lnTo>
                        <a:pt x="234" y="16"/>
                      </a:lnTo>
                      <a:lnTo>
                        <a:pt x="237" y="20"/>
                      </a:lnTo>
                      <a:lnTo>
                        <a:pt x="239" y="27"/>
                      </a:lnTo>
                      <a:lnTo>
                        <a:pt x="241" y="33"/>
                      </a:lnTo>
                      <a:lnTo>
                        <a:pt x="241" y="39"/>
                      </a:lnTo>
                      <a:lnTo>
                        <a:pt x="241" y="44"/>
                      </a:lnTo>
                      <a:lnTo>
                        <a:pt x="241" y="49"/>
                      </a:lnTo>
                      <a:lnTo>
                        <a:pt x="241" y="54"/>
                      </a:lnTo>
                      <a:lnTo>
                        <a:pt x="241" y="59"/>
                      </a:lnTo>
                      <a:lnTo>
                        <a:pt x="241" y="64"/>
                      </a:lnTo>
                      <a:lnTo>
                        <a:pt x="239" y="70"/>
                      </a:lnTo>
                      <a:lnTo>
                        <a:pt x="237" y="76"/>
                      </a:lnTo>
                      <a:lnTo>
                        <a:pt x="236" y="80"/>
                      </a:lnTo>
                      <a:lnTo>
                        <a:pt x="233" y="86"/>
                      </a:lnTo>
                      <a:lnTo>
                        <a:pt x="230" y="90"/>
                      </a:lnTo>
                      <a:lnTo>
                        <a:pt x="227" y="96"/>
                      </a:lnTo>
                      <a:lnTo>
                        <a:pt x="224" y="102"/>
                      </a:lnTo>
                      <a:lnTo>
                        <a:pt x="220" y="107"/>
                      </a:lnTo>
                      <a:lnTo>
                        <a:pt x="220" y="112"/>
                      </a:lnTo>
                      <a:lnTo>
                        <a:pt x="220" y="117"/>
                      </a:lnTo>
                      <a:lnTo>
                        <a:pt x="220" y="122"/>
                      </a:lnTo>
                      <a:lnTo>
                        <a:pt x="220" y="127"/>
                      </a:lnTo>
                      <a:lnTo>
                        <a:pt x="226" y="132"/>
                      </a:lnTo>
                      <a:lnTo>
                        <a:pt x="230" y="137"/>
                      </a:lnTo>
                      <a:lnTo>
                        <a:pt x="236" y="140"/>
                      </a:lnTo>
                      <a:lnTo>
                        <a:pt x="264" y="152"/>
                      </a:lnTo>
                      <a:lnTo>
                        <a:pt x="318" y="164"/>
                      </a:lnTo>
                      <a:lnTo>
                        <a:pt x="361" y="180"/>
                      </a:lnTo>
                      <a:lnTo>
                        <a:pt x="402" y="203"/>
                      </a:lnTo>
                      <a:lnTo>
                        <a:pt x="443" y="233"/>
                      </a:lnTo>
                      <a:lnTo>
                        <a:pt x="482" y="263"/>
                      </a:lnTo>
                      <a:lnTo>
                        <a:pt x="520" y="296"/>
                      </a:lnTo>
                      <a:lnTo>
                        <a:pt x="547" y="312"/>
                      </a:lnTo>
                      <a:lnTo>
                        <a:pt x="570" y="322"/>
                      </a:lnTo>
                      <a:lnTo>
                        <a:pt x="593" y="323"/>
                      </a:lnTo>
                      <a:lnTo>
                        <a:pt x="641" y="319"/>
                      </a:lnTo>
                      <a:lnTo>
                        <a:pt x="682" y="309"/>
                      </a:lnTo>
                      <a:lnTo>
                        <a:pt x="719" y="2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098" name="Freeform 30"/>
                <p:cNvSpPr>
                  <a:spLocks/>
                </p:cNvSpPr>
                <p:nvPr/>
              </p:nvSpPr>
              <p:spPr bwMode="auto">
                <a:xfrm>
                  <a:off x="5008" y="934"/>
                  <a:ext cx="124" cy="162"/>
                </a:xfrm>
                <a:custGeom>
                  <a:avLst/>
                  <a:gdLst>
                    <a:gd name="T0" fmla="*/ 93 w 497"/>
                    <a:gd name="T1" fmla="*/ 25 h 485"/>
                    <a:gd name="T2" fmla="*/ 97 w 497"/>
                    <a:gd name="T3" fmla="*/ 5 h 485"/>
                    <a:gd name="T4" fmla="*/ 111 w 497"/>
                    <a:gd name="T5" fmla="*/ 0 h 485"/>
                    <a:gd name="T6" fmla="*/ 121 w 497"/>
                    <a:gd name="T7" fmla="*/ 6 h 485"/>
                    <a:gd name="T8" fmla="*/ 124 w 497"/>
                    <a:gd name="T9" fmla="*/ 32 h 485"/>
                    <a:gd name="T10" fmla="*/ 121 w 497"/>
                    <a:gd name="T11" fmla="*/ 73 h 485"/>
                    <a:gd name="T12" fmla="*/ 116 w 497"/>
                    <a:gd name="T13" fmla="*/ 112 h 485"/>
                    <a:gd name="T14" fmla="*/ 110 w 497"/>
                    <a:gd name="T15" fmla="*/ 140 h 485"/>
                    <a:gd name="T16" fmla="*/ 98 w 497"/>
                    <a:gd name="T17" fmla="*/ 158 h 485"/>
                    <a:gd name="T18" fmla="*/ 86 w 497"/>
                    <a:gd name="T19" fmla="*/ 162 h 485"/>
                    <a:gd name="T20" fmla="*/ 71 w 497"/>
                    <a:gd name="T21" fmla="*/ 156 h 485"/>
                    <a:gd name="T22" fmla="*/ 58 w 497"/>
                    <a:gd name="T23" fmla="*/ 135 h 485"/>
                    <a:gd name="T24" fmla="*/ 47 w 497"/>
                    <a:gd name="T25" fmla="*/ 110 h 485"/>
                    <a:gd name="T26" fmla="*/ 37 w 497"/>
                    <a:gd name="T27" fmla="*/ 81 h 485"/>
                    <a:gd name="T28" fmla="*/ 25 w 497"/>
                    <a:gd name="T29" fmla="*/ 62 h 485"/>
                    <a:gd name="T30" fmla="*/ 18 w 497"/>
                    <a:gd name="T31" fmla="*/ 60 h 485"/>
                    <a:gd name="T32" fmla="*/ 22 w 497"/>
                    <a:gd name="T33" fmla="*/ 92 h 485"/>
                    <a:gd name="T34" fmla="*/ 27 w 497"/>
                    <a:gd name="T35" fmla="*/ 104 h 485"/>
                    <a:gd name="T36" fmla="*/ 17 w 497"/>
                    <a:gd name="T37" fmla="*/ 115 h 485"/>
                    <a:gd name="T38" fmla="*/ 2 w 497"/>
                    <a:gd name="T39" fmla="*/ 113 h 485"/>
                    <a:gd name="T40" fmla="*/ 0 w 497"/>
                    <a:gd name="T41" fmla="*/ 90 h 485"/>
                    <a:gd name="T42" fmla="*/ 4 w 497"/>
                    <a:gd name="T43" fmla="*/ 56 h 485"/>
                    <a:gd name="T44" fmla="*/ 3 w 497"/>
                    <a:gd name="T45" fmla="*/ 26 h 485"/>
                    <a:gd name="T46" fmla="*/ 14 w 497"/>
                    <a:gd name="T47" fmla="*/ 16 h 485"/>
                    <a:gd name="T48" fmla="*/ 22 w 497"/>
                    <a:gd name="T49" fmla="*/ 23 h 485"/>
                    <a:gd name="T50" fmla="*/ 30 w 497"/>
                    <a:gd name="T51" fmla="*/ 42 h 485"/>
                    <a:gd name="T52" fmla="*/ 44 w 497"/>
                    <a:gd name="T53" fmla="*/ 61 h 485"/>
                    <a:gd name="T54" fmla="*/ 56 w 497"/>
                    <a:gd name="T55" fmla="*/ 83 h 485"/>
                    <a:gd name="T56" fmla="*/ 70 w 497"/>
                    <a:gd name="T57" fmla="*/ 108 h 485"/>
                    <a:gd name="T58" fmla="*/ 81 w 497"/>
                    <a:gd name="T59" fmla="*/ 126 h 485"/>
                    <a:gd name="T60" fmla="*/ 89 w 497"/>
                    <a:gd name="T61" fmla="*/ 129 h 485"/>
                    <a:gd name="T62" fmla="*/ 95 w 497"/>
                    <a:gd name="T63" fmla="*/ 115 h 485"/>
                    <a:gd name="T64" fmla="*/ 95 w 497"/>
                    <a:gd name="T65" fmla="*/ 85 h 485"/>
                    <a:gd name="T66" fmla="*/ 95 w 497"/>
                    <a:gd name="T67" fmla="*/ 62 h 48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97"/>
                    <a:gd name="T103" fmla="*/ 0 h 485"/>
                    <a:gd name="T104" fmla="*/ 497 w 497"/>
                    <a:gd name="T105" fmla="*/ 485 h 48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97" h="485">
                      <a:moveTo>
                        <a:pt x="381" y="186"/>
                      </a:moveTo>
                      <a:lnTo>
                        <a:pt x="374" y="74"/>
                      </a:lnTo>
                      <a:lnTo>
                        <a:pt x="377" y="39"/>
                      </a:lnTo>
                      <a:lnTo>
                        <a:pt x="388" y="16"/>
                      </a:lnTo>
                      <a:lnTo>
                        <a:pt x="411" y="3"/>
                      </a:lnTo>
                      <a:lnTo>
                        <a:pt x="444" y="0"/>
                      </a:lnTo>
                      <a:lnTo>
                        <a:pt x="470" y="6"/>
                      </a:lnTo>
                      <a:lnTo>
                        <a:pt x="484" y="19"/>
                      </a:lnTo>
                      <a:lnTo>
                        <a:pt x="497" y="50"/>
                      </a:lnTo>
                      <a:lnTo>
                        <a:pt x="497" y="96"/>
                      </a:lnTo>
                      <a:lnTo>
                        <a:pt x="491" y="153"/>
                      </a:lnTo>
                      <a:lnTo>
                        <a:pt x="484" y="219"/>
                      </a:lnTo>
                      <a:lnTo>
                        <a:pt x="473" y="277"/>
                      </a:lnTo>
                      <a:lnTo>
                        <a:pt x="464" y="335"/>
                      </a:lnTo>
                      <a:lnTo>
                        <a:pt x="454" y="380"/>
                      </a:lnTo>
                      <a:lnTo>
                        <a:pt x="439" y="419"/>
                      </a:lnTo>
                      <a:lnTo>
                        <a:pt x="418" y="446"/>
                      </a:lnTo>
                      <a:lnTo>
                        <a:pt x="393" y="472"/>
                      </a:lnTo>
                      <a:lnTo>
                        <a:pt x="371" y="480"/>
                      </a:lnTo>
                      <a:lnTo>
                        <a:pt x="344" y="485"/>
                      </a:lnTo>
                      <a:lnTo>
                        <a:pt x="314" y="482"/>
                      </a:lnTo>
                      <a:lnTo>
                        <a:pt x="283" y="466"/>
                      </a:lnTo>
                      <a:lnTo>
                        <a:pt x="256" y="439"/>
                      </a:lnTo>
                      <a:lnTo>
                        <a:pt x="232" y="403"/>
                      </a:lnTo>
                      <a:lnTo>
                        <a:pt x="209" y="370"/>
                      </a:lnTo>
                      <a:lnTo>
                        <a:pt x="189" y="329"/>
                      </a:lnTo>
                      <a:lnTo>
                        <a:pt x="169" y="277"/>
                      </a:lnTo>
                      <a:lnTo>
                        <a:pt x="149" y="243"/>
                      </a:lnTo>
                      <a:lnTo>
                        <a:pt x="131" y="213"/>
                      </a:lnTo>
                      <a:lnTo>
                        <a:pt x="101" y="186"/>
                      </a:lnTo>
                      <a:lnTo>
                        <a:pt x="81" y="173"/>
                      </a:lnTo>
                      <a:lnTo>
                        <a:pt x="73" y="179"/>
                      </a:lnTo>
                      <a:lnTo>
                        <a:pt x="78" y="233"/>
                      </a:lnTo>
                      <a:lnTo>
                        <a:pt x="90" y="276"/>
                      </a:lnTo>
                      <a:lnTo>
                        <a:pt x="107" y="296"/>
                      </a:lnTo>
                      <a:lnTo>
                        <a:pt x="110" y="310"/>
                      </a:lnTo>
                      <a:lnTo>
                        <a:pt x="104" y="327"/>
                      </a:lnTo>
                      <a:lnTo>
                        <a:pt x="68" y="343"/>
                      </a:lnTo>
                      <a:lnTo>
                        <a:pt x="40" y="345"/>
                      </a:lnTo>
                      <a:lnTo>
                        <a:pt x="10" y="339"/>
                      </a:lnTo>
                      <a:lnTo>
                        <a:pt x="0" y="315"/>
                      </a:lnTo>
                      <a:lnTo>
                        <a:pt x="2" y="270"/>
                      </a:lnTo>
                      <a:lnTo>
                        <a:pt x="14" y="212"/>
                      </a:lnTo>
                      <a:lnTo>
                        <a:pt x="17" y="167"/>
                      </a:lnTo>
                      <a:lnTo>
                        <a:pt x="16" y="122"/>
                      </a:lnTo>
                      <a:lnTo>
                        <a:pt x="14" y="77"/>
                      </a:lnTo>
                      <a:lnTo>
                        <a:pt x="29" y="54"/>
                      </a:lnTo>
                      <a:lnTo>
                        <a:pt x="56" y="47"/>
                      </a:lnTo>
                      <a:lnTo>
                        <a:pt x="78" y="54"/>
                      </a:lnTo>
                      <a:lnTo>
                        <a:pt x="90" y="70"/>
                      </a:lnTo>
                      <a:lnTo>
                        <a:pt x="107" y="104"/>
                      </a:lnTo>
                      <a:lnTo>
                        <a:pt x="122" y="126"/>
                      </a:lnTo>
                      <a:lnTo>
                        <a:pt x="147" y="157"/>
                      </a:lnTo>
                      <a:lnTo>
                        <a:pt x="175" y="183"/>
                      </a:lnTo>
                      <a:lnTo>
                        <a:pt x="199" y="213"/>
                      </a:lnTo>
                      <a:lnTo>
                        <a:pt x="223" y="247"/>
                      </a:lnTo>
                      <a:lnTo>
                        <a:pt x="252" y="289"/>
                      </a:lnTo>
                      <a:lnTo>
                        <a:pt x="279" y="322"/>
                      </a:lnTo>
                      <a:lnTo>
                        <a:pt x="304" y="355"/>
                      </a:lnTo>
                      <a:lnTo>
                        <a:pt x="326" y="377"/>
                      </a:lnTo>
                      <a:lnTo>
                        <a:pt x="346" y="386"/>
                      </a:lnTo>
                      <a:lnTo>
                        <a:pt x="357" y="386"/>
                      </a:lnTo>
                      <a:lnTo>
                        <a:pt x="373" y="375"/>
                      </a:lnTo>
                      <a:lnTo>
                        <a:pt x="381" y="345"/>
                      </a:lnTo>
                      <a:lnTo>
                        <a:pt x="383" y="297"/>
                      </a:lnTo>
                      <a:lnTo>
                        <a:pt x="381" y="253"/>
                      </a:lnTo>
                      <a:lnTo>
                        <a:pt x="381" y="212"/>
                      </a:lnTo>
                      <a:lnTo>
                        <a:pt x="381" y="18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099" name="Freeform 31"/>
                <p:cNvSpPr>
                  <a:spLocks/>
                </p:cNvSpPr>
                <p:nvPr/>
              </p:nvSpPr>
              <p:spPr bwMode="auto">
                <a:xfrm>
                  <a:off x="5118" y="933"/>
                  <a:ext cx="107" cy="243"/>
                </a:xfrm>
                <a:custGeom>
                  <a:avLst/>
                  <a:gdLst>
                    <a:gd name="T0" fmla="*/ 24 w 424"/>
                    <a:gd name="T1" fmla="*/ 2 h 728"/>
                    <a:gd name="T2" fmla="*/ 37 w 424"/>
                    <a:gd name="T3" fmla="*/ 4 h 728"/>
                    <a:gd name="T4" fmla="*/ 59 w 424"/>
                    <a:gd name="T5" fmla="*/ 10 h 728"/>
                    <a:gd name="T6" fmla="*/ 76 w 424"/>
                    <a:gd name="T7" fmla="*/ 16 h 728"/>
                    <a:gd name="T8" fmla="*/ 90 w 424"/>
                    <a:gd name="T9" fmla="*/ 22 h 728"/>
                    <a:gd name="T10" fmla="*/ 101 w 424"/>
                    <a:gd name="T11" fmla="*/ 31 h 728"/>
                    <a:gd name="T12" fmla="*/ 104 w 424"/>
                    <a:gd name="T13" fmla="*/ 37 h 728"/>
                    <a:gd name="T14" fmla="*/ 106 w 424"/>
                    <a:gd name="T15" fmla="*/ 43 h 728"/>
                    <a:gd name="T16" fmla="*/ 107 w 424"/>
                    <a:gd name="T17" fmla="*/ 51 h 728"/>
                    <a:gd name="T18" fmla="*/ 105 w 424"/>
                    <a:gd name="T19" fmla="*/ 60 h 728"/>
                    <a:gd name="T20" fmla="*/ 101 w 424"/>
                    <a:gd name="T21" fmla="*/ 69 h 728"/>
                    <a:gd name="T22" fmla="*/ 95 w 424"/>
                    <a:gd name="T23" fmla="*/ 80 h 728"/>
                    <a:gd name="T24" fmla="*/ 87 w 424"/>
                    <a:gd name="T25" fmla="*/ 95 h 728"/>
                    <a:gd name="T26" fmla="*/ 78 w 424"/>
                    <a:gd name="T27" fmla="*/ 109 h 728"/>
                    <a:gd name="T28" fmla="*/ 74 w 424"/>
                    <a:gd name="T29" fmla="*/ 122 h 728"/>
                    <a:gd name="T30" fmla="*/ 69 w 424"/>
                    <a:gd name="T31" fmla="*/ 138 h 728"/>
                    <a:gd name="T32" fmla="*/ 65 w 424"/>
                    <a:gd name="T33" fmla="*/ 153 h 728"/>
                    <a:gd name="T34" fmla="*/ 64 w 424"/>
                    <a:gd name="T35" fmla="*/ 168 h 728"/>
                    <a:gd name="T36" fmla="*/ 64 w 424"/>
                    <a:gd name="T37" fmla="*/ 180 h 728"/>
                    <a:gd name="T38" fmla="*/ 65 w 424"/>
                    <a:gd name="T39" fmla="*/ 186 h 728"/>
                    <a:gd name="T40" fmla="*/ 72 w 424"/>
                    <a:gd name="T41" fmla="*/ 192 h 728"/>
                    <a:gd name="T42" fmla="*/ 82 w 424"/>
                    <a:gd name="T43" fmla="*/ 197 h 728"/>
                    <a:gd name="T44" fmla="*/ 91 w 424"/>
                    <a:gd name="T45" fmla="*/ 205 h 728"/>
                    <a:gd name="T46" fmla="*/ 98 w 424"/>
                    <a:gd name="T47" fmla="*/ 215 h 728"/>
                    <a:gd name="T48" fmla="*/ 100 w 424"/>
                    <a:gd name="T49" fmla="*/ 224 h 728"/>
                    <a:gd name="T50" fmla="*/ 99 w 424"/>
                    <a:gd name="T51" fmla="*/ 230 h 728"/>
                    <a:gd name="T52" fmla="*/ 95 w 424"/>
                    <a:gd name="T53" fmla="*/ 234 h 728"/>
                    <a:gd name="T54" fmla="*/ 85 w 424"/>
                    <a:gd name="T55" fmla="*/ 243 h 728"/>
                    <a:gd name="T56" fmla="*/ 80 w 424"/>
                    <a:gd name="T57" fmla="*/ 242 h 728"/>
                    <a:gd name="T58" fmla="*/ 78 w 424"/>
                    <a:gd name="T59" fmla="*/ 235 h 728"/>
                    <a:gd name="T60" fmla="*/ 77 w 424"/>
                    <a:gd name="T61" fmla="*/ 226 h 728"/>
                    <a:gd name="T62" fmla="*/ 71 w 424"/>
                    <a:gd name="T63" fmla="*/ 215 h 728"/>
                    <a:gd name="T64" fmla="*/ 63 w 424"/>
                    <a:gd name="T65" fmla="*/ 207 h 728"/>
                    <a:gd name="T66" fmla="*/ 56 w 424"/>
                    <a:gd name="T67" fmla="*/ 202 h 728"/>
                    <a:gd name="T68" fmla="*/ 47 w 424"/>
                    <a:gd name="T69" fmla="*/ 201 h 728"/>
                    <a:gd name="T70" fmla="*/ 42 w 424"/>
                    <a:gd name="T71" fmla="*/ 195 h 728"/>
                    <a:gd name="T72" fmla="*/ 40 w 424"/>
                    <a:gd name="T73" fmla="*/ 189 h 728"/>
                    <a:gd name="T74" fmla="*/ 41 w 424"/>
                    <a:gd name="T75" fmla="*/ 180 h 728"/>
                    <a:gd name="T76" fmla="*/ 45 w 424"/>
                    <a:gd name="T77" fmla="*/ 172 h 728"/>
                    <a:gd name="T78" fmla="*/ 49 w 424"/>
                    <a:gd name="T79" fmla="*/ 163 h 728"/>
                    <a:gd name="T80" fmla="*/ 53 w 424"/>
                    <a:gd name="T81" fmla="*/ 151 h 728"/>
                    <a:gd name="T82" fmla="*/ 56 w 424"/>
                    <a:gd name="T83" fmla="*/ 134 h 728"/>
                    <a:gd name="T84" fmla="*/ 57 w 424"/>
                    <a:gd name="T85" fmla="*/ 116 h 728"/>
                    <a:gd name="T86" fmla="*/ 60 w 424"/>
                    <a:gd name="T87" fmla="*/ 101 h 728"/>
                    <a:gd name="T88" fmla="*/ 63 w 424"/>
                    <a:gd name="T89" fmla="*/ 86 h 728"/>
                    <a:gd name="T90" fmla="*/ 67 w 424"/>
                    <a:gd name="T91" fmla="*/ 74 h 728"/>
                    <a:gd name="T92" fmla="*/ 73 w 424"/>
                    <a:gd name="T93" fmla="*/ 62 h 728"/>
                    <a:gd name="T94" fmla="*/ 78 w 424"/>
                    <a:gd name="T95" fmla="*/ 53 h 728"/>
                    <a:gd name="T96" fmla="*/ 78 w 424"/>
                    <a:gd name="T97" fmla="*/ 49 h 728"/>
                    <a:gd name="T98" fmla="*/ 73 w 424"/>
                    <a:gd name="T99" fmla="*/ 44 h 728"/>
                    <a:gd name="T100" fmla="*/ 56 w 424"/>
                    <a:gd name="T101" fmla="*/ 44 h 728"/>
                    <a:gd name="T102" fmla="*/ 39 w 424"/>
                    <a:gd name="T103" fmla="*/ 40 h 728"/>
                    <a:gd name="T104" fmla="*/ 25 w 424"/>
                    <a:gd name="T105" fmla="*/ 37 h 728"/>
                    <a:gd name="T106" fmla="*/ 14 w 424"/>
                    <a:gd name="T107" fmla="*/ 33 h 728"/>
                    <a:gd name="T108" fmla="*/ 5 w 424"/>
                    <a:gd name="T109" fmla="*/ 28 h 728"/>
                    <a:gd name="T110" fmla="*/ 0 w 424"/>
                    <a:gd name="T111" fmla="*/ 20 h 728"/>
                    <a:gd name="T112" fmla="*/ 0 w 424"/>
                    <a:gd name="T113" fmla="*/ 10 h 728"/>
                    <a:gd name="T114" fmla="*/ 4 w 424"/>
                    <a:gd name="T115" fmla="*/ 1 h 728"/>
                    <a:gd name="T116" fmla="*/ 11 w 424"/>
                    <a:gd name="T117" fmla="*/ 0 h 728"/>
                    <a:gd name="T118" fmla="*/ 24 w 424"/>
                    <a:gd name="T119" fmla="*/ 2 h 728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424"/>
                    <a:gd name="T181" fmla="*/ 0 h 728"/>
                    <a:gd name="T182" fmla="*/ 424 w 424"/>
                    <a:gd name="T183" fmla="*/ 728 h 728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424" h="728">
                      <a:moveTo>
                        <a:pt x="95" y="6"/>
                      </a:moveTo>
                      <a:lnTo>
                        <a:pt x="148" y="13"/>
                      </a:lnTo>
                      <a:lnTo>
                        <a:pt x="233" y="29"/>
                      </a:lnTo>
                      <a:lnTo>
                        <a:pt x="301" y="47"/>
                      </a:lnTo>
                      <a:lnTo>
                        <a:pt x="355" y="67"/>
                      </a:lnTo>
                      <a:lnTo>
                        <a:pt x="399" y="93"/>
                      </a:lnTo>
                      <a:lnTo>
                        <a:pt x="414" y="110"/>
                      </a:lnTo>
                      <a:lnTo>
                        <a:pt x="422" y="129"/>
                      </a:lnTo>
                      <a:lnTo>
                        <a:pt x="424" y="152"/>
                      </a:lnTo>
                      <a:lnTo>
                        <a:pt x="418" y="179"/>
                      </a:lnTo>
                      <a:lnTo>
                        <a:pt x="402" y="206"/>
                      </a:lnTo>
                      <a:lnTo>
                        <a:pt x="377" y="239"/>
                      </a:lnTo>
                      <a:lnTo>
                        <a:pt x="344" y="285"/>
                      </a:lnTo>
                      <a:lnTo>
                        <a:pt x="311" y="326"/>
                      </a:lnTo>
                      <a:lnTo>
                        <a:pt x="294" y="365"/>
                      </a:lnTo>
                      <a:lnTo>
                        <a:pt x="274" y="412"/>
                      </a:lnTo>
                      <a:lnTo>
                        <a:pt x="259" y="459"/>
                      </a:lnTo>
                      <a:lnTo>
                        <a:pt x="254" y="503"/>
                      </a:lnTo>
                      <a:lnTo>
                        <a:pt x="253" y="538"/>
                      </a:lnTo>
                      <a:lnTo>
                        <a:pt x="259" y="556"/>
                      </a:lnTo>
                      <a:lnTo>
                        <a:pt x="284" y="575"/>
                      </a:lnTo>
                      <a:lnTo>
                        <a:pt x="324" y="591"/>
                      </a:lnTo>
                      <a:lnTo>
                        <a:pt x="360" y="613"/>
                      </a:lnTo>
                      <a:lnTo>
                        <a:pt x="387" y="645"/>
                      </a:lnTo>
                      <a:lnTo>
                        <a:pt x="395" y="671"/>
                      </a:lnTo>
                      <a:lnTo>
                        <a:pt x="392" y="688"/>
                      </a:lnTo>
                      <a:lnTo>
                        <a:pt x="377" y="702"/>
                      </a:lnTo>
                      <a:lnTo>
                        <a:pt x="338" y="728"/>
                      </a:lnTo>
                      <a:lnTo>
                        <a:pt x="318" y="725"/>
                      </a:lnTo>
                      <a:lnTo>
                        <a:pt x="308" y="705"/>
                      </a:lnTo>
                      <a:lnTo>
                        <a:pt x="304" y="678"/>
                      </a:lnTo>
                      <a:lnTo>
                        <a:pt x="283" y="645"/>
                      </a:lnTo>
                      <a:lnTo>
                        <a:pt x="250" y="619"/>
                      </a:lnTo>
                      <a:lnTo>
                        <a:pt x="222" y="606"/>
                      </a:lnTo>
                      <a:lnTo>
                        <a:pt x="186" y="601"/>
                      </a:lnTo>
                      <a:lnTo>
                        <a:pt x="166" y="585"/>
                      </a:lnTo>
                      <a:lnTo>
                        <a:pt x="159" y="565"/>
                      </a:lnTo>
                      <a:lnTo>
                        <a:pt x="162" y="539"/>
                      </a:lnTo>
                      <a:lnTo>
                        <a:pt x="180" y="515"/>
                      </a:lnTo>
                      <a:lnTo>
                        <a:pt x="196" y="489"/>
                      </a:lnTo>
                      <a:lnTo>
                        <a:pt x="210" y="452"/>
                      </a:lnTo>
                      <a:lnTo>
                        <a:pt x="220" y="402"/>
                      </a:lnTo>
                      <a:lnTo>
                        <a:pt x="227" y="348"/>
                      </a:lnTo>
                      <a:lnTo>
                        <a:pt x="237" y="302"/>
                      </a:lnTo>
                      <a:lnTo>
                        <a:pt x="250" y="259"/>
                      </a:lnTo>
                      <a:lnTo>
                        <a:pt x="267" y="223"/>
                      </a:lnTo>
                      <a:lnTo>
                        <a:pt x="291" y="185"/>
                      </a:lnTo>
                      <a:lnTo>
                        <a:pt x="308" y="160"/>
                      </a:lnTo>
                      <a:lnTo>
                        <a:pt x="308" y="147"/>
                      </a:lnTo>
                      <a:lnTo>
                        <a:pt x="291" y="133"/>
                      </a:lnTo>
                      <a:lnTo>
                        <a:pt x="220" y="132"/>
                      </a:lnTo>
                      <a:lnTo>
                        <a:pt x="153" y="120"/>
                      </a:lnTo>
                      <a:lnTo>
                        <a:pt x="101" y="110"/>
                      </a:lnTo>
                      <a:lnTo>
                        <a:pt x="55" y="100"/>
                      </a:lnTo>
                      <a:lnTo>
                        <a:pt x="21" y="85"/>
                      </a:lnTo>
                      <a:lnTo>
                        <a:pt x="1" y="60"/>
                      </a:lnTo>
                      <a:lnTo>
                        <a:pt x="0" y="29"/>
                      </a:lnTo>
                      <a:lnTo>
                        <a:pt x="14" y="3"/>
                      </a:lnTo>
                      <a:lnTo>
                        <a:pt x="45" y="0"/>
                      </a:lnTo>
                      <a:lnTo>
                        <a:pt x="95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</p:grpSp>
          <p:grpSp>
            <p:nvGrpSpPr>
              <p:cNvPr id="2089" name="Group 32"/>
              <p:cNvGrpSpPr>
                <a:grpSpLocks/>
              </p:cNvGrpSpPr>
              <p:nvPr/>
            </p:nvGrpSpPr>
            <p:grpSpPr bwMode="auto">
              <a:xfrm>
                <a:off x="4752" y="632"/>
                <a:ext cx="618" cy="243"/>
                <a:chOff x="4752" y="632"/>
                <a:chExt cx="618" cy="243"/>
              </a:xfrm>
            </p:grpSpPr>
            <p:sp>
              <p:nvSpPr>
                <p:cNvPr id="2090" name="Freeform 33"/>
                <p:cNvSpPr>
                  <a:spLocks/>
                </p:cNvSpPr>
                <p:nvPr/>
              </p:nvSpPr>
              <p:spPr bwMode="auto">
                <a:xfrm>
                  <a:off x="4752" y="719"/>
                  <a:ext cx="82" cy="20"/>
                </a:xfrm>
                <a:custGeom>
                  <a:avLst/>
                  <a:gdLst>
                    <a:gd name="T0" fmla="*/ 82 w 328"/>
                    <a:gd name="T1" fmla="*/ 8 h 62"/>
                    <a:gd name="T2" fmla="*/ 15 w 328"/>
                    <a:gd name="T3" fmla="*/ 0 h 62"/>
                    <a:gd name="T4" fmla="*/ 13 w 328"/>
                    <a:gd name="T5" fmla="*/ 1 h 62"/>
                    <a:gd name="T6" fmla="*/ 12 w 328"/>
                    <a:gd name="T7" fmla="*/ 1 h 62"/>
                    <a:gd name="T8" fmla="*/ 10 w 328"/>
                    <a:gd name="T9" fmla="*/ 1 h 62"/>
                    <a:gd name="T10" fmla="*/ 9 w 328"/>
                    <a:gd name="T11" fmla="*/ 1 h 62"/>
                    <a:gd name="T12" fmla="*/ 7 w 328"/>
                    <a:gd name="T13" fmla="*/ 2 h 62"/>
                    <a:gd name="T14" fmla="*/ 5 w 328"/>
                    <a:gd name="T15" fmla="*/ 4 h 62"/>
                    <a:gd name="T16" fmla="*/ 3 w 328"/>
                    <a:gd name="T17" fmla="*/ 4 h 62"/>
                    <a:gd name="T18" fmla="*/ 3 w 328"/>
                    <a:gd name="T19" fmla="*/ 6 h 62"/>
                    <a:gd name="T20" fmla="*/ 1 w 328"/>
                    <a:gd name="T21" fmla="*/ 8 h 62"/>
                    <a:gd name="T22" fmla="*/ 0 w 328"/>
                    <a:gd name="T23" fmla="*/ 10 h 62"/>
                    <a:gd name="T24" fmla="*/ 0 w 328"/>
                    <a:gd name="T25" fmla="*/ 12 h 62"/>
                    <a:gd name="T26" fmla="*/ 1 w 328"/>
                    <a:gd name="T27" fmla="*/ 14 h 62"/>
                    <a:gd name="T28" fmla="*/ 2 w 328"/>
                    <a:gd name="T29" fmla="*/ 15 h 62"/>
                    <a:gd name="T30" fmla="*/ 4 w 328"/>
                    <a:gd name="T31" fmla="*/ 18 h 62"/>
                    <a:gd name="T32" fmla="*/ 5 w 328"/>
                    <a:gd name="T33" fmla="*/ 18 h 62"/>
                    <a:gd name="T34" fmla="*/ 7 w 328"/>
                    <a:gd name="T35" fmla="*/ 19 h 62"/>
                    <a:gd name="T36" fmla="*/ 10 w 328"/>
                    <a:gd name="T37" fmla="*/ 19 h 62"/>
                    <a:gd name="T38" fmla="*/ 11 w 328"/>
                    <a:gd name="T39" fmla="*/ 20 h 62"/>
                    <a:gd name="T40" fmla="*/ 13 w 328"/>
                    <a:gd name="T41" fmla="*/ 20 h 62"/>
                    <a:gd name="T42" fmla="*/ 80 w 328"/>
                    <a:gd name="T43" fmla="*/ 13 h 62"/>
                    <a:gd name="T44" fmla="*/ 82 w 328"/>
                    <a:gd name="T45" fmla="*/ 8 h 6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28"/>
                    <a:gd name="T70" fmla="*/ 0 h 62"/>
                    <a:gd name="T71" fmla="*/ 328 w 328"/>
                    <a:gd name="T72" fmla="*/ 62 h 62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28" h="62">
                      <a:moveTo>
                        <a:pt x="328" y="24"/>
                      </a:moveTo>
                      <a:lnTo>
                        <a:pt x="61" y="0"/>
                      </a:lnTo>
                      <a:lnTo>
                        <a:pt x="54" y="2"/>
                      </a:lnTo>
                      <a:lnTo>
                        <a:pt x="47" y="2"/>
                      </a:lnTo>
                      <a:lnTo>
                        <a:pt x="40" y="4"/>
                      </a:lnTo>
                      <a:lnTo>
                        <a:pt x="34" y="4"/>
                      </a:lnTo>
                      <a:lnTo>
                        <a:pt x="27" y="6"/>
                      </a:lnTo>
                      <a:lnTo>
                        <a:pt x="20" y="11"/>
                      </a:lnTo>
                      <a:lnTo>
                        <a:pt x="13" y="13"/>
                      </a:lnTo>
                      <a:lnTo>
                        <a:pt x="11" y="19"/>
                      </a:lnTo>
                      <a:lnTo>
                        <a:pt x="4" y="24"/>
                      </a:lnTo>
                      <a:lnTo>
                        <a:pt x="0" y="31"/>
                      </a:lnTo>
                      <a:lnTo>
                        <a:pt x="0" y="37"/>
                      </a:lnTo>
                      <a:lnTo>
                        <a:pt x="2" y="44"/>
                      </a:lnTo>
                      <a:lnTo>
                        <a:pt x="9" y="48"/>
                      </a:lnTo>
                      <a:lnTo>
                        <a:pt x="16" y="55"/>
                      </a:lnTo>
                      <a:lnTo>
                        <a:pt x="22" y="57"/>
                      </a:lnTo>
                      <a:lnTo>
                        <a:pt x="29" y="59"/>
                      </a:lnTo>
                      <a:lnTo>
                        <a:pt x="38" y="59"/>
                      </a:lnTo>
                      <a:lnTo>
                        <a:pt x="45" y="62"/>
                      </a:lnTo>
                      <a:lnTo>
                        <a:pt x="54" y="62"/>
                      </a:lnTo>
                      <a:lnTo>
                        <a:pt x="321" y="39"/>
                      </a:lnTo>
                      <a:lnTo>
                        <a:pt x="328" y="24"/>
                      </a:lnTo>
                      <a:close/>
                    </a:path>
                  </a:pathLst>
                </a:custGeom>
                <a:blipFill dpi="0" rotWithShape="0">
                  <a:blip r:embed="rId11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091" name="Freeform 34"/>
                <p:cNvSpPr>
                  <a:spLocks/>
                </p:cNvSpPr>
                <p:nvPr/>
              </p:nvSpPr>
              <p:spPr bwMode="auto">
                <a:xfrm>
                  <a:off x="4778" y="829"/>
                  <a:ext cx="77" cy="46"/>
                </a:xfrm>
                <a:custGeom>
                  <a:avLst/>
                  <a:gdLst>
                    <a:gd name="T0" fmla="*/ 77 w 305"/>
                    <a:gd name="T1" fmla="*/ 0 h 136"/>
                    <a:gd name="T2" fmla="*/ 12 w 305"/>
                    <a:gd name="T3" fmla="*/ 23 h 136"/>
                    <a:gd name="T4" fmla="*/ 10 w 305"/>
                    <a:gd name="T5" fmla="*/ 24 h 136"/>
                    <a:gd name="T6" fmla="*/ 8 w 305"/>
                    <a:gd name="T7" fmla="*/ 25 h 136"/>
                    <a:gd name="T8" fmla="*/ 7 w 305"/>
                    <a:gd name="T9" fmla="*/ 27 h 136"/>
                    <a:gd name="T10" fmla="*/ 6 w 305"/>
                    <a:gd name="T11" fmla="*/ 27 h 136"/>
                    <a:gd name="T12" fmla="*/ 4 w 305"/>
                    <a:gd name="T13" fmla="*/ 29 h 136"/>
                    <a:gd name="T14" fmla="*/ 3 w 305"/>
                    <a:gd name="T15" fmla="*/ 31 h 136"/>
                    <a:gd name="T16" fmla="*/ 2 w 305"/>
                    <a:gd name="T17" fmla="*/ 33 h 136"/>
                    <a:gd name="T18" fmla="*/ 2 w 305"/>
                    <a:gd name="T19" fmla="*/ 35 h 136"/>
                    <a:gd name="T20" fmla="*/ 1 w 305"/>
                    <a:gd name="T21" fmla="*/ 37 h 136"/>
                    <a:gd name="T22" fmla="*/ 0 w 305"/>
                    <a:gd name="T23" fmla="*/ 40 h 136"/>
                    <a:gd name="T24" fmla="*/ 1 w 305"/>
                    <a:gd name="T25" fmla="*/ 42 h 136"/>
                    <a:gd name="T26" fmla="*/ 2 w 305"/>
                    <a:gd name="T27" fmla="*/ 44 h 136"/>
                    <a:gd name="T28" fmla="*/ 4 w 305"/>
                    <a:gd name="T29" fmla="*/ 44 h 136"/>
                    <a:gd name="T30" fmla="*/ 6 w 305"/>
                    <a:gd name="T31" fmla="*/ 46 h 136"/>
                    <a:gd name="T32" fmla="*/ 8 w 305"/>
                    <a:gd name="T33" fmla="*/ 46 h 136"/>
                    <a:gd name="T34" fmla="*/ 9 w 305"/>
                    <a:gd name="T35" fmla="*/ 46 h 136"/>
                    <a:gd name="T36" fmla="*/ 12 w 305"/>
                    <a:gd name="T37" fmla="*/ 45 h 136"/>
                    <a:gd name="T38" fmla="*/ 13 w 305"/>
                    <a:gd name="T39" fmla="*/ 45 h 136"/>
                    <a:gd name="T40" fmla="*/ 15 w 305"/>
                    <a:gd name="T41" fmla="*/ 44 h 136"/>
                    <a:gd name="T42" fmla="*/ 77 w 305"/>
                    <a:gd name="T43" fmla="*/ 6 h 136"/>
                    <a:gd name="T44" fmla="*/ 77 w 305"/>
                    <a:gd name="T45" fmla="*/ 0 h 1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05"/>
                    <a:gd name="T70" fmla="*/ 0 h 136"/>
                    <a:gd name="T71" fmla="*/ 305 w 305"/>
                    <a:gd name="T72" fmla="*/ 136 h 1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05" h="136">
                      <a:moveTo>
                        <a:pt x="305" y="0"/>
                      </a:moveTo>
                      <a:lnTo>
                        <a:pt x="46" y="68"/>
                      </a:lnTo>
                      <a:lnTo>
                        <a:pt x="40" y="72"/>
                      </a:lnTo>
                      <a:lnTo>
                        <a:pt x="33" y="75"/>
                      </a:lnTo>
                      <a:lnTo>
                        <a:pt x="28" y="79"/>
                      </a:lnTo>
                      <a:lnTo>
                        <a:pt x="22" y="81"/>
                      </a:lnTo>
                      <a:lnTo>
                        <a:pt x="16" y="86"/>
                      </a:lnTo>
                      <a:lnTo>
                        <a:pt x="12" y="92"/>
                      </a:lnTo>
                      <a:lnTo>
                        <a:pt x="6" y="97"/>
                      </a:lnTo>
                      <a:lnTo>
                        <a:pt x="6" y="104"/>
                      </a:lnTo>
                      <a:lnTo>
                        <a:pt x="2" y="110"/>
                      </a:lnTo>
                      <a:lnTo>
                        <a:pt x="0" y="118"/>
                      </a:lnTo>
                      <a:lnTo>
                        <a:pt x="2" y="125"/>
                      </a:lnTo>
                      <a:lnTo>
                        <a:pt x="6" y="130"/>
                      </a:lnTo>
                      <a:lnTo>
                        <a:pt x="14" y="131"/>
                      </a:lnTo>
                      <a:lnTo>
                        <a:pt x="22" y="136"/>
                      </a:lnTo>
                      <a:lnTo>
                        <a:pt x="30" y="136"/>
                      </a:lnTo>
                      <a:lnTo>
                        <a:pt x="37" y="135"/>
                      </a:lnTo>
                      <a:lnTo>
                        <a:pt x="46" y="132"/>
                      </a:lnTo>
                      <a:lnTo>
                        <a:pt x="52" y="132"/>
                      </a:lnTo>
                      <a:lnTo>
                        <a:pt x="60" y="129"/>
                      </a:lnTo>
                      <a:lnTo>
                        <a:pt x="304" y="18"/>
                      </a:lnTo>
                      <a:lnTo>
                        <a:pt x="305" y="0"/>
                      </a:lnTo>
                      <a:close/>
                    </a:path>
                  </a:pathLst>
                </a:custGeom>
                <a:blipFill dpi="0" rotWithShape="0">
                  <a:blip r:embed="rId11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092" name="Freeform 35"/>
                <p:cNvSpPr>
                  <a:spLocks/>
                </p:cNvSpPr>
                <p:nvPr/>
              </p:nvSpPr>
              <p:spPr bwMode="auto">
                <a:xfrm>
                  <a:off x="5288" y="632"/>
                  <a:ext cx="79" cy="41"/>
                </a:xfrm>
                <a:custGeom>
                  <a:avLst/>
                  <a:gdLst>
                    <a:gd name="T0" fmla="*/ 0 w 317"/>
                    <a:gd name="T1" fmla="*/ 37 h 122"/>
                    <a:gd name="T2" fmla="*/ 62 w 317"/>
                    <a:gd name="T3" fmla="*/ 1 h 122"/>
                    <a:gd name="T4" fmla="*/ 63 w 317"/>
                    <a:gd name="T5" fmla="*/ 1 h 122"/>
                    <a:gd name="T6" fmla="*/ 65 w 317"/>
                    <a:gd name="T7" fmla="*/ 1 h 122"/>
                    <a:gd name="T8" fmla="*/ 67 w 317"/>
                    <a:gd name="T9" fmla="*/ 1 h 122"/>
                    <a:gd name="T10" fmla="*/ 68 w 317"/>
                    <a:gd name="T11" fmla="*/ 0 h 122"/>
                    <a:gd name="T12" fmla="*/ 70 w 317"/>
                    <a:gd name="T13" fmla="*/ 0 h 122"/>
                    <a:gd name="T14" fmla="*/ 72 w 317"/>
                    <a:gd name="T15" fmla="*/ 1 h 122"/>
                    <a:gd name="T16" fmla="*/ 74 w 317"/>
                    <a:gd name="T17" fmla="*/ 1 h 122"/>
                    <a:gd name="T18" fmla="*/ 75 w 317"/>
                    <a:gd name="T19" fmla="*/ 3 h 122"/>
                    <a:gd name="T20" fmla="*/ 77 w 317"/>
                    <a:gd name="T21" fmla="*/ 3 h 122"/>
                    <a:gd name="T22" fmla="*/ 79 w 317"/>
                    <a:gd name="T23" fmla="*/ 5 h 122"/>
                    <a:gd name="T24" fmla="*/ 79 w 317"/>
                    <a:gd name="T25" fmla="*/ 7 h 122"/>
                    <a:gd name="T26" fmla="*/ 79 w 317"/>
                    <a:gd name="T27" fmla="*/ 10 h 122"/>
                    <a:gd name="T28" fmla="*/ 78 w 317"/>
                    <a:gd name="T29" fmla="*/ 12 h 122"/>
                    <a:gd name="T30" fmla="*/ 77 w 317"/>
                    <a:gd name="T31" fmla="*/ 14 h 122"/>
                    <a:gd name="T32" fmla="*/ 75 w 317"/>
                    <a:gd name="T33" fmla="*/ 16 h 122"/>
                    <a:gd name="T34" fmla="*/ 74 w 317"/>
                    <a:gd name="T35" fmla="*/ 17 h 122"/>
                    <a:gd name="T36" fmla="*/ 72 w 317"/>
                    <a:gd name="T37" fmla="*/ 18 h 122"/>
                    <a:gd name="T38" fmla="*/ 70 w 317"/>
                    <a:gd name="T39" fmla="*/ 20 h 122"/>
                    <a:gd name="T40" fmla="*/ 68 w 317"/>
                    <a:gd name="T41" fmla="*/ 21 h 122"/>
                    <a:gd name="T42" fmla="*/ 3 w 317"/>
                    <a:gd name="T43" fmla="*/ 41 h 122"/>
                    <a:gd name="T44" fmla="*/ 0 w 317"/>
                    <a:gd name="T45" fmla="*/ 37 h 12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17"/>
                    <a:gd name="T70" fmla="*/ 0 h 122"/>
                    <a:gd name="T71" fmla="*/ 317 w 317"/>
                    <a:gd name="T72" fmla="*/ 122 h 122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17" h="122">
                      <a:moveTo>
                        <a:pt x="0" y="109"/>
                      </a:moveTo>
                      <a:lnTo>
                        <a:pt x="247" y="4"/>
                      </a:lnTo>
                      <a:lnTo>
                        <a:pt x="254" y="4"/>
                      </a:lnTo>
                      <a:lnTo>
                        <a:pt x="261" y="2"/>
                      </a:lnTo>
                      <a:lnTo>
                        <a:pt x="267" y="2"/>
                      </a:lnTo>
                      <a:lnTo>
                        <a:pt x="274" y="0"/>
                      </a:lnTo>
                      <a:lnTo>
                        <a:pt x="281" y="0"/>
                      </a:lnTo>
                      <a:lnTo>
                        <a:pt x="289" y="2"/>
                      </a:lnTo>
                      <a:lnTo>
                        <a:pt x="296" y="2"/>
                      </a:lnTo>
                      <a:lnTo>
                        <a:pt x="300" y="8"/>
                      </a:lnTo>
                      <a:lnTo>
                        <a:pt x="308" y="10"/>
                      </a:lnTo>
                      <a:lnTo>
                        <a:pt x="315" y="15"/>
                      </a:lnTo>
                      <a:lnTo>
                        <a:pt x="317" y="22"/>
                      </a:lnTo>
                      <a:lnTo>
                        <a:pt x="317" y="29"/>
                      </a:lnTo>
                      <a:lnTo>
                        <a:pt x="311" y="35"/>
                      </a:lnTo>
                      <a:lnTo>
                        <a:pt x="307" y="43"/>
                      </a:lnTo>
                      <a:lnTo>
                        <a:pt x="301" y="48"/>
                      </a:lnTo>
                      <a:lnTo>
                        <a:pt x="296" y="52"/>
                      </a:lnTo>
                      <a:lnTo>
                        <a:pt x="288" y="54"/>
                      </a:lnTo>
                      <a:lnTo>
                        <a:pt x="281" y="59"/>
                      </a:lnTo>
                      <a:lnTo>
                        <a:pt x="273" y="61"/>
                      </a:lnTo>
                      <a:lnTo>
                        <a:pt x="11" y="122"/>
                      </a:lnTo>
                      <a:lnTo>
                        <a:pt x="0" y="109"/>
                      </a:lnTo>
                      <a:close/>
                    </a:path>
                  </a:pathLst>
                </a:custGeom>
                <a:blipFill dpi="0" rotWithShape="0">
                  <a:blip r:embed="rId11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093" name="Freeform 36"/>
                <p:cNvSpPr>
                  <a:spLocks/>
                </p:cNvSpPr>
                <p:nvPr/>
              </p:nvSpPr>
              <p:spPr bwMode="auto">
                <a:xfrm>
                  <a:off x="5293" y="767"/>
                  <a:ext cx="77" cy="45"/>
                </a:xfrm>
                <a:custGeom>
                  <a:avLst/>
                  <a:gdLst>
                    <a:gd name="T0" fmla="*/ 0 w 305"/>
                    <a:gd name="T1" fmla="*/ 0 h 135"/>
                    <a:gd name="T2" fmla="*/ 65 w 305"/>
                    <a:gd name="T3" fmla="*/ 22 h 135"/>
                    <a:gd name="T4" fmla="*/ 67 w 305"/>
                    <a:gd name="T5" fmla="*/ 24 h 135"/>
                    <a:gd name="T6" fmla="*/ 68 w 305"/>
                    <a:gd name="T7" fmla="*/ 25 h 135"/>
                    <a:gd name="T8" fmla="*/ 70 w 305"/>
                    <a:gd name="T9" fmla="*/ 26 h 135"/>
                    <a:gd name="T10" fmla="*/ 71 w 305"/>
                    <a:gd name="T11" fmla="*/ 27 h 135"/>
                    <a:gd name="T12" fmla="*/ 73 w 305"/>
                    <a:gd name="T13" fmla="*/ 28 h 135"/>
                    <a:gd name="T14" fmla="*/ 74 w 305"/>
                    <a:gd name="T15" fmla="*/ 31 h 135"/>
                    <a:gd name="T16" fmla="*/ 75 w 305"/>
                    <a:gd name="T17" fmla="*/ 32 h 135"/>
                    <a:gd name="T18" fmla="*/ 75 w 305"/>
                    <a:gd name="T19" fmla="*/ 34 h 135"/>
                    <a:gd name="T20" fmla="*/ 76 w 305"/>
                    <a:gd name="T21" fmla="*/ 37 h 135"/>
                    <a:gd name="T22" fmla="*/ 77 w 305"/>
                    <a:gd name="T23" fmla="*/ 39 h 135"/>
                    <a:gd name="T24" fmla="*/ 76 w 305"/>
                    <a:gd name="T25" fmla="*/ 41 h 135"/>
                    <a:gd name="T26" fmla="*/ 75 w 305"/>
                    <a:gd name="T27" fmla="*/ 43 h 135"/>
                    <a:gd name="T28" fmla="*/ 73 w 305"/>
                    <a:gd name="T29" fmla="*/ 44 h 135"/>
                    <a:gd name="T30" fmla="*/ 71 w 305"/>
                    <a:gd name="T31" fmla="*/ 45 h 135"/>
                    <a:gd name="T32" fmla="*/ 69 w 305"/>
                    <a:gd name="T33" fmla="*/ 45 h 135"/>
                    <a:gd name="T34" fmla="*/ 68 w 305"/>
                    <a:gd name="T35" fmla="*/ 45 h 135"/>
                    <a:gd name="T36" fmla="*/ 65 w 305"/>
                    <a:gd name="T37" fmla="*/ 44 h 135"/>
                    <a:gd name="T38" fmla="*/ 64 w 305"/>
                    <a:gd name="T39" fmla="*/ 44 h 135"/>
                    <a:gd name="T40" fmla="*/ 62 w 305"/>
                    <a:gd name="T41" fmla="*/ 43 h 135"/>
                    <a:gd name="T42" fmla="*/ 0 w 305"/>
                    <a:gd name="T43" fmla="*/ 6 h 135"/>
                    <a:gd name="T44" fmla="*/ 0 w 305"/>
                    <a:gd name="T45" fmla="*/ 0 h 135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05"/>
                    <a:gd name="T70" fmla="*/ 0 h 135"/>
                    <a:gd name="T71" fmla="*/ 305 w 305"/>
                    <a:gd name="T72" fmla="*/ 135 h 135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05" h="135">
                      <a:moveTo>
                        <a:pt x="0" y="0"/>
                      </a:moveTo>
                      <a:lnTo>
                        <a:pt x="259" y="67"/>
                      </a:lnTo>
                      <a:lnTo>
                        <a:pt x="265" y="72"/>
                      </a:lnTo>
                      <a:lnTo>
                        <a:pt x="271" y="74"/>
                      </a:lnTo>
                      <a:lnTo>
                        <a:pt x="277" y="79"/>
                      </a:lnTo>
                      <a:lnTo>
                        <a:pt x="283" y="81"/>
                      </a:lnTo>
                      <a:lnTo>
                        <a:pt x="288" y="85"/>
                      </a:lnTo>
                      <a:lnTo>
                        <a:pt x="293" y="92"/>
                      </a:lnTo>
                      <a:lnTo>
                        <a:pt x="298" y="96"/>
                      </a:lnTo>
                      <a:lnTo>
                        <a:pt x="298" y="103"/>
                      </a:lnTo>
                      <a:lnTo>
                        <a:pt x="303" y="110"/>
                      </a:lnTo>
                      <a:lnTo>
                        <a:pt x="305" y="117"/>
                      </a:lnTo>
                      <a:lnTo>
                        <a:pt x="303" y="124"/>
                      </a:lnTo>
                      <a:lnTo>
                        <a:pt x="298" y="130"/>
                      </a:lnTo>
                      <a:lnTo>
                        <a:pt x="290" y="131"/>
                      </a:lnTo>
                      <a:lnTo>
                        <a:pt x="283" y="135"/>
                      </a:lnTo>
                      <a:lnTo>
                        <a:pt x="275" y="135"/>
                      </a:lnTo>
                      <a:lnTo>
                        <a:pt x="268" y="134"/>
                      </a:lnTo>
                      <a:lnTo>
                        <a:pt x="259" y="132"/>
                      </a:lnTo>
                      <a:lnTo>
                        <a:pt x="252" y="132"/>
                      </a:lnTo>
                      <a:lnTo>
                        <a:pt x="244" y="128"/>
                      </a:lnTo>
                      <a:lnTo>
                        <a:pt x="1" y="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11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</p:grpSp>
        </p:grpSp>
        <p:sp>
          <p:nvSpPr>
            <p:cNvPr id="2086" name="Text Box 37"/>
            <p:cNvSpPr txBox="1">
              <a:spLocks noChangeArrowheads="1"/>
            </p:cNvSpPr>
            <p:nvPr/>
          </p:nvSpPr>
          <p:spPr bwMode="auto">
            <a:xfrm>
              <a:off x="4874" y="1231"/>
              <a:ext cx="50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>
                  <a:latin typeface="Georgia" panose="02040502050405020303" pitchFamily="18" charset="0"/>
                </a:rPr>
                <a:t>Tujuan </a:t>
              </a:r>
            </a:p>
            <a:p>
              <a:pPr algn="ctr" eaLnBrk="1" hangingPunct="1"/>
              <a:r>
                <a:rPr lang="en-US" altLang="en-US" sz="1400" b="1">
                  <a:latin typeface="Georgia" panose="02040502050405020303" pitchFamily="18" charset="0"/>
                </a:rPr>
                <a:t>tercapai</a:t>
              </a:r>
              <a:endParaRPr lang="en-US" altLang="en-US">
                <a:latin typeface="Georgia" panose="02040502050405020303" pitchFamily="18" charset="0"/>
              </a:endParaRPr>
            </a:p>
          </p:txBody>
        </p:sp>
      </p:grpSp>
      <p:grpSp>
        <p:nvGrpSpPr>
          <p:cNvPr id="2067" name="Group 38"/>
          <p:cNvGrpSpPr>
            <a:grpSpLocks/>
          </p:cNvGrpSpPr>
          <p:nvPr/>
        </p:nvGrpSpPr>
        <p:grpSpPr bwMode="auto">
          <a:xfrm>
            <a:off x="4445000" y="635000"/>
            <a:ext cx="1154113" cy="1963738"/>
            <a:chOff x="2800" y="400"/>
            <a:chExt cx="727" cy="1237"/>
          </a:xfrm>
        </p:grpSpPr>
        <p:graphicFrame>
          <p:nvGraphicFramePr>
            <p:cNvPr id="2055" name="Object 7"/>
            <p:cNvGraphicFramePr>
              <a:graphicFrameLocks noChangeAspect="1"/>
            </p:cNvGraphicFramePr>
            <p:nvPr/>
          </p:nvGraphicFramePr>
          <p:xfrm>
            <a:off x="2800" y="400"/>
            <a:ext cx="727" cy="8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768" name="Clip" r:id="rId12" imgW="2209320" imgH="2628720" progId="MS_ClipArt_Gallery.2">
                    <p:embed/>
                  </p:oleObj>
                </mc:Choice>
                <mc:Fallback>
                  <p:oleObj name="Clip" r:id="rId12" imgW="2209320" imgH="262872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0" y="400"/>
                          <a:ext cx="727" cy="8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84" name="Text Box 40"/>
            <p:cNvSpPr txBox="1">
              <a:spLocks noChangeArrowheads="1"/>
            </p:cNvSpPr>
            <p:nvPr/>
          </p:nvSpPr>
          <p:spPr bwMode="auto">
            <a:xfrm>
              <a:off x="2933" y="1311"/>
              <a:ext cx="533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 dirty="0" err="1">
                  <a:latin typeface="Georgia" panose="02040502050405020303" pitchFamily="18" charset="0"/>
                </a:rPr>
                <a:t>Susun</a:t>
              </a:r>
              <a:endParaRPr lang="en-US" altLang="en-US" sz="1400" b="1" dirty="0">
                <a:latin typeface="Georgia" panose="02040502050405020303" pitchFamily="18" charset="0"/>
              </a:endParaRPr>
            </a:p>
            <a:p>
              <a:pPr algn="ctr" eaLnBrk="1" hangingPunct="1"/>
              <a:r>
                <a:rPr lang="en-US" altLang="en-US" sz="1400" b="1" dirty="0" err="1">
                  <a:latin typeface="Georgia" panose="02040502050405020303" pitchFamily="18" charset="0"/>
                </a:rPr>
                <a:t>Rencana</a:t>
              </a:r>
              <a:endParaRPr lang="en-US" altLang="en-US" dirty="0">
                <a:latin typeface="Georgia" panose="02040502050405020303" pitchFamily="18" charset="0"/>
              </a:endParaRPr>
            </a:p>
          </p:txBody>
        </p:sp>
      </p:grpSp>
      <p:sp>
        <p:nvSpPr>
          <p:cNvPr id="2068" name="Rectangle 41"/>
          <p:cNvSpPr>
            <a:spLocks noChangeArrowheads="1"/>
          </p:cNvSpPr>
          <p:nvPr/>
        </p:nvSpPr>
        <p:spPr bwMode="auto">
          <a:xfrm>
            <a:off x="2441575" y="704850"/>
            <a:ext cx="1155700" cy="2181225"/>
          </a:xfrm>
          <a:prstGeom prst="rect">
            <a:avLst/>
          </a:prstGeom>
          <a:noFill/>
          <a:ln w="19050">
            <a:solidFill>
              <a:srgbClr val="CC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Georgia" panose="02040502050405020303" pitchFamily="18" charset="0"/>
            </a:endParaRPr>
          </a:p>
        </p:txBody>
      </p:sp>
      <p:grpSp>
        <p:nvGrpSpPr>
          <p:cNvPr id="13" name="Group 42"/>
          <p:cNvGrpSpPr>
            <a:grpSpLocks/>
          </p:cNvGrpSpPr>
          <p:nvPr/>
        </p:nvGrpSpPr>
        <p:grpSpPr bwMode="auto">
          <a:xfrm>
            <a:off x="449263" y="4110038"/>
            <a:ext cx="1295400" cy="1895475"/>
            <a:chOff x="283" y="2589"/>
            <a:chExt cx="816" cy="1194"/>
          </a:xfrm>
        </p:grpSpPr>
        <p:graphicFrame>
          <p:nvGraphicFramePr>
            <p:cNvPr id="2054" name="Object 6"/>
            <p:cNvGraphicFramePr>
              <a:graphicFrameLocks noChangeAspect="1"/>
            </p:cNvGraphicFramePr>
            <p:nvPr/>
          </p:nvGraphicFramePr>
          <p:xfrm>
            <a:off x="283" y="2589"/>
            <a:ext cx="816" cy="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769" name="Clip" r:id="rId14" imgW="3762000" imgH="3514320" progId="MS_ClipArt_Gallery.2">
                    <p:embed/>
                  </p:oleObj>
                </mc:Choice>
                <mc:Fallback>
                  <p:oleObj name="Clip" r:id="rId14" imgW="3762000" imgH="351432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" y="2589"/>
                          <a:ext cx="816" cy="7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83" name="Text Box 44"/>
            <p:cNvSpPr txBox="1">
              <a:spLocks noChangeArrowheads="1"/>
            </p:cNvSpPr>
            <p:nvPr/>
          </p:nvSpPr>
          <p:spPr bwMode="auto">
            <a:xfrm>
              <a:off x="300" y="3457"/>
              <a:ext cx="78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>
                  <a:latin typeface="Georgia" panose="02040502050405020303" pitchFamily="18" charset="0"/>
                </a:rPr>
                <a:t>Pengumpulan</a:t>
              </a:r>
            </a:p>
            <a:p>
              <a:pPr algn="ctr" eaLnBrk="1" hangingPunct="1"/>
              <a:r>
                <a:rPr lang="en-US" altLang="en-US" sz="1400" b="1">
                  <a:latin typeface="Georgia" panose="02040502050405020303" pitchFamily="18" charset="0"/>
                </a:rPr>
                <a:t>Data</a:t>
              </a:r>
              <a:endParaRPr lang="en-US" altLang="en-US" sz="1600">
                <a:latin typeface="Georgia" panose="02040502050405020303" pitchFamily="18" charset="0"/>
              </a:endParaRPr>
            </a:p>
          </p:txBody>
        </p:sp>
      </p:grpSp>
      <p:grpSp>
        <p:nvGrpSpPr>
          <p:cNvPr id="14" name="Group 45"/>
          <p:cNvGrpSpPr>
            <a:grpSpLocks/>
          </p:cNvGrpSpPr>
          <p:nvPr/>
        </p:nvGrpSpPr>
        <p:grpSpPr bwMode="auto">
          <a:xfrm>
            <a:off x="1857375" y="4040188"/>
            <a:ext cx="2587625" cy="2019300"/>
            <a:chOff x="1170" y="2545"/>
            <a:chExt cx="1630" cy="1272"/>
          </a:xfrm>
        </p:grpSpPr>
        <p:grpSp>
          <p:nvGrpSpPr>
            <p:cNvPr id="2079" name="Group 46"/>
            <p:cNvGrpSpPr>
              <a:grpSpLocks/>
            </p:cNvGrpSpPr>
            <p:nvPr/>
          </p:nvGrpSpPr>
          <p:grpSpPr bwMode="auto">
            <a:xfrm>
              <a:off x="1407" y="2545"/>
              <a:ext cx="1393" cy="1272"/>
              <a:chOff x="1563" y="2539"/>
              <a:chExt cx="1393" cy="1272"/>
            </a:xfrm>
          </p:grpSpPr>
          <p:grpSp>
            <p:nvGrpSpPr>
              <p:cNvPr id="2081" name="Group 47"/>
              <p:cNvGrpSpPr>
                <a:grpSpLocks/>
              </p:cNvGrpSpPr>
              <p:nvPr/>
            </p:nvGrpSpPr>
            <p:grpSpPr bwMode="auto">
              <a:xfrm>
                <a:off x="1563" y="2539"/>
                <a:ext cx="1393" cy="974"/>
                <a:chOff x="1857" y="2581"/>
                <a:chExt cx="1393" cy="974"/>
              </a:xfrm>
            </p:grpSpPr>
            <p:graphicFrame>
              <p:nvGraphicFramePr>
                <p:cNvPr id="2052" name="Object 4"/>
                <p:cNvGraphicFramePr>
                  <a:graphicFrameLocks noChangeAspect="1"/>
                </p:cNvGraphicFramePr>
                <p:nvPr/>
              </p:nvGraphicFramePr>
              <p:xfrm>
                <a:off x="2465" y="2581"/>
                <a:ext cx="785" cy="84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4770" name="Clip" r:id="rId16" imgW="4251240" imgH="4570200" progId="MS_ClipArt_Gallery.2">
                        <p:embed/>
                      </p:oleObj>
                    </mc:Choice>
                    <mc:Fallback>
                      <p:oleObj name="Clip" r:id="rId16" imgW="4251240" imgH="4570200" progId="MS_ClipArt_Gallery.2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465" y="2581"/>
                              <a:ext cx="785" cy="84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53" name="Object 5"/>
                <p:cNvGraphicFramePr>
                  <a:graphicFrameLocks noChangeAspect="1"/>
                </p:cNvGraphicFramePr>
                <p:nvPr/>
              </p:nvGraphicFramePr>
              <p:xfrm>
                <a:off x="1857" y="2901"/>
                <a:ext cx="777" cy="65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4771" name="Clip" r:id="rId18" imgW="4674960" imgH="3934080" progId="MS_ClipArt_Gallery.2">
                        <p:embed/>
                      </p:oleObj>
                    </mc:Choice>
                    <mc:Fallback>
                      <p:oleObj name="Clip" r:id="rId18" imgW="4674960" imgH="3934080" progId="MS_ClipArt_Gallery.2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857" y="2901"/>
                              <a:ext cx="777" cy="65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2082" name="Text Box 50"/>
              <p:cNvSpPr txBox="1">
                <a:spLocks noChangeArrowheads="1"/>
              </p:cNvSpPr>
              <p:nvPr/>
            </p:nvSpPr>
            <p:spPr bwMode="auto">
              <a:xfrm>
                <a:off x="1793" y="3619"/>
                <a:ext cx="933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400" b="1">
                    <a:latin typeface="Georgia" panose="02040502050405020303" pitchFamily="18" charset="0"/>
                  </a:rPr>
                  <a:t>Pengolahan Data</a:t>
                </a:r>
                <a:endParaRPr lang="en-US" altLang="en-US" sz="1600">
                  <a:latin typeface="Georgia" panose="02040502050405020303" pitchFamily="18" charset="0"/>
                </a:endParaRPr>
              </a:p>
            </p:txBody>
          </p:sp>
        </p:grpSp>
        <p:sp>
          <p:nvSpPr>
            <p:cNvPr id="153651" name="AutoShape 51"/>
            <p:cNvSpPr>
              <a:spLocks noChangeArrowheads="1"/>
            </p:cNvSpPr>
            <p:nvPr/>
          </p:nvSpPr>
          <p:spPr bwMode="auto">
            <a:xfrm>
              <a:off x="1170" y="3012"/>
              <a:ext cx="180" cy="210"/>
            </a:xfrm>
            <a:prstGeom prst="rightArrow">
              <a:avLst>
                <a:gd name="adj1" fmla="val 55241"/>
                <a:gd name="adj2" fmla="val 51667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grpSp>
        <p:nvGrpSpPr>
          <p:cNvPr id="17" name="Group 52"/>
          <p:cNvGrpSpPr>
            <a:grpSpLocks/>
          </p:cNvGrpSpPr>
          <p:nvPr/>
        </p:nvGrpSpPr>
        <p:grpSpPr bwMode="auto">
          <a:xfrm>
            <a:off x="4610100" y="4291013"/>
            <a:ext cx="1389063" cy="1724025"/>
            <a:chOff x="2904" y="2703"/>
            <a:chExt cx="875" cy="1086"/>
          </a:xfrm>
        </p:grpSpPr>
        <p:grpSp>
          <p:nvGrpSpPr>
            <p:cNvPr id="2076" name="Group 53"/>
            <p:cNvGrpSpPr>
              <a:grpSpLocks/>
            </p:cNvGrpSpPr>
            <p:nvPr/>
          </p:nvGrpSpPr>
          <p:grpSpPr bwMode="auto">
            <a:xfrm>
              <a:off x="3153" y="2703"/>
              <a:ext cx="626" cy="1086"/>
              <a:chOff x="3381" y="2763"/>
              <a:chExt cx="626" cy="1086"/>
            </a:xfrm>
          </p:grpSpPr>
          <p:graphicFrame>
            <p:nvGraphicFramePr>
              <p:cNvPr id="2051" name="Object 3"/>
              <p:cNvGraphicFramePr>
                <a:graphicFrameLocks noChangeAspect="1"/>
              </p:cNvGraphicFramePr>
              <p:nvPr/>
            </p:nvGraphicFramePr>
            <p:xfrm>
              <a:off x="3381" y="2763"/>
              <a:ext cx="626" cy="66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772" name="Clip" r:id="rId20" imgW="2409480" imgH="2562120" progId="MS_ClipArt_Gallery.2">
                      <p:embed/>
                    </p:oleObj>
                  </mc:Choice>
                  <mc:Fallback>
                    <p:oleObj name="Clip" r:id="rId20" imgW="2409480" imgH="256212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81" y="2763"/>
                            <a:ext cx="626" cy="66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078" name="Text Box 55"/>
              <p:cNvSpPr txBox="1">
                <a:spLocks noChangeArrowheads="1"/>
              </p:cNvSpPr>
              <p:nvPr/>
            </p:nvSpPr>
            <p:spPr bwMode="auto">
              <a:xfrm>
                <a:off x="3456" y="3523"/>
                <a:ext cx="477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 b="1">
                    <a:latin typeface="Georgia" panose="02040502050405020303" pitchFamily="18" charset="0"/>
                  </a:rPr>
                  <a:t>Analisa</a:t>
                </a:r>
              </a:p>
              <a:p>
                <a:pPr algn="ctr" eaLnBrk="1" hangingPunct="1"/>
                <a:r>
                  <a:rPr lang="en-US" altLang="en-US" sz="1400" b="1">
                    <a:latin typeface="Georgia" panose="02040502050405020303" pitchFamily="18" charset="0"/>
                  </a:rPr>
                  <a:t>Data</a:t>
                </a:r>
                <a:endParaRPr lang="en-US" altLang="en-US" sz="1600">
                  <a:latin typeface="Georgia" panose="02040502050405020303" pitchFamily="18" charset="0"/>
                </a:endParaRPr>
              </a:p>
            </p:txBody>
          </p:sp>
        </p:grpSp>
        <p:sp>
          <p:nvSpPr>
            <p:cNvPr id="153656" name="AutoShape 56"/>
            <p:cNvSpPr>
              <a:spLocks noChangeArrowheads="1"/>
            </p:cNvSpPr>
            <p:nvPr/>
          </p:nvSpPr>
          <p:spPr bwMode="auto">
            <a:xfrm>
              <a:off x="2904" y="3012"/>
              <a:ext cx="180" cy="210"/>
            </a:xfrm>
            <a:prstGeom prst="rightArrow">
              <a:avLst>
                <a:gd name="adj1" fmla="val 55241"/>
                <a:gd name="adj2" fmla="val 51667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grpSp>
        <p:nvGrpSpPr>
          <p:cNvPr id="19" name="Group 57"/>
          <p:cNvGrpSpPr>
            <a:grpSpLocks/>
          </p:cNvGrpSpPr>
          <p:nvPr/>
        </p:nvGrpSpPr>
        <p:grpSpPr bwMode="auto">
          <a:xfrm>
            <a:off x="6172200" y="4352925"/>
            <a:ext cx="1752600" cy="1766888"/>
            <a:chOff x="3888" y="2742"/>
            <a:chExt cx="1104" cy="1113"/>
          </a:xfrm>
        </p:grpSpPr>
        <p:grpSp>
          <p:nvGrpSpPr>
            <p:cNvPr id="2073" name="Group 58"/>
            <p:cNvGrpSpPr>
              <a:grpSpLocks/>
            </p:cNvGrpSpPr>
            <p:nvPr/>
          </p:nvGrpSpPr>
          <p:grpSpPr bwMode="auto">
            <a:xfrm>
              <a:off x="4170" y="2742"/>
              <a:ext cx="822" cy="1113"/>
              <a:chOff x="4506" y="2742"/>
              <a:chExt cx="822" cy="1113"/>
            </a:xfrm>
          </p:grpSpPr>
          <p:graphicFrame>
            <p:nvGraphicFramePr>
              <p:cNvPr id="2050" name="Object 2"/>
              <p:cNvGraphicFramePr>
                <a:graphicFrameLocks noChangeAspect="1"/>
              </p:cNvGraphicFramePr>
              <p:nvPr/>
            </p:nvGraphicFramePr>
            <p:xfrm>
              <a:off x="4506" y="2742"/>
              <a:ext cx="790" cy="6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773" name="Clip" r:id="rId22" imgW="4171680" imgH="3561840" progId="MS_ClipArt_Gallery.2">
                      <p:embed/>
                    </p:oleObj>
                  </mc:Choice>
                  <mc:Fallback>
                    <p:oleObj name="Clip" r:id="rId22" imgW="4171680" imgH="35618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06" y="2742"/>
                            <a:ext cx="790" cy="6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075" name="Text Box 60"/>
              <p:cNvSpPr txBox="1">
                <a:spLocks noChangeArrowheads="1"/>
              </p:cNvSpPr>
              <p:nvPr/>
            </p:nvSpPr>
            <p:spPr bwMode="auto">
              <a:xfrm>
                <a:off x="4628" y="3529"/>
                <a:ext cx="700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 b="1">
                    <a:latin typeface="Georgia" panose="02040502050405020303" pitchFamily="18" charset="0"/>
                  </a:rPr>
                  <a:t>Penyusunan</a:t>
                </a:r>
              </a:p>
              <a:p>
                <a:pPr algn="ctr" eaLnBrk="1" hangingPunct="1"/>
                <a:r>
                  <a:rPr lang="en-US" altLang="en-US" sz="1400" b="1">
                    <a:latin typeface="Georgia" panose="02040502050405020303" pitchFamily="18" charset="0"/>
                  </a:rPr>
                  <a:t>Laporan</a:t>
                </a:r>
                <a:endParaRPr lang="en-US" altLang="en-US" sz="1600">
                  <a:latin typeface="Georgia" panose="02040502050405020303" pitchFamily="18" charset="0"/>
                </a:endParaRPr>
              </a:p>
            </p:txBody>
          </p:sp>
        </p:grpSp>
        <p:sp>
          <p:nvSpPr>
            <p:cNvPr id="153661" name="AutoShape 61"/>
            <p:cNvSpPr>
              <a:spLocks noChangeArrowheads="1"/>
            </p:cNvSpPr>
            <p:nvPr/>
          </p:nvSpPr>
          <p:spPr bwMode="auto">
            <a:xfrm>
              <a:off x="3888" y="3012"/>
              <a:ext cx="180" cy="210"/>
            </a:xfrm>
            <a:prstGeom prst="rightArrow">
              <a:avLst>
                <a:gd name="adj1" fmla="val 55241"/>
                <a:gd name="adj2" fmla="val 51667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sp>
        <p:nvSpPr>
          <p:cNvPr id="62" name="Title 1"/>
          <p:cNvSpPr txBox="1">
            <a:spLocks/>
          </p:cNvSpPr>
          <p:nvPr/>
        </p:nvSpPr>
        <p:spPr>
          <a:xfrm>
            <a:off x="21912" y="11122"/>
            <a:ext cx="5102539" cy="5429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solidFill>
                  <a:srgbClr val="0000FF"/>
                </a:solidFill>
                <a:latin typeface="+mn-lt"/>
              </a:rPr>
              <a:t>Tahapan</a:t>
            </a:r>
            <a:r>
              <a:rPr lang="en-US" sz="4000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+mn-lt"/>
              </a:rPr>
              <a:t>Evaluasi</a:t>
            </a:r>
            <a:r>
              <a:rPr lang="en-US" sz="4000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+mn-lt"/>
              </a:rPr>
              <a:t>Diri</a:t>
            </a:r>
            <a:endParaRPr lang="en-US" sz="4000" b="1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183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 animBg="1"/>
      <p:bldP spid="2068" grpId="0" animBg="1"/>
      <p:bldP spid="6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12775" y="457200"/>
            <a:ext cx="8153400" cy="990600"/>
          </a:xfrm>
        </p:spPr>
        <p:txBody>
          <a:bodyPr/>
          <a:lstStyle/>
          <a:p>
            <a:pPr eaLnBrk="1" hangingPunct="1"/>
            <a:r>
              <a:rPr lang="id-ID" sz="4800" b="1" i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Sumber data</a:t>
            </a:r>
          </a:p>
        </p:txBody>
      </p:sp>
      <p:sp>
        <p:nvSpPr>
          <p:cNvPr id="1331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08975" cy="4305300"/>
          </a:xfrm>
        </p:spPr>
        <p:txBody>
          <a:bodyPr>
            <a:normAutofit/>
          </a:bodyPr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sz="2800" b="1" dirty="0" err="1"/>
              <a:t>Lingkungan</a:t>
            </a:r>
            <a:r>
              <a:rPr lang="en-US" sz="2800" b="1" dirty="0"/>
              <a:t> </a:t>
            </a:r>
            <a:r>
              <a:rPr lang="en-US" sz="2800" b="1" dirty="0" err="1"/>
              <a:t>Eksternal</a:t>
            </a:r>
            <a:endParaRPr lang="en-US" sz="2800" b="1" dirty="0"/>
          </a:p>
          <a:p>
            <a:pPr lvl="1">
              <a:buFont typeface="Wingdings" pitchFamily="2" charset="2"/>
              <a:buChar char="§"/>
            </a:pPr>
            <a:r>
              <a:rPr lang="en-US" sz="2000" dirty="0" err="1"/>
              <a:t>Makro</a:t>
            </a:r>
            <a:r>
              <a:rPr lang="id-ID" sz="2000" dirty="0"/>
              <a:t> (</a:t>
            </a:r>
            <a:r>
              <a:rPr lang="en-US" sz="2000" dirty="0" err="1"/>
              <a:t>politik</a:t>
            </a:r>
            <a:r>
              <a:rPr lang="en-US" sz="2000" dirty="0"/>
              <a:t>, </a:t>
            </a:r>
            <a:r>
              <a:rPr lang="en-US" sz="2000" dirty="0" err="1"/>
              <a:t>ekonomi</a:t>
            </a:r>
            <a:r>
              <a:rPr lang="en-US" sz="2000" dirty="0"/>
              <a:t>, </a:t>
            </a:r>
            <a:r>
              <a:rPr lang="en-US" sz="2000" dirty="0" err="1"/>
              <a:t>kebijakan</a:t>
            </a:r>
            <a:r>
              <a:rPr lang="en-US" sz="2000" dirty="0"/>
              <a:t>, </a:t>
            </a:r>
            <a:r>
              <a:rPr lang="en-US" sz="2000" dirty="0" err="1"/>
              <a:t>sosial</a:t>
            </a:r>
            <a:r>
              <a:rPr lang="en-US" sz="2000" dirty="0"/>
              <a:t>, </a:t>
            </a:r>
            <a:r>
              <a:rPr lang="en-US" sz="2000" dirty="0" err="1"/>
              <a:t>budaya</a:t>
            </a:r>
            <a:r>
              <a:rPr lang="en-US" sz="2000" dirty="0"/>
              <a:t>, </a:t>
            </a:r>
            <a:r>
              <a:rPr lang="en-US" sz="2000" dirty="0" err="1"/>
              <a:t>perkembangan</a:t>
            </a:r>
            <a:r>
              <a:rPr lang="en-US" sz="2000" dirty="0"/>
              <a:t> </a:t>
            </a:r>
            <a:r>
              <a:rPr lang="en-US" sz="2000" dirty="0" err="1"/>
              <a:t>iptek</a:t>
            </a:r>
            <a:r>
              <a:rPr lang="id-ID" sz="2000" dirty="0"/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err="1"/>
              <a:t>Mikro</a:t>
            </a:r>
            <a:r>
              <a:rPr lang="id-ID" sz="2000" dirty="0"/>
              <a:t> (</a:t>
            </a:r>
            <a:r>
              <a:rPr lang="en-US" sz="2000" dirty="0" err="1"/>
              <a:t>pesaing</a:t>
            </a:r>
            <a:r>
              <a:rPr lang="en-US" sz="2000" dirty="0"/>
              <a:t>, </a:t>
            </a:r>
            <a:r>
              <a:rPr lang="en-US" sz="2000" dirty="0" err="1"/>
              <a:t>pengguna</a:t>
            </a:r>
            <a:r>
              <a:rPr lang="en-US" sz="2000" dirty="0"/>
              <a:t> </a:t>
            </a:r>
            <a:r>
              <a:rPr lang="en-US" sz="2000" dirty="0" err="1"/>
              <a:t>lulusan</a:t>
            </a:r>
            <a:r>
              <a:rPr lang="en-US" sz="2000" dirty="0"/>
              <a:t>, </a:t>
            </a:r>
            <a:r>
              <a:rPr lang="en-US" sz="2000" dirty="0" err="1"/>
              <a:t>sumber</a:t>
            </a:r>
            <a:r>
              <a:rPr lang="en-US" sz="2000" dirty="0"/>
              <a:t> </a:t>
            </a:r>
            <a:r>
              <a:rPr lang="en-US" sz="2000" dirty="0" err="1"/>
              <a:t>calon</a:t>
            </a:r>
            <a:r>
              <a:rPr lang="en-US" sz="2000" dirty="0"/>
              <a:t> </a:t>
            </a:r>
            <a:r>
              <a:rPr lang="en-US" sz="2000" dirty="0" err="1"/>
              <a:t>mahasiswa</a:t>
            </a:r>
            <a:r>
              <a:rPr lang="en-US" sz="2000" dirty="0"/>
              <a:t>, </a:t>
            </a:r>
            <a:r>
              <a:rPr lang="en-US" sz="2000" dirty="0" err="1"/>
              <a:t>sumber</a:t>
            </a:r>
            <a:r>
              <a:rPr lang="en-US" sz="2000" dirty="0"/>
              <a:t> </a:t>
            </a:r>
            <a:r>
              <a:rPr lang="en-US" sz="2000" dirty="0" err="1"/>
              <a:t>calon</a:t>
            </a:r>
            <a:r>
              <a:rPr lang="en-US" sz="2000" dirty="0"/>
              <a:t> </a:t>
            </a:r>
            <a:r>
              <a:rPr lang="en-US" sz="2000" dirty="0" err="1"/>
              <a:t>dosen</a:t>
            </a:r>
            <a:r>
              <a:rPr lang="en-US" sz="2000" dirty="0"/>
              <a:t>, </a:t>
            </a:r>
            <a:r>
              <a:rPr lang="en-US" sz="2000" dirty="0" err="1"/>
              <a:t>sumber</a:t>
            </a:r>
            <a:r>
              <a:rPr lang="en-US" sz="2000" dirty="0"/>
              <a:t> </a:t>
            </a:r>
            <a:r>
              <a:rPr lang="en-US" sz="2000" dirty="0" err="1"/>
              <a:t>tenaga</a:t>
            </a:r>
            <a:r>
              <a:rPr lang="en-US" sz="2000" dirty="0"/>
              <a:t> </a:t>
            </a:r>
            <a:r>
              <a:rPr lang="en-US" sz="2000" dirty="0" err="1"/>
              <a:t>kependidikan</a:t>
            </a:r>
            <a:r>
              <a:rPr lang="en-US" sz="2000" dirty="0"/>
              <a:t>, e-Learning, </a:t>
            </a:r>
            <a:r>
              <a:rPr lang="en-US" sz="2000" dirty="0" err="1"/>
              <a:t>pendidikan</a:t>
            </a:r>
            <a:r>
              <a:rPr lang="en-US" sz="2000" dirty="0"/>
              <a:t> </a:t>
            </a:r>
            <a:r>
              <a:rPr lang="en-US" sz="2000" dirty="0" err="1"/>
              <a:t>jarak</a:t>
            </a:r>
            <a:r>
              <a:rPr lang="en-US" sz="2000" dirty="0"/>
              <a:t> </a:t>
            </a:r>
            <a:r>
              <a:rPr lang="en-US" sz="2000" dirty="0" err="1"/>
              <a:t>jauh</a:t>
            </a:r>
            <a:r>
              <a:rPr lang="en-US" sz="2000" dirty="0"/>
              <a:t>, Open Course Ware (OCW), </a:t>
            </a:r>
            <a:r>
              <a:rPr lang="en-US" sz="2000" dirty="0" err="1"/>
              <a:t>kebutuhan</a:t>
            </a:r>
            <a:r>
              <a:rPr lang="en-US" sz="2000" dirty="0"/>
              <a:t> </a:t>
            </a:r>
            <a:r>
              <a:rPr lang="en-US" sz="2000" dirty="0" err="1"/>
              <a:t>dunia</a:t>
            </a:r>
            <a:r>
              <a:rPr lang="en-US" sz="2000" dirty="0"/>
              <a:t> </a:t>
            </a:r>
            <a:r>
              <a:rPr lang="en-US" sz="2000" dirty="0" err="1"/>
              <a:t>usaha</a:t>
            </a:r>
            <a:r>
              <a:rPr lang="en-US" sz="2000" dirty="0"/>
              <a:t>/</a:t>
            </a:r>
            <a:r>
              <a:rPr lang="en-US" sz="2000" dirty="0" err="1"/>
              <a:t>industri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masyarakat</a:t>
            </a:r>
            <a:r>
              <a:rPr lang="en-US" sz="2000" dirty="0"/>
              <a:t>, </a:t>
            </a:r>
            <a:r>
              <a:rPr lang="en-US" sz="2000" dirty="0" err="1"/>
              <a:t>mitra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aliansi</a:t>
            </a:r>
            <a:r>
              <a:rPr lang="id-ID" sz="2000" dirty="0"/>
              <a:t>)</a:t>
            </a:r>
            <a:endParaRPr lang="en-US" sz="2000" dirty="0"/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800" b="1" dirty="0" err="1"/>
              <a:t>Lingkungan</a:t>
            </a:r>
            <a:r>
              <a:rPr lang="en-US" sz="2800" b="1" dirty="0"/>
              <a:t> Internal</a:t>
            </a:r>
            <a:r>
              <a:rPr lang="en-US" sz="2800" dirty="0"/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id-ID" sz="2000" dirty="0"/>
              <a:t>Sembilan</a:t>
            </a:r>
            <a:r>
              <a:rPr lang="en-US" sz="2000" dirty="0"/>
              <a:t> </a:t>
            </a:r>
            <a:r>
              <a:rPr lang="en-US" sz="2000" dirty="0" err="1"/>
              <a:t>kriteria</a:t>
            </a:r>
            <a:r>
              <a:rPr lang="en-US" sz="2000" dirty="0"/>
              <a:t> </a:t>
            </a:r>
            <a:r>
              <a:rPr lang="en-US" sz="2000" dirty="0" err="1"/>
              <a:t>akreditasi</a:t>
            </a:r>
            <a:r>
              <a:rPr lang="id-ID" sz="2000" dirty="0"/>
              <a:t>: </a:t>
            </a:r>
            <a:r>
              <a:rPr lang="en-US" sz="2000" dirty="0"/>
              <a:t>1) </a:t>
            </a:r>
            <a:r>
              <a:rPr lang="en-US" sz="2000" dirty="0" err="1"/>
              <a:t>Visi</a:t>
            </a:r>
            <a:r>
              <a:rPr lang="en-US" sz="2000" dirty="0"/>
              <a:t>, </a:t>
            </a:r>
            <a:r>
              <a:rPr lang="en-US" sz="2000" dirty="0" err="1"/>
              <a:t>Misi</a:t>
            </a:r>
            <a:r>
              <a:rPr lang="en-US" sz="2000" dirty="0"/>
              <a:t>, </a:t>
            </a:r>
            <a:r>
              <a:rPr lang="en-US" sz="2000" dirty="0" err="1"/>
              <a:t>Tujuan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Strategi</a:t>
            </a:r>
            <a:r>
              <a:rPr lang="en-US" sz="2000" dirty="0"/>
              <a:t>, 2) Tata </a:t>
            </a:r>
            <a:r>
              <a:rPr lang="en-US" sz="2000" dirty="0" err="1"/>
              <a:t>Pamong</a:t>
            </a:r>
            <a:r>
              <a:rPr lang="en-US" sz="2000" dirty="0"/>
              <a:t>, Tata </a:t>
            </a:r>
            <a:r>
              <a:rPr lang="en-US" sz="2000" dirty="0" err="1"/>
              <a:t>Kelola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Kerjasama</a:t>
            </a:r>
            <a:r>
              <a:rPr lang="en-US" sz="2000" dirty="0"/>
              <a:t>, 3) </a:t>
            </a:r>
            <a:r>
              <a:rPr lang="en-US" sz="2000" dirty="0" err="1"/>
              <a:t>Mahasiswa</a:t>
            </a:r>
            <a:r>
              <a:rPr lang="en-US" sz="2000" dirty="0"/>
              <a:t>, 4) </a:t>
            </a:r>
            <a:r>
              <a:rPr lang="en-US" sz="2000" dirty="0" err="1"/>
              <a:t>Sumber</a:t>
            </a:r>
            <a:r>
              <a:rPr lang="en-US" sz="2000" dirty="0"/>
              <a:t> </a:t>
            </a:r>
            <a:r>
              <a:rPr lang="en-US" sz="2000" dirty="0" err="1"/>
              <a:t>Daya</a:t>
            </a:r>
            <a:r>
              <a:rPr lang="en-US" sz="2000" dirty="0"/>
              <a:t> </a:t>
            </a:r>
            <a:r>
              <a:rPr lang="en-US" sz="2000" dirty="0" err="1"/>
              <a:t>Manusia</a:t>
            </a:r>
            <a:r>
              <a:rPr lang="en-US" sz="2000" dirty="0"/>
              <a:t>, 5) </a:t>
            </a:r>
            <a:r>
              <a:rPr lang="en-US" sz="2000" dirty="0" err="1"/>
              <a:t>Keuangan</a:t>
            </a:r>
            <a:r>
              <a:rPr lang="en-US" sz="2000" dirty="0"/>
              <a:t>, </a:t>
            </a:r>
            <a:r>
              <a:rPr lang="en-US" sz="2000" dirty="0" err="1"/>
              <a:t>Sarana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Prasarana</a:t>
            </a:r>
            <a:r>
              <a:rPr lang="en-US" sz="2000" dirty="0"/>
              <a:t>, 6) </a:t>
            </a:r>
            <a:r>
              <a:rPr lang="en-US" sz="2000" dirty="0" err="1"/>
              <a:t>Pendidikan</a:t>
            </a:r>
            <a:r>
              <a:rPr lang="en-US" sz="2000" dirty="0"/>
              <a:t>, 7) </a:t>
            </a:r>
            <a:r>
              <a:rPr lang="en-US" sz="2000" dirty="0" err="1"/>
              <a:t>Penelitian</a:t>
            </a:r>
            <a:r>
              <a:rPr lang="en-US" sz="2000" dirty="0"/>
              <a:t>, 8) </a:t>
            </a:r>
            <a:r>
              <a:rPr lang="en-US" sz="2000" dirty="0" err="1"/>
              <a:t>Pengabdian</a:t>
            </a:r>
            <a:r>
              <a:rPr lang="en-US" sz="2000" dirty="0"/>
              <a:t> </a:t>
            </a:r>
            <a:r>
              <a:rPr lang="en-US" sz="2000" dirty="0" err="1"/>
              <a:t>kepada</a:t>
            </a:r>
            <a:r>
              <a:rPr lang="en-US" sz="2000" dirty="0"/>
              <a:t> </a:t>
            </a:r>
            <a:r>
              <a:rPr lang="en-US" sz="2000" dirty="0" err="1"/>
              <a:t>Masyarakat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9) </a:t>
            </a:r>
            <a:r>
              <a:rPr lang="en-US" sz="2000" dirty="0" err="1"/>
              <a:t>Luaran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Capaian</a:t>
            </a:r>
            <a:r>
              <a:rPr lang="en-US" sz="2000" dirty="0"/>
              <a:t> </a:t>
            </a:r>
            <a:r>
              <a:rPr lang="en-US" sz="2000" dirty="0" err="1"/>
              <a:t>Tridharma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95828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185052"/>
            <a:ext cx="7886700" cy="657675"/>
          </a:xfrm>
        </p:spPr>
        <p:txBody>
          <a:bodyPr>
            <a:normAutofit fontScale="90000"/>
          </a:bodyPr>
          <a:lstStyle/>
          <a:p>
            <a:r>
              <a:rPr lang="id-ID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Pengolahan Data</a:t>
            </a:r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5544456" y="1807026"/>
            <a:ext cx="2286000" cy="2032000"/>
            <a:chOff x="3504" y="1344"/>
            <a:chExt cx="1440" cy="1280"/>
          </a:xfrm>
        </p:grpSpPr>
        <p:pic>
          <p:nvPicPr>
            <p:cNvPr id="8" name="Picture 4" descr="TOON3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04" y="1344"/>
              <a:ext cx="1440" cy="960"/>
            </a:xfrm>
            <a:prstGeom prst="rect">
              <a:avLst/>
            </a:prstGeom>
            <a:noFill/>
          </p:spPr>
        </p:pic>
        <p:sp>
          <p:nvSpPr>
            <p:cNvPr id="9" name="AutoShape 5"/>
            <p:cNvSpPr>
              <a:spLocks noChangeArrowheads="1"/>
            </p:cNvSpPr>
            <p:nvPr/>
          </p:nvSpPr>
          <p:spPr bwMode="auto">
            <a:xfrm>
              <a:off x="4272" y="1680"/>
              <a:ext cx="288" cy="336"/>
            </a:xfrm>
            <a:prstGeom prst="leftArrow">
              <a:avLst>
                <a:gd name="adj1" fmla="val 50000"/>
                <a:gd name="adj2" fmla="val 47222"/>
              </a:avLst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3625" y="2256"/>
              <a:ext cx="608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 err="1"/>
                <a:t>Verifikasi</a:t>
              </a:r>
              <a:endParaRPr lang="en-US" sz="1600" b="1" dirty="0"/>
            </a:p>
            <a:p>
              <a:pPr algn="ctr"/>
              <a:r>
                <a:rPr lang="en-US" sz="1600" b="1" dirty="0"/>
                <a:t>Data</a:t>
              </a:r>
              <a:endParaRPr lang="en-US" sz="1600" dirty="0"/>
            </a:p>
          </p:txBody>
        </p:sp>
      </p:grpSp>
      <p:grpSp>
        <p:nvGrpSpPr>
          <p:cNvPr id="11" name="Group 7"/>
          <p:cNvGrpSpPr>
            <a:grpSpLocks/>
          </p:cNvGrpSpPr>
          <p:nvPr/>
        </p:nvGrpSpPr>
        <p:grpSpPr bwMode="auto">
          <a:xfrm>
            <a:off x="2648856" y="1807026"/>
            <a:ext cx="2743200" cy="2032000"/>
            <a:chOff x="1680" y="1344"/>
            <a:chExt cx="1728" cy="1280"/>
          </a:xfrm>
        </p:grpSpPr>
        <p:pic>
          <p:nvPicPr>
            <p:cNvPr id="12" name="Picture 8" descr="TOON3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80" y="1344"/>
              <a:ext cx="1440" cy="1041"/>
            </a:xfrm>
            <a:prstGeom prst="rect">
              <a:avLst/>
            </a:prstGeom>
            <a:noFill/>
          </p:spPr>
        </p:pic>
        <p:sp>
          <p:nvSpPr>
            <p:cNvPr id="13" name="AutoShape 9"/>
            <p:cNvSpPr>
              <a:spLocks noChangeArrowheads="1"/>
            </p:cNvSpPr>
            <p:nvPr/>
          </p:nvSpPr>
          <p:spPr bwMode="auto">
            <a:xfrm>
              <a:off x="3120" y="1680"/>
              <a:ext cx="288" cy="336"/>
            </a:xfrm>
            <a:prstGeom prst="leftArrow">
              <a:avLst>
                <a:gd name="adj1" fmla="val 50000"/>
                <a:gd name="adj2" fmla="val 47222"/>
              </a:avLst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1877" y="2256"/>
              <a:ext cx="981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 err="1"/>
                <a:t>Pengelompokan</a:t>
              </a:r>
              <a:endParaRPr lang="en-US" sz="1600" b="1" dirty="0"/>
            </a:p>
            <a:p>
              <a:pPr algn="ctr"/>
              <a:r>
                <a:rPr lang="en-US" sz="1600" b="1" dirty="0"/>
                <a:t>Data</a:t>
              </a:r>
            </a:p>
          </p:txBody>
        </p:sp>
      </p:grpSp>
      <p:grpSp>
        <p:nvGrpSpPr>
          <p:cNvPr id="15" name="Group 11"/>
          <p:cNvGrpSpPr>
            <a:grpSpLocks/>
          </p:cNvGrpSpPr>
          <p:nvPr/>
        </p:nvGrpSpPr>
        <p:grpSpPr bwMode="auto">
          <a:xfrm>
            <a:off x="591456" y="1578426"/>
            <a:ext cx="1981200" cy="2184400"/>
            <a:chOff x="240" y="1152"/>
            <a:chExt cx="1248" cy="1376"/>
          </a:xfrm>
        </p:grpSpPr>
        <p:grpSp>
          <p:nvGrpSpPr>
            <p:cNvPr id="16" name="Group 12"/>
            <p:cNvGrpSpPr>
              <a:grpSpLocks/>
            </p:cNvGrpSpPr>
            <p:nvPr/>
          </p:nvGrpSpPr>
          <p:grpSpPr bwMode="auto">
            <a:xfrm>
              <a:off x="240" y="1584"/>
              <a:ext cx="720" cy="384"/>
              <a:chOff x="294" y="2700"/>
              <a:chExt cx="1506" cy="516"/>
            </a:xfrm>
          </p:grpSpPr>
          <p:sp>
            <p:nvSpPr>
              <p:cNvPr id="27" name="Rectangle 13"/>
              <p:cNvSpPr>
                <a:spLocks noChangeArrowheads="1"/>
              </p:cNvSpPr>
              <p:nvPr/>
            </p:nvSpPr>
            <p:spPr bwMode="auto">
              <a:xfrm>
                <a:off x="294" y="2700"/>
                <a:ext cx="1506" cy="51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  <p:graphicFrame>
            <p:nvGraphicFramePr>
              <p:cNvPr id="28" name="Object 1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50375067"/>
                  </p:ext>
                </p:extLst>
              </p:nvPr>
            </p:nvGraphicFramePr>
            <p:xfrm>
              <a:off x="356" y="2754"/>
              <a:ext cx="1371" cy="40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970" name="Worksheet" r:id="rId5" imgW="4990680" imgH="1461960" progId="Excel.Sheet.8">
                      <p:embed/>
                    </p:oleObj>
                  </mc:Choice>
                  <mc:Fallback>
                    <p:oleObj name="Worksheet" r:id="rId5" imgW="4990680" imgH="1461960" progId="Excel.Sheet.8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6" y="2754"/>
                            <a:ext cx="1371" cy="402"/>
                          </a:xfrm>
                          <a:prstGeom prst="rect">
                            <a:avLst/>
                          </a:prstGeom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240" y="1152"/>
              <a:ext cx="720" cy="384"/>
              <a:chOff x="294" y="2700"/>
              <a:chExt cx="1506" cy="516"/>
            </a:xfrm>
          </p:grpSpPr>
          <p:sp>
            <p:nvSpPr>
              <p:cNvPr id="25" name="Rectangle 16"/>
              <p:cNvSpPr>
                <a:spLocks noChangeArrowheads="1"/>
              </p:cNvSpPr>
              <p:nvPr/>
            </p:nvSpPr>
            <p:spPr bwMode="auto">
              <a:xfrm>
                <a:off x="294" y="2700"/>
                <a:ext cx="1506" cy="51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  <p:graphicFrame>
            <p:nvGraphicFramePr>
              <p:cNvPr id="26" name="Object 1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15482215"/>
                  </p:ext>
                </p:extLst>
              </p:nvPr>
            </p:nvGraphicFramePr>
            <p:xfrm>
              <a:off x="356" y="2754"/>
              <a:ext cx="1371" cy="40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971" name="Worksheet" r:id="rId7" imgW="4990680" imgH="1461960" progId="Excel.Sheet.8">
                      <p:embed/>
                    </p:oleObj>
                  </mc:Choice>
                  <mc:Fallback>
                    <p:oleObj name="Worksheet" r:id="rId7" imgW="4990680" imgH="1461960" progId="Excel.Sheet.8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6" y="2754"/>
                            <a:ext cx="1371" cy="402"/>
                          </a:xfrm>
                          <a:prstGeom prst="rect">
                            <a:avLst/>
                          </a:prstGeom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8" name="Group 17"/>
            <p:cNvGrpSpPr>
              <a:grpSpLocks/>
            </p:cNvGrpSpPr>
            <p:nvPr/>
          </p:nvGrpSpPr>
          <p:grpSpPr bwMode="auto">
            <a:xfrm>
              <a:off x="240" y="2016"/>
              <a:ext cx="720" cy="384"/>
              <a:chOff x="294" y="2700"/>
              <a:chExt cx="1506" cy="516"/>
            </a:xfrm>
          </p:grpSpPr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294" y="2700"/>
                <a:ext cx="1506" cy="51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  <p:graphicFrame>
            <p:nvGraphicFramePr>
              <p:cNvPr id="24" name="Object 2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2046171"/>
                  </p:ext>
                </p:extLst>
              </p:nvPr>
            </p:nvGraphicFramePr>
            <p:xfrm>
              <a:off x="356" y="2754"/>
              <a:ext cx="1371" cy="40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972" name="Worksheet" r:id="rId8" imgW="4990680" imgH="1461960" progId="Excel.Sheet.8">
                      <p:embed/>
                    </p:oleObj>
                  </mc:Choice>
                  <mc:Fallback>
                    <p:oleObj name="Worksheet" r:id="rId8" imgW="4990680" imgH="1461960" progId="Excel.Sheet.8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6" y="2754"/>
                            <a:ext cx="1371" cy="402"/>
                          </a:xfrm>
                          <a:prstGeom prst="rect">
                            <a:avLst/>
                          </a:prstGeom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9" name="Line 21"/>
            <p:cNvSpPr>
              <a:spLocks noChangeShapeType="1"/>
            </p:cNvSpPr>
            <p:nvPr/>
          </p:nvSpPr>
          <p:spPr bwMode="auto">
            <a:xfrm flipH="1" flipV="1">
              <a:off x="1008" y="1344"/>
              <a:ext cx="48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0" name="Line 22"/>
            <p:cNvSpPr>
              <a:spLocks noChangeShapeType="1"/>
            </p:cNvSpPr>
            <p:nvPr/>
          </p:nvSpPr>
          <p:spPr bwMode="auto">
            <a:xfrm flipH="1" flipV="1">
              <a:off x="1056" y="1776"/>
              <a:ext cx="432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1" name="Line 23"/>
            <p:cNvSpPr>
              <a:spLocks noChangeShapeType="1"/>
            </p:cNvSpPr>
            <p:nvPr/>
          </p:nvSpPr>
          <p:spPr bwMode="auto">
            <a:xfrm flipH="1">
              <a:off x="1056" y="1824"/>
              <a:ext cx="432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2" name="Text Box 24"/>
            <p:cNvSpPr txBox="1">
              <a:spLocks noChangeArrowheads="1"/>
            </p:cNvSpPr>
            <p:nvPr/>
          </p:nvSpPr>
          <p:spPr bwMode="auto">
            <a:xfrm>
              <a:off x="960" y="2160"/>
              <a:ext cx="399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/>
                <a:t>Isi</a:t>
              </a:r>
            </a:p>
            <a:p>
              <a:r>
                <a:rPr lang="en-US" sz="1600" b="1" dirty="0" err="1"/>
                <a:t>Tabel</a:t>
              </a:r>
              <a:endParaRPr lang="en-US" sz="1600" b="1" dirty="0"/>
            </a:p>
          </p:txBody>
        </p: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2648856" y="3940626"/>
            <a:ext cx="1828800" cy="2260600"/>
            <a:chOff x="1680" y="2688"/>
            <a:chExt cx="1152" cy="1424"/>
          </a:xfrm>
        </p:grpSpPr>
        <p:pic>
          <p:nvPicPr>
            <p:cNvPr id="30" name="Picture 29" descr="TOON8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680" y="2928"/>
              <a:ext cx="1152" cy="832"/>
            </a:xfrm>
            <a:prstGeom prst="rect">
              <a:avLst/>
            </a:prstGeom>
            <a:noFill/>
          </p:spPr>
        </p:pic>
        <p:sp>
          <p:nvSpPr>
            <p:cNvPr id="31" name="AutoShape 31"/>
            <p:cNvSpPr>
              <a:spLocks noChangeArrowheads="1"/>
            </p:cNvSpPr>
            <p:nvPr/>
          </p:nvSpPr>
          <p:spPr bwMode="auto">
            <a:xfrm rot="5400000" flipH="1">
              <a:off x="2088" y="2664"/>
              <a:ext cx="288" cy="336"/>
            </a:xfrm>
            <a:prstGeom prst="leftArrow">
              <a:avLst>
                <a:gd name="adj1" fmla="val 50000"/>
                <a:gd name="adj2" fmla="val 47222"/>
              </a:avLst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2" name="Text Box 32"/>
            <p:cNvSpPr txBox="1">
              <a:spLocks noChangeArrowheads="1"/>
            </p:cNvSpPr>
            <p:nvPr/>
          </p:nvSpPr>
          <p:spPr bwMode="auto">
            <a:xfrm>
              <a:off x="1831" y="3744"/>
              <a:ext cx="98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 err="1"/>
                <a:t>Cek</a:t>
              </a:r>
              <a:r>
                <a:rPr lang="en-US" sz="1600" b="1" dirty="0"/>
                <a:t> </a:t>
              </a:r>
              <a:r>
                <a:rPr lang="en-US" sz="1600" b="1" dirty="0" err="1">
                  <a:solidFill>
                    <a:srgbClr val="CC0000"/>
                  </a:solidFill>
                </a:rPr>
                <a:t>Konsistensi</a:t>
              </a:r>
              <a:endParaRPr lang="en-US" sz="1600" b="1" dirty="0">
                <a:solidFill>
                  <a:srgbClr val="CC0000"/>
                </a:solidFill>
              </a:endParaRPr>
            </a:p>
            <a:p>
              <a:pPr algn="ctr"/>
              <a:r>
                <a:rPr lang="en-US" sz="1600" b="1" dirty="0">
                  <a:solidFill>
                    <a:srgbClr val="CC0000"/>
                  </a:solidFill>
                </a:rPr>
                <a:t>Data</a:t>
              </a:r>
              <a:r>
                <a:rPr lang="en-US" sz="1600" b="1" dirty="0"/>
                <a:t> </a:t>
              </a:r>
              <a:r>
                <a:rPr lang="en-US" sz="1600" b="1" dirty="0" err="1"/>
                <a:t>antar</a:t>
              </a:r>
              <a:r>
                <a:rPr lang="en-US" sz="1600" b="1" dirty="0"/>
                <a:t> </a:t>
              </a:r>
              <a:r>
                <a:rPr lang="en-US" sz="1600" b="1" dirty="0" err="1"/>
                <a:t>tabel</a:t>
              </a:r>
              <a:endParaRPr lang="en-US" sz="1600" b="1" dirty="0"/>
            </a:p>
          </p:txBody>
        </p:sp>
      </p:grp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4530642" y="4223496"/>
            <a:ext cx="3106738" cy="2152649"/>
            <a:chOff x="2832" y="2873"/>
            <a:chExt cx="1957" cy="1356"/>
          </a:xfrm>
        </p:grpSpPr>
        <p:sp>
          <p:nvSpPr>
            <p:cNvPr id="34" name="AutoShape 34"/>
            <p:cNvSpPr>
              <a:spLocks noChangeArrowheads="1"/>
            </p:cNvSpPr>
            <p:nvPr/>
          </p:nvSpPr>
          <p:spPr bwMode="auto">
            <a:xfrm flipH="1">
              <a:off x="2832" y="3120"/>
              <a:ext cx="288" cy="336"/>
            </a:xfrm>
            <a:prstGeom prst="leftArrow">
              <a:avLst>
                <a:gd name="adj1" fmla="val 50000"/>
                <a:gd name="adj2" fmla="val 47222"/>
              </a:avLst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5" name="Text Box 35"/>
            <p:cNvSpPr txBox="1">
              <a:spLocks noChangeArrowheads="1"/>
            </p:cNvSpPr>
            <p:nvPr/>
          </p:nvSpPr>
          <p:spPr bwMode="auto">
            <a:xfrm>
              <a:off x="3120" y="3744"/>
              <a:ext cx="1669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 err="1"/>
                <a:t>Analisa</a:t>
              </a:r>
              <a:r>
                <a:rPr lang="en-US" sz="1600" b="1" dirty="0"/>
                <a:t> </a:t>
              </a:r>
              <a:r>
                <a:rPr lang="id-ID" sz="1600" b="1" dirty="0"/>
                <a:t>Setiap</a:t>
              </a:r>
              <a:r>
                <a:rPr lang="en-US" sz="1600" b="1" dirty="0"/>
                <a:t> </a:t>
              </a:r>
              <a:r>
                <a:rPr lang="en-US" sz="1600" b="1" dirty="0" err="1"/>
                <a:t>Tabel</a:t>
              </a:r>
              <a:endParaRPr lang="en-US" sz="1600" b="1" dirty="0"/>
            </a:p>
            <a:p>
              <a:r>
                <a:rPr lang="en-US" sz="1400" b="1" dirty="0"/>
                <a:t>- </a:t>
              </a:r>
              <a:r>
                <a:rPr lang="en-US" sz="1400" b="1" i="1" dirty="0">
                  <a:solidFill>
                    <a:srgbClr val="CC0000"/>
                  </a:solidFill>
                </a:rPr>
                <a:t>Performance</a:t>
              </a:r>
              <a:r>
                <a:rPr lang="en-US" sz="1400" b="1" dirty="0"/>
                <a:t>: </a:t>
              </a:r>
              <a:r>
                <a:rPr lang="en-US" sz="1400" b="1" dirty="0" err="1"/>
                <a:t>lihat</a:t>
              </a:r>
              <a:r>
                <a:rPr lang="en-US" sz="1400" b="1" dirty="0"/>
                <a:t> </a:t>
              </a:r>
              <a:r>
                <a:rPr lang="en-US" sz="1400" b="1" i="1" dirty="0">
                  <a:solidFill>
                    <a:srgbClr val="CC0000"/>
                  </a:solidFill>
                </a:rPr>
                <a:t>trend</a:t>
              </a:r>
              <a:endParaRPr lang="en-US" sz="1400" b="1" dirty="0"/>
            </a:p>
            <a:p>
              <a:r>
                <a:rPr lang="en-US" sz="1400" b="1" dirty="0"/>
                <a:t>- </a:t>
              </a:r>
              <a:r>
                <a:rPr lang="en-US" sz="1400" b="1" i="1" dirty="0">
                  <a:solidFill>
                    <a:srgbClr val="CC0000"/>
                  </a:solidFill>
                </a:rPr>
                <a:t>Profile</a:t>
              </a:r>
              <a:r>
                <a:rPr lang="en-US" sz="1400" b="1" dirty="0"/>
                <a:t>: </a:t>
              </a:r>
              <a:r>
                <a:rPr lang="en-US" sz="1400" b="1" dirty="0" err="1"/>
                <a:t>bandingkan</a:t>
              </a:r>
              <a:r>
                <a:rPr lang="en-US" sz="1400" b="1" dirty="0"/>
                <a:t> </a:t>
              </a:r>
              <a:r>
                <a:rPr lang="en-US" sz="1400" b="1" dirty="0" err="1"/>
                <a:t>dng</a:t>
              </a:r>
              <a:r>
                <a:rPr lang="en-US" sz="1400" b="1" dirty="0"/>
                <a:t> </a:t>
              </a:r>
              <a:r>
                <a:rPr lang="en-US" sz="1400" b="1" dirty="0" err="1"/>
                <a:t>standar</a:t>
              </a:r>
              <a:endParaRPr lang="en-US" sz="1400" b="1" dirty="0"/>
            </a:p>
          </p:txBody>
        </p:sp>
        <p:pic>
          <p:nvPicPr>
            <p:cNvPr id="36" name="Picture 35" descr="TOON18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216" y="2873"/>
              <a:ext cx="1200" cy="866"/>
            </a:xfrm>
            <a:prstGeom prst="rect">
              <a:avLst/>
            </a:prstGeom>
            <a:noFill/>
          </p:spPr>
        </p:pic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7144656" y="4016826"/>
            <a:ext cx="1752600" cy="2311400"/>
            <a:chOff x="4512" y="2736"/>
            <a:chExt cx="1104" cy="1456"/>
          </a:xfrm>
        </p:grpSpPr>
        <p:grpSp>
          <p:nvGrpSpPr>
            <p:cNvPr id="38" name="Group 37"/>
            <p:cNvGrpSpPr>
              <a:grpSpLocks/>
            </p:cNvGrpSpPr>
            <p:nvPr/>
          </p:nvGrpSpPr>
          <p:grpSpPr bwMode="auto">
            <a:xfrm>
              <a:off x="4944" y="3504"/>
              <a:ext cx="672" cy="688"/>
              <a:chOff x="4944" y="3504"/>
              <a:chExt cx="672" cy="688"/>
            </a:xfrm>
          </p:grpSpPr>
          <p:grpSp>
            <p:nvGrpSpPr>
              <p:cNvPr id="53" name="Group 39"/>
              <p:cNvGrpSpPr>
                <a:grpSpLocks/>
              </p:cNvGrpSpPr>
              <p:nvPr/>
            </p:nvGrpSpPr>
            <p:grpSpPr bwMode="auto">
              <a:xfrm>
                <a:off x="4944" y="3504"/>
                <a:ext cx="672" cy="384"/>
                <a:chOff x="294" y="2700"/>
                <a:chExt cx="1506" cy="516"/>
              </a:xfrm>
            </p:grpSpPr>
            <p:sp>
              <p:nvSpPr>
                <p:cNvPr id="55" name="Rectangle 40"/>
                <p:cNvSpPr>
                  <a:spLocks noChangeArrowheads="1"/>
                </p:cNvSpPr>
                <p:nvPr/>
              </p:nvSpPr>
              <p:spPr bwMode="auto">
                <a:xfrm>
                  <a:off x="294" y="2700"/>
                  <a:ext cx="1506" cy="51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graphicFrame>
              <p:nvGraphicFramePr>
                <p:cNvPr id="56" name="Object 4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846755612"/>
                    </p:ext>
                  </p:extLst>
                </p:nvPr>
              </p:nvGraphicFramePr>
              <p:xfrm>
                <a:off x="356" y="2754"/>
                <a:ext cx="1371" cy="40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4973" name="Worksheet" r:id="rId11" imgW="4990680" imgH="1461960" progId="Excel.Sheet.8">
                        <p:embed/>
                      </p:oleObj>
                    </mc:Choice>
                    <mc:Fallback>
                      <p:oleObj name="Worksheet" r:id="rId11" imgW="4990680" imgH="1461960" progId="Excel.Sheet.8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56" y="2754"/>
                              <a:ext cx="1371" cy="402"/>
                            </a:xfrm>
                            <a:prstGeom prst="rect">
                              <a:avLst/>
                            </a:prstGeom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  <a:ln>
                              <a:noFill/>
                            </a:ln>
                            <a:effec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54" name="Text Box 42"/>
              <p:cNvSpPr txBox="1">
                <a:spLocks noChangeArrowheads="1"/>
              </p:cNvSpPr>
              <p:nvPr/>
            </p:nvSpPr>
            <p:spPr bwMode="auto">
              <a:xfrm>
                <a:off x="5037" y="3903"/>
                <a:ext cx="485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800" b="1">
                    <a:latin typeface="Times New Roman" pitchFamily="18" charset="0"/>
                  </a:rPr>
                  <a:t>Kesimpulan: </a:t>
                </a:r>
              </a:p>
              <a:p>
                <a:pPr algn="ctr"/>
                <a:r>
                  <a:rPr lang="en-US" sz="800" b="1">
                    <a:latin typeface="Times New Roman" pitchFamily="18" charset="0"/>
                  </a:rPr>
                  <a:t>……………</a:t>
                </a:r>
              </a:p>
              <a:p>
                <a:pPr algn="ctr"/>
                <a:r>
                  <a:rPr lang="en-US" sz="800" b="1">
                    <a:latin typeface="Times New Roman" pitchFamily="18" charset="0"/>
                  </a:rPr>
                  <a:t>……………</a:t>
                </a:r>
              </a:p>
            </p:txBody>
          </p:sp>
        </p:grpSp>
        <p:grpSp>
          <p:nvGrpSpPr>
            <p:cNvPr id="39" name="Group 43"/>
            <p:cNvGrpSpPr>
              <a:grpSpLocks/>
            </p:cNvGrpSpPr>
            <p:nvPr/>
          </p:nvGrpSpPr>
          <p:grpSpPr bwMode="auto">
            <a:xfrm>
              <a:off x="4944" y="2736"/>
              <a:ext cx="642" cy="688"/>
              <a:chOff x="4848" y="3264"/>
              <a:chExt cx="642" cy="688"/>
            </a:xfrm>
          </p:grpSpPr>
          <p:grpSp>
            <p:nvGrpSpPr>
              <p:cNvPr id="42" name="Group 44"/>
              <p:cNvGrpSpPr>
                <a:grpSpLocks/>
              </p:cNvGrpSpPr>
              <p:nvPr/>
            </p:nvGrpSpPr>
            <p:grpSpPr bwMode="auto">
              <a:xfrm>
                <a:off x="4848" y="3264"/>
                <a:ext cx="642" cy="372"/>
                <a:chOff x="2508" y="1896"/>
                <a:chExt cx="882" cy="516"/>
              </a:xfrm>
            </p:grpSpPr>
            <p:sp>
              <p:nvSpPr>
                <p:cNvPr id="44" name="Rectangle 45"/>
                <p:cNvSpPr>
                  <a:spLocks noChangeArrowheads="1"/>
                </p:cNvSpPr>
                <p:nvPr/>
              </p:nvSpPr>
              <p:spPr bwMode="auto">
                <a:xfrm>
                  <a:off x="2508" y="1896"/>
                  <a:ext cx="882" cy="516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grpSp>
              <p:nvGrpSpPr>
                <p:cNvPr id="45" name="Group 46"/>
                <p:cNvGrpSpPr>
                  <a:grpSpLocks/>
                </p:cNvGrpSpPr>
                <p:nvPr/>
              </p:nvGrpSpPr>
              <p:grpSpPr bwMode="auto">
                <a:xfrm>
                  <a:off x="2562" y="1950"/>
                  <a:ext cx="732" cy="396"/>
                  <a:chOff x="2562" y="1950"/>
                  <a:chExt cx="732" cy="396"/>
                </a:xfrm>
              </p:grpSpPr>
              <p:sp>
                <p:nvSpPr>
                  <p:cNvPr id="46" name="Freeform 47"/>
                  <p:cNvSpPr>
                    <a:spLocks/>
                  </p:cNvSpPr>
                  <p:nvPr/>
                </p:nvSpPr>
                <p:spPr bwMode="auto">
                  <a:xfrm>
                    <a:off x="2562" y="2340"/>
                    <a:ext cx="732" cy="3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732" y="0"/>
                      </a:cxn>
                    </a:cxnLst>
                    <a:rect l="0" t="0" r="r" b="b"/>
                    <a:pathLst>
                      <a:path w="732" h="3">
                        <a:moveTo>
                          <a:pt x="0" y="3"/>
                        </a:moveTo>
                        <a:lnTo>
                          <a:pt x="732" y="0"/>
                        </a:lnTo>
                      </a:path>
                    </a:pathLst>
                  </a:custGeom>
                  <a:noFill/>
                  <a:ln w="952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47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2232"/>
                    <a:ext cx="7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48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2010"/>
                    <a:ext cx="7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49" name="Freeform 50"/>
                  <p:cNvSpPr>
                    <a:spLocks/>
                  </p:cNvSpPr>
                  <p:nvPr/>
                </p:nvSpPr>
                <p:spPr bwMode="auto">
                  <a:xfrm>
                    <a:off x="2562" y="2155"/>
                    <a:ext cx="724" cy="70"/>
                  </a:xfrm>
                  <a:custGeom>
                    <a:avLst/>
                    <a:gdLst/>
                    <a:ahLst/>
                    <a:cxnLst>
                      <a:cxn ang="0">
                        <a:pos x="0" y="426"/>
                      </a:cxn>
                      <a:cxn ang="0">
                        <a:pos x="1686" y="108"/>
                      </a:cxn>
                      <a:cxn ang="0">
                        <a:pos x="3726" y="24"/>
                      </a:cxn>
                    </a:cxnLst>
                    <a:rect l="0" t="0" r="r" b="b"/>
                    <a:pathLst>
                      <a:path w="3726" h="426">
                        <a:moveTo>
                          <a:pt x="0" y="426"/>
                        </a:moveTo>
                        <a:cubicBezTo>
                          <a:pt x="281" y="373"/>
                          <a:pt x="1065" y="175"/>
                          <a:pt x="1686" y="108"/>
                        </a:cubicBezTo>
                        <a:cubicBezTo>
                          <a:pt x="2430" y="0"/>
                          <a:pt x="3301" y="42"/>
                          <a:pt x="3726" y="24"/>
                        </a:cubicBezTo>
                      </a:path>
                    </a:pathLst>
                  </a:custGeom>
                  <a:noFill/>
                  <a:ln w="9525" cmpd="sng">
                    <a:solidFill>
                      <a:srgbClr val="33CC33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50" name="Freeform 51"/>
                  <p:cNvSpPr>
                    <a:spLocks/>
                  </p:cNvSpPr>
                  <p:nvPr/>
                </p:nvSpPr>
                <p:spPr bwMode="auto">
                  <a:xfrm>
                    <a:off x="2562" y="2077"/>
                    <a:ext cx="717" cy="148"/>
                  </a:xfrm>
                  <a:custGeom>
                    <a:avLst/>
                    <a:gdLst/>
                    <a:ahLst/>
                    <a:cxnLst>
                      <a:cxn ang="0">
                        <a:pos x="0" y="902"/>
                      </a:cxn>
                      <a:cxn ang="0">
                        <a:pos x="1854" y="152"/>
                      </a:cxn>
                      <a:cxn ang="0">
                        <a:pos x="3690" y="14"/>
                      </a:cxn>
                    </a:cxnLst>
                    <a:rect l="0" t="0" r="r" b="b"/>
                    <a:pathLst>
                      <a:path w="3690" h="902">
                        <a:moveTo>
                          <a:pt x="0" y="902"/>
                        </a:moveTo>
                        <a:cubicBezTo>
                          <a:pt x="309" y="777"/>
                          <a:pt x="1239" y="300"/>
                          <a:pt x="1854" y="152"/>
                        </a:cubicBezTo>
                        <a:cubicBezTo>
                          <a:pt x="2470" y="0"/>
                          <a:pt x="3308" y="43"/>
                          <a:pt x="3690" y="14"/>
                        </a:cubicBezTo>
                      </a:path>
                    </a:pathLst>
                  </a:custGeom>
                  <a:noFill/>
                  <a:ln w="9525" cmpd="sng">
                    <a:solidFill>
                      <a:srgbClr val="33CCFF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51" name="Freeform 52"/>
                  <p:cNvSpPr>
                    <a:spLocks/>
                  </p:cNvSpPr>
                  <p:nvPr/>
                </p:nvSpPr>
                <p:spPr bwMode="auto">
                  <a:xfrm>
                    <a:off x="2562" y="1998"/>
                    <a:ext cx="720" cy="227"/>
                  </a:xfrm>
                  <a:custGeom>
                    <a:avLst/>
                    <a:gdLst/>
                    <a:ahLst/>
                    <a:cxnLst>
                      <a:cxn ang="0">
                        <a:pos x="0" y="1379"/>
                      </a:cxn>
                      <a:cxn ang="0">
                        <a:pos x="726" y="965"/>
                      </a:cxn>
                      <a:cxn ang="0">
                        <a:pos x="2118" y="149"/>
                      </a:cxn>
                      <a:cxn ang="0">
                        <a:pos x="3708" y="4"/>
                      </a:cxn>
                    </a:cxnLst>
                    <a:rect l="0" t="0" r="r" b="b"/>
                    <a:pathLst>
                      <a:path w="3708" h="1379">
                        <a:moveTo>
                          <a:pt x="0" y="1379"/>
                        </a:moveTo>
                        <a:cubicBezTo>
                          <a:pt x="121" y="1310"/>
                          <a:pt x="408" y="1199"/>
                          <a:pt x="726" y="965"/>
                        </a:cubicBezTo>
                        <a:cubicBezTo>
                          <a:pt x="1044" y="731"/>
                          <a:pt x="1643" y="298"/>
                          <a:pt x="2118" y="149"/>
                        </a:cubicBezTo>
                        <a:cubicBezTo>
                          <a:pt x="2593" y="0"/>
                          <a:pt x="3377" y="34"/>
                          <a:pt x="3708" y="4"/>
                        </a:cubicBezTo>
                      </a:path>
                    </a:pathLst>
                  </a:custGeom>
                  <a:noFill/>
                  <a:ln w="9525" cmpd="sng">
                    <a:solidFill>
                      <a:srgbClr val="0000CC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52" name="Freeform 53"/>
                  <p:cNvSpPr>
                    <a:spLocks/>
                  </p:cNvSpPr>
                  <p:nvPr/>
                </p:nvSpPr>
                <p:spPr bwMode="auto">
                  <a:xfrm>
                    <a:off x="2562" y="1950"/>
                    <a:ext cx="1" cy="39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" y="2400"/>
                      </a:cxn>
                    </a:cxnLst>
                    <a:rect l="0" t="0" r="r" b="b"/>
                    <a:pathLst>
                      <a:path w="3" h="2400">
                        <a:moveTo>
                          <a:pt x="0" y="0"/>
                        </a:moveTo>
                        <a:lnTo>
                          <a:pt x="3" y="2400"/>
                        </a:lnTo>
                      </a:path>
                    </a:pathLst>
                  </a:custGeom>
                  <a:noFill/>
                  <a:ln w="952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</p:grpSp>
          <p:sp>
            <p:nvSpPr>
              <p:cNvPr id="43" name="Text Box 54"/>
              <p:cNvSpPr txBox="1">
                <a:spLocks noChangeArrowheads="1"/>
              </p:cNvSpPr>
              <p:nvPr/>
            </p:nvSpPr>
            <p:spPr bwMode="auto">
              <a:xfrm>
                <a:off x="4903" y="3663"/>
                <a:ext cx="485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800" b="1">
                    <a:latin typeface="Times New Roman" pitchFamily="18" charset="0"/>
                  </a:rPr>
                  <a:t>Kesimpulan: </a:t>
                </a:r>
              </a:p>
              <a:p>
                <a:pPr algn="ctr"/>
                <a:r>
                  <a:rPr lang="en-US" sz="800" b="1">
                    <a:latin typeface="Times New Roman" pitchFamily="18" charset="0"/>
                  </a:rPr>
                  <a:t>……………</a:t>
                </a:r>
              </a:p>
              <a:p>
                <a:pPr algn="ctr"/>
                <a:r>
                  <a:rPr lang="en-US" sz="800" b="1">
                    <a:latin typeface="Times New Roman" pitchFamily="18" charset="0"/>
                  </a:rPr>
                  <a:t>……………</a:t>
                </a:r>
              </a:p>
            </p:txBody>
          </p:sp>
        </p:grpSp>
        <p:sp>
          <p:nvSpPr>
            <p:cNvPr id="40" name="Line 55"/>
            <p:cNvSpPr>
              <a:spLocks noChangeShapeType="1"/>
            </p:cNvSpPr>
            <p:nvPr/>
          </p:nvSpPr>
          <p:spPr bwMode="auto">
            <a:xfrm flipV="1">
              <a:off x="4512" y="2976"/>
              <a:ext cx="384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1" name="Line 56"/>
            <p:cNvSpPr>
              <a:spLocks noChangeShapeType="1"/>
            </p:cNvSpPr>
            <p:nvPr/>
          </p:nvSpPr>
          <p:spPr bwMode="auto">
            <a:xfrm>
              <a:off x="4512" y="3312"/>
              <a:ext cx="336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7387543" y="1807026"/>
            <a:ext cx="1360488" cy="2032000"/>
            <a:chOff x="4617" y="1152"/>
            <a:chExt cx="857" cy="1280"/>
          </a:xfrm>
        </p:grpSpPr>
        <p:sp>
          <p:nvSpPr>
            <p:cNvPr id="58" name="Text Box 58"/>
            <p:cNvSpPr txBox="1">
              <a:spLocks noChangeArrowheads="1"/>
            </p:cNvSpPr>
            <p:nvPr/>
          </p:nvSpPr>
          <p:spPr bwMode="auto">
            <a:xfrm>
              <a:off x="4617" y="2064"/>
              <a:ext cx="857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 err="1"/>
                <a:t>Pengumpulan</a:t>
              </a:r>
              <a:br>
                <a:rPr lang="en-US" sz="1600" b="1" dirty="0"/>
              </a:br>
              <a:r>
                <a:rPr lang="en-US" sz="1600" b="1" dirty="0"/>
                <a:t>Data</a:t>
              </a:r>
            </a:p>
          </p:txBody>
        </p:sp>
        <p:pic>
          <p:nvPicPr>
            <p:cNvPr id="59" name="Picture 58" descr="j0280731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flipH="1">
              <a:off x="4739" y="1152"/>
              <a:ext cx="615" cy="91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05459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5" y="49350"/>
            <a:ext cx="8714613" cy="1143000"/>
          </a:xfrm>
        </p:spPr>
        <p:txBody>
          <a:bodyPr>
            <a:noAutofit/>
          </a:bodyPr>
          <a:lstStyle/>
          <a:p>
            <a:r>
              <a:rPr lang="id-ID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Evaluasi diri &amp; beberapa analisis yang dapat digunakan</a:t>
            </a:r>
          </a:p>
        </p:txBody>
      </p:sp>
      <p:sp>
        <p:nvSpPr>
          <p:cNvPr id="6" name="Content Placeholder 46"/>
          <p:cNvSpPr txBox="1">
            <a:spLocks/>
          </p:cNvSpPr>
          <p:nvPr/>
        </p:nvSpPr>
        <p:spPr>
          <a:xfrm>
            <a:off x="4660536" y="1407882"/>
            <a:ext cx="4328160" cy="2090057"/>
          </a:xfrm>
          <a:prstGeom prst="rect">
            <a:avLst/>
          </a:prstGeom>
          <a:ln w="9525" cap="flat" cmpd="sng" algn="ctr">
            <a:noFill/>
            <a:prstDash val="soli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763" marR="0" lvl="0" indent="-47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Rencana Strategis (Global)</a:t>
            </a:r>
            <a:endParaRPr kumimoji="0" lang="id-ID" sz="2800" b="1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47"/>
          <p:cNvSpPr txBox="1">
            <a:spLocks/>
          </p:cNvSpPr>
          <p:nvPr/>
        </p:nvSpPr>
        <p:spPr>
          <a:xfrm>
            <a:off x="4645296" y="3556722"/>
            <a:ext cx="4343400" cy="28803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Rencana Operasional</a:t>
            </a:r>
            <a:endParaRPr kumimoji="0" lang="id-ID" sz="2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54"/>
          <p:cNvSpPr>
            <a:spLocks noChangeArrowheads="1"/>
          </p:cNvSpPr>
          <p:nvPr/>
        </p:nvSpPr>
        <p:spPr bwMode="auto">
          <a:xfrm>
            <a:off x="1071753" y="2066283"/>
            <a:ext cx="3076575" cy="31557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id-ID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id-ID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id-ID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id-ID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id-ID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id-ID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id-ID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id-ID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id-ID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id-ID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id-ID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Evaluasi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Diri</a:t>
            </a:r>
            <a:endParaRPr kumimoji="0" lang="id-ID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69231" y="2163351"/>
            <a:ext cx="1642373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>
                <a:latin typeface="Calibri" pitchFamily="34" charset="0"/>
                <a:cs typeface="Arial" pitchFamily="34" charset="0"/>
              </a:rPr>
              <a:t>K</a:t>
            </a:r>
            <a:r>
              <a:rPr lang="id-ID" b="1">
                <a:latin typeface="Calibri" pitchFamily="34" charset="0"/>
                <a:cs typeface="Arial" pitchFamily="34" charset="0"/>
              </a:rPr>
              <a:t>ondisi Saat Ini</a:t>
            </a:r>
            <a:endParaRPr lang="id-ID"/>
          </a:p>
        </p:txBody>
      </p:sp>
      <p:sp>
        <p:nvSpPr>
          <p:cNvPr id="10" name="TextBox 9"/>
          <p:cNvSpPr txBox="1"/>
          <p:nvPr/>
        </p:nvSpPr>
        <p:spPr>
          <a:xfrm>
            <a:off x="1442001" y="4345533"/>
            <a:ext cx="2108141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>
                <a:latin typeface="Calibri" pitchFamily="34" charset="0"/>
                <a:cs typeface="Arial" pitchFamily="34" charset="0"/>
              </a:rPr>
              <a:t>I</a:t>
            </a:r>
            <a:r>
              <a:rPr lang="id-ID" b="1">
                <a:latin typeface="Calibri" pitchFamily="34" charset="0"/>
                <a:cs typeface="Arial" pitchFamily="34" charset="0"/>
              </a:rPr>
              <a:t>dentifikasi Masalah</a:t>
            </a:r>
            <a:endParaRPr lang="id-ID"/>
          </a:p>
        </p:txBody>
      </p:sp>
      <p:sp>
        <p:nvSpPr>
          <p:cNvPr id="11" name="TextBox 10"/>
          <p:cNvSpPr txBox="1"/>
          <p:nvPr/>
        </p:nvSpPr>
        <p:spPr>
          <a:xfrm>
            <a:off x="1270725" y="3214911"/>
            <a:ext cx="778226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>
                <a:latin typeface="Calibri" pitchFamily="34" charset="0"/>
                <a:cs typeface="Arial" pitchFamily="34" charset="0"/>
              </a:rPr>
              <a:t>P</a:t>
            </a:r>
            <a:r>
              <a:rPr lang="id-ID" b="1">
                <a:latin typeface="Calibri" pitchFamily="34" charset="0"/>
                <a:cs typeface="Arial" pitchFamily="34" charset="0"/>
              </a:rPr>
              <a:t>osisi</a:t>
            </a:r>
          </a:p>
          <a:p>
            <a:pPr algn="ctr"/>
            <a:r>
              <a:rPr lang="id-ID" b="1">
                <a:latin typeface="Calibri" pitchFamily="34" charset="0"/>
                <a:cs typeface="Arial" pitchFamily="34" charset="0"/>
              </a:rPr>
              <a:t>(Data)</a:t>
            </a:r>
            <a:endParaRPr lang="id-ID"/>
          </a:p>
        </p:txBody>
      </p:sp>
      <p:cxnSp>
        <p:nvCxnSpPr>
          <p:cNvPr id="12" name="Elbow Connector 11"/>
          <p:cNvCxnSpPr>
            <a:stCxn id="9" idx="2"/>
            <a:endCxn id="11" idx="0"/>
          </p:cNvCxnSpPr>
          <p:nvPr/>
        </p:nvCxnSpPr>
        <p:spPr>
          <a:xfrm rot="5400000">
            <a:off x="1734014" y="2458507"/>
            <a:ext cx="682228" cy="830580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931885" y="3214911"/>
            <a:ext cx="912429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>
                <a:latin typeface="Calibri" pitchFamily="34" charset="0"/>
                <a:cs typeface="Arial" pitchFamily="34" charset="0"/>
              </a:rPr>
              <a:t>A</a:t>
            </a:r>
            <a:r>
              <a:rPr lang="id-ID" b="1">
                <a:latin typeface="Calibri" pitchFamily="34" charset="0"/>
                <a:cs typeface="Arial" pitchFamily="34" charset="0"/>
              </a:rPr>
              <a:t>nalisis</a:t>
            </a:r>
          </a:p>
          <a:p>
            <a:pPr algn="ctr"/>
            <a:r>
              <a:rPr lang="id-ID" b="1">
                <a:latin typeface="Calibri" pitchFamily="34" charset="0"/>
                <a:cs typeface="Arial" pitchFamily="34" charset="0"/>
              </a:rPr>
              <a:t>Situasi</a:t>
            </a:r>
            <a:endParaRPr lang="id-ID"/>
          </a:p>
        </p:txBody>
      </p:sp>
      <p:cxnSp>
        <p:nvCxnSpPr>
          <p:cNvPr id="14" name="Elbow Connector 13"/>
          <p:cNvCxnSpPr>
            <a:stCxn id="9" idx="2"/>
            <a:endCxn id="13" idx="0"/>
          </p:cNvCxnSpPr>
          <p:nvPr/>
        </p:nvCxnSpPr>
        <p:spPr>
          <a:xfrm rot="16200000" flipH="1">
            <a:off x="2598145" y="2424956"/>
            <a:ext cx="682228" cy="897682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13" idx="2"/>
            <a:endCxn id="10" idx="0"/>
          </p:cNvCxnSpPr>
          <p:nvPr/>
        </p:nvCxnSpPr>
        <p:spPr>
          <a:xfrm rot="5400000">
            <a:off x="2699941" y="3657373"/>
            <a:ext cx="484291" cy="892028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11" idx="2"/>
            <a:endCxn id="10" idx="0"/>
          </p:cNvCxnSpPr>
          <p:nvPr/>
        </p:nvCxnSpPr>
        <p:spPr>
          <a:xfrm rot="16200000" flipH="1">
            <a:off x="1835810" y="3685270"/>
            <a:ext cx="484291" cy="836234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3" idx="1"/>
          </p:cNvCxnSpPr>
          <p:nvPr/>
        </p:nvCxnSpPr>
        <p:spPr>
          <a:xfrm flipV="1">
            <a:off x="2054496" y="3538077"/>
            <a:ext cx="877389" cy="3406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867365" y="2417625"/>
            <a:ext cx="912429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  <a:cs typeface="Arial" pitchFamily="34" charset="0"/>
              </a:rPr>
              <a:t>A</a:t>
            </a:r>
            <a:r>
              <a:rPr lang="id-ID" b="1" dirty="0">
                <a:latin typeface="Calibri" pitchFamily="34" charset="0"/>
                <a:cs typeface="Arial" pitchFamily="34" charset="0"/>
              </a:rPr>
              <a:t>nalisis</a:t>
            </a:r>
          </a:p>
          <a:p>
            <a:pPr algn="ctr"/>
            <a:r>
              <a:rPr lang="id-ID" b="1" dirty="0">
                <a:latin typeface="Calibri" pitchFamily="34" charset="0"/>
                <a:cs typeface="Arial" pitchFamily="34" charset="0"/>
              </a:rPr>
              <a:t>TOWS</a:t>
            </a:r>
            <a:endParaRPr lang="id-ID" dirty="0"/>
          </a:p>
        </p:txBody>
      </p:sp>
      <p:grpSp>
        <p:nvGrpSpPr>
          <p:cNvPr id="19" name="Group 18"/>
          <p:cNvGrpSpPr/>
          <p:nvPr/>
        </p:nvGrpSpPr>
        <p:grpSpPr>
          <a:xfrm>
            <a:off x="6306456" y="2254790"/>
            <a:ext cx="2556000" cy="972000"/>
            <a:chOff x="6248400" y="1898468"/>
            <a:chExt cx="2556000" cy="972000"/>
          </a:xfrm>
        </p:grpSpPr>
        <p:sp>
          <p:nvSpPr>
            <p:cNvPr id="20" name="TextBox 19"/>
            <p:cNvSpPr txBox="1"/>
            <p:nvPr/>
          </p:nvSpPr>
          <p:spPr>
            <a:xfrm>
              <a:off x="6248400" y="1898468"/>
              <a:ext cx="2556000" cy="972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id-ID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318069" y="1959429"/>
              <a:ext cx="808363" cy="36933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Calibri" pitchFamily="34" charset="0"/>
                  <a:cs typeface="Arial" pitchFamily="34" charset="0"/>
                </a:rPr>
                <a:t>T</a:t>
              </a:r>
              <a:r>
                <a:rPr lang="id-ID" b="1" dirty="0">
                  <a:latin typeface="Calibri" pitchFamily="34" charset="0"/>
                  <a:cs typeface="Arial" pitchFamily="34" charset="0"/>
                </a:rPr>
                <a:t>hreat</a:t>
              </a:r>
              <a:endParaRPr lang="id-ID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171509" y="1959429"/>
              <a:ext cx="1548000" cy="36933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Calibri" pitchFamily="34" charset="0"/>
                  <a:cs typeface="Arial" pitchFamily="34" charset="0"/>
                </a:rPr>
                <a:t>O</a:t>
              </a:r>
              <a:r>
                <a:rPr lang="id-ID" b="1" dirty="0">
                  <a:latin typeface="Calibri" pitchFamily="34" charset="0"/>
                  <a:cs typeface="Arial" pitchFamily="34" charset="0"/>
                </a:rPr>
                <a:t>pportunities</a:t>
              </a:r>
              <a:endParaRPr lang="id-ID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719925" y="2401389"/>
              <a:ext cx="1002774" cy="36933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Calibri" pitchFamily="34" charset="0"/>
                  <a:cs typeface="Arial" pitchFamily="34" charset="0"/>
                </a:rPr>
                <a:t>S</a:t>
              </a:r>
              <a:r>
                <a:rPr lang="id-ID" b="1" dirty="0">
                  <a:latin typeface="Calibri" pitchFamily="34" charset="0"/>
                  <a:cs typeface="Arial" pitchFamily="34" charset="0"/>
                </a:rPr>
                <a:t>trength</a:t>
              </a:r>
              <a:endParaRPr lang="id-ID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318069" y="2401389"/>
              <a:ext cx="1354666" cy="36933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Calibri" pitchFamily="34" charset="0"/>
                  <a:cs typeface="Arial" pitchFamily="34" charset="0"/>
                </a:rPr>
                <a:t>W</a:t>
              </a:r>
              <a:r>
                <a:rPr lang="id-ID" b="1" dirty="0">
                  <a:latin typeface="Calibri" pitchFamily="34" charset="0"/>
                  <a:cs typeface="Arial" pitchFamily="34" charset="0"/>
                </a:rPr>
                <a:t>eaknesses</a:t>
              </a:r>
              <a:endParaRPr lang="id-ID" dirty="0"/>
            </a:p>
          </p:txBody>
        </p:sp>
      </p:grpSp>
      <p:cxnSp>
        <p:nvCxnSpPr>
          <p:cNvPr id="25" name="Elbow Connector 24"/>
          <p:cNvCxnSpPr>
            <a:stCxn id="13" idx="3"/>
            <a:endCxn id="18" idx="1"/>
          </p:cNvCxnSpPr>
          <p:nvPr/>
        </p:nvCxnSpPr>
        <p:spPr>
          <a:xfrm flipV="1">
            <a:off x="3844314" y="2740791"/>
            <a:ext cx="1023051" cy="797286"/>
          </a:xfrm>
          <a:prstGeom prst="bentConnector3">
            <a:avLst>
              <a:gd name="adj1" fmla="val 57508"/>
            </a:avLst>
          </a:prstGeom>
          <a:ln w="28575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8" idx="3"/>
          </p:cNvCxnSpPr>
          <p:nvPr/>
        </p:nvCxnSpPr>
        <p:spPr>
          <a:xfrm flipV="1">
            <a:off x="5779794" y="2740790"/>
            <a:ext cx="526662" cy="1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867365" y="4292145"/>
            <a:ext cx="1512338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  <a:cs typeface="Arial" pitchFamily="34" charset="0"/>
              </a:rPr>
              <a:t>A</a:t>
            </a:r>
            <a:r>
              <a:rPr lang="id-ID" b="1" dirty="0">
                <a:latin typeface="Calibri" pitchFamily="34" charset="0"/>
                <a:cs typeface="Arial" pitchFamily="34" charset="0"/>
              </a:rPr>
              <a:t>nalisis</a:t>
            </a:r>
          </a:p>
          <a:p>
            <a:pPr algn="ctr"/>
            <a:r>
              <a:rPr lang="id-ID" b="1" dirty="0">
                <a:latin typeface="Calibri" pitchFamily="34" charset="0"/>
                <a:cs typeface="Arial" pitchFamily="34" charset="0"/>
              </a:rPr>
              <a:t>Akar-Masalah</a:t>
            </a:r>
            <a:endParaRPr lang="id-ID" dirty="0"/>
          </a:p>
        </p:txBody>
      </p:sp>
      <p:sp>
        <p:nvSpPr>
          <p:cNvPr id="28" name="TextBox 27"/>
          <p:cNvSpPr txBox="1"/>
          <p:nvPr/>
        </p:nvSpPr>
        <p:spPr>
          <a:xfrm>
            <a:off x="7534365" y="4292145"/>
            <a:ext cx="118045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  <a:cs typeface="Arial" pitchFamily="34" charset="0"/>
              </a:rPr>
              <a:t>P</a:t>
            </a:r>
            <a:r>
              <a:rPr lang="id-ID" b="1" dirty="0">
                <a:latin typeface="Calibri" pitchFamily="34" charset="0"/>
                <a:cs typeface="Arial" pitchFamily="34" charset="0"/>
              </a:rPr>
              <a:t>roblem</a:t>
            </a:r>
          </a:p>
          <a:p>
            <a:pPr algn="ctr"/>
            <a:r>
              <a:rPr lang="id-ID" b="1" dirty="0">
                <a:latin typeface="Calibri" pitchFamily="34" charset="0"/>
                <a:cs typeface="Arial" pitchFamily="34" charset="0"/>
              </a:rPr>
              <a:t>Statement</a:t>
            </a:r>
            <a:endParaRPr lang="id-ID" dirty="0"/>
          </a:p>
        </p:txBody>
      </p:sp>
      <p:sp>
        <p:nvSpPr>
          <p:cNvPr id="29" name="TextBox 28"/>
          <p:cNvSpPr txBox="1"/>
          <p:nvPr/>
        </p:nvSpPr>
        <p:spPr>
          <a:xfrm>
            <a:off x="4867365" y="5505537"/>
            <a:ext cx="1829219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  <a:cs typeface="Arial" pitchFamily="34" charset="0"/>
              </a:rPr>
              <a:t>A</a:t>
            </a:r>
            <a:r>
              <a:rPr lang="id-ID" b="1" dirty="0">
                <a:latin typeface="Calibri" pitchFamily="34" charset="0"/>
                <a:cs typeface="Arial" pitchFamily="34" charset="0"/>
              </a:rPr>
              <a:t>nalisis</a:t>
            </a:r>
          </a:p>
          <a:p>
            <a:pPr algn="ctr"/>
            <a:r>
              <a:rPr lang="id-ID" b="1" dirty="0">
                <a:latin typeface="Calibri" pitchFamily="34" charset="0"/>
                <a:cs typeface="Arial" pitchFamily="34" charset="0"/>
              </a:rPr>
              <a:t>Medan-Kekuatan</a:t>
            </a:r>
            <a:endParaRPr lang="id-ID" dirty="0"/>
          </a:p>
        </p:txBody>
      </p:sp>
      <p:grpSp>
        <p:nvGrpSpPr>
          <p:cNvPr id="30" name="Group 61"/>
          <p:cNvGrpSpPr>
            <a:grpSpLocks/>
          </p:cNvGrpSpPr>
          <p:nvPr/>
        </p:nvGrpSpPr>
        <p:grpSpPr bwMode="auto">
          <a:xfrm>
            <a:off x="7543754" y="5395771"/>
            <a:ext cx="1000125" cy="361950"/>
            <a:chOff x="8365" y="9276"/>
            <a:chExt cx="1575" cy="570"/>
          </a:xfrm>
        </p:grpSpPr>
        <p:sp>
          <p:nvSpPr>
            <p:cNvPr id="31" name="AutoShape 62"/>
            <p:cNvSpPr>
              <a:spLocks noChangeArrowheads="1"/>
            </p:cNvSpPr>
            <p:nvPr/>
          </p:nvSpPr>
          <p:spPr bwMode="auto">
            <a:xfrm>
              <a:off x="8365" y="9426"/>
              <a:ext cx="435" cy="420"/>
            </a:xfrm>
            <a:prstGeom prst="downArrow">
              <a:avLst>
                <a:gd name="adj1" fmla="val 50000"/>
                <a:gd name="adj2" fmla="val 25000"/>
              </a:avLst>
            </a:prstGeom>
            <a:gradFill rotWithShape="0">
              <a:gsLst>
                <a:gs pos="0">
                  <a:srgbClr val="D99594"/>
                </a:gs>
                <a:gs pos="50000">
                  <a:srgbClr val="C0504D"/>
                </a:gs>
                <a:gs pos="100000">
                  <a:srgbClr val="D99594"/>
                </a:gs>
              </a:gsLst>
              <a:lin ang="5400000" scaled="1"/>
            </a:gradFill>
            <a:ln w="12700">
              <a:solidFill>
                <a:srgbClr val="C0504D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AutoShape 63"/>
            <p:cNvSpPr>
              <a:spLocks noChangeArrowheads="1"/>
            </p:cNvSpPr>
            <p:nvPr/>
          </p:nvSpPr>
          <p:spPr bwMode="auto">
            <a:xfrm>
              <a:off x="8745" y="9276"/>
              <a:ext cx="435" cy="570"/>
            </a:xfrm>
            <a:prstGeom prst="downArrow">
              <a:avLst>
                <a:gd name="adj1" fmla="val 50000"/>
                <a:gd name="adj2" fmla="val 32759"/>
              </a:avLst>
            </a:prstGeom>
            <a:gradFill rotWithShape="0">
              <a:gsLst>
                <a:gs pos="0">
                  <a:srgbClr val="D99594"/>
                </a:gs>
                <a:gs pos="50000">
                  <a:srgbClr val="C0504D"/>
                </a:gs>
                <a:gs pos="100000">
                  <a:srgbClr val="D99594"/>
                </a:gs>
              </a:gsLst>
              <a:lin ang="5400000" scaled="1"/>
            </a:gradFill>
            <a:ln w="12700">
              <a:solidFill>
                <a:srgbClr val="C0504D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" name="AutoShape 64"/>
            <p:cNvSpPr>
              <a:spLocks noChangeArrowheads="1"/>
            </p:cNvSpPr>
            <p:nvPr/>
          </p:nvSpPr>
          <p:spPr bwMode="auto">
            <a:xfrm>
              <a:off x="9125" y="9449"/>
              <a:ext cx="435" cy="397"/>
            </a:xfrm>
            <a:prstGeom prst="downArrow">
              <a:avLst>
                <a:gd name="adj1" fmla="val 50000"/>
                <a:gd name="adj2" fmla="val 25000"/>
              </a:avLst>
            </a:prstGeom>
            <a:gradFill rotWithShape="0">
              <a:gsLst>
                <a:gs pos="0">
                  <a:srgbClr val="D99594"/>
                </a:gs>
                <a:gs pos="50000">
                  <a:srgbClr val="C0504D"/>
                </a:gs>
                <a:gs pos="100000">
                  <a:srgbClr val="D99594"/>
                </a:gs>
              </a:gsLst>
              <a:lin ang="5400000" scaled="1"/>
            </a:gradFill>
            <a:ln w="12700">
              <a:solidFill>
                <a:srgbClr val="C0504D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" name="AutoShape 65"/>
            <p:cNvSpPr>
              <a:spLocks noChangeArrowheads="1"/>
            </p:cNvSpPr>
            <p:nvPr/>
          </p:nvSpPr>
          <p:spPr bwMode="auto">
            <a:xfrm>
              <a:off x="9505" y="9563"/>
              <a:ext cx="435" cy="283"/>
            </a:xfrm>
            <a:prstGeom prst="downArrow">
              <a:avLst>
                <a:gd name="adj1" fmla="val 50000"/>
                <a:gd name="adj2" fmla="val 25000"/>
              </a:avLst>
            </a:prstGeom>
            <a:gradFill rotWithShape="0">
              <a:gsLst>
                <a:gs pos="0">
                  <a:srgbClr val="D99594"/>
                </a:gs>
                <a:gs pos="50000">
                  <a:srgbClr val="C0504D"/>
                </a:gs>
                <a:gs pos="100000">
                  <a:srgbClr val="D99594"/>
                </a:gs>
              </a:gsLst>
              <a:lin ang="5400000" scaled="1"/>
            </a:gradFill>
            <a:ln w="12700">
              <a:solidFill>
                <a:srgbClr val="C0504D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5" name="Group 66"/>
          <p:cNvGrpSpPr>
            <a:grpSpLocks/>
          </p:cNvGrpSpPr>
          <p:nvPr/>
        </p:nvGrpSpPr>
        <p:grpSpPr bwMode="auto">
          <a:xfrm flipH="1" flipV="1">
            <a:off x="7543754" y="5881546"/>
            <a:ext cx="1000125" cy="361950"/>
            <a:chOff x="8365" y="9276"/>
            <a:chExt cx="1575" cy="570"/>
          </a:xfrm>
        </p:grpSpPr>
        <p:sp>
          <p:nvSpPr>
            <p:cNvPr id="36" name="AutoShape 67"/>
            <p:cNvSpPr>
              <a:spLocks noChangeArrowheads="1"/>
            </p:cNvSpPr>
            <p:nvPr/>
          </p:nvSpPr>
          <p:spPr bwMode="auto">
            <a:xfrm>
              <a:off x="8365" y="9426"/>
              <a:ext cx="435" cy="420"/>
            </a:xfrm>
            <a:prstGeom prst="downArrow">
              <a:avLst>
                <a:gd name="adj1" fmla="val 50000"/>
                <a:gd name="adj2" fmla="val 25000"/>
              </a:avLst>
            </a:prstGeom>
            <a:gradFill rotWithShape="0">
              <a:gsLst>
                <a:gs pos="0">
                  <a:srgbClr val="95B3D7"/>
                </a:gs>
                <a:gs pos="50000">
                  <a:srgbClr val="4F81BD"/>
                </a:gs>
                <a:gs pos="100000">
                  <a:srgbClr val="95B3D7"/>
                </a:gs>
              </a:gsLst>
              <a:lin ang="5400000" scaled="1"/>
            </a:gradFill>
            <a:ln w="12700">
              <a:solidFill>
                <a:srgbClr val="4F81BD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AutoShape 68"/>
            <p:cNvSpPr>
              <a:spLocks noChangeArrowheads="1"/>
            </p:cNvSpPr>
            <p:nvPr/>
          </p:nvSpPr>
          <p:spPr bwMode="auto">
            <a:xfrm>
              <a:off x="8745" y="9276"/>
              <a:ext cx="435" cy="570"/>
            </a:xfrm>
            <a:prstGeom prst="downArrow">
              <a:avLst>
                <a:gd name="adj1" fmla="val 50000"/>
                <a:gd name="adj2" fmla="val 32759"/>
              </a:avLst>
            </a:prstGeom>
            <a:gradFill rotWithShape="0">
              <a:gsLst>
                <a:gs pos="0">
                  <a:srgbClr val="95B3D7"/>
                </a:gs>
                <a:gs pos="50000">
                  <a:srgbClr val="4F81BD"/>
                </a:gs>
                <a:gs pos="100000">
                  <a:srgbClr val="95B3D7"/>
                </a:gs>
              </a:gsLst>
              <a:lin ang="5400000" scaled="1"/>
            </a:gradFill>
            <a:ln w="12700">
              <a:solidFill>
                <a:srgbClr val="4F81BD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AutoShape 69"/>
            <p:cNvSpPr>
              <a:spLocks noChangeArrowheads="1"/>
            </p:cNvSpPr>
            <p:nvPr/>
          </p:nvSpPr>
          <p:spPr bwMode="auto">
            <a:xfrm>
              <a:off x="9125" y="9449"/>
              <a:ext cx="435" cy="397"/>
            </a:xfrm>
            <a:prstGeom prst="downArrow">
              <a:avLst>
                <a:gd name="adj1" fmla="val 50000"/>
                <a:gd name="adj2" fmla="val 25000"/>
              </a:avLst>
            </a:prstGeom>
            <a:gradFill rotWithShape="0">
              <a:gsLst>
                <a:gs pos="0">
                  <a:srgbClr val="95B3D7"/>
                </a:gs>
                <a:gs pos="50000">
                  <a:srgbClr val="4F81BD"/>
                </a:gs>
                <a:gs pos="100000">
                  <a:srgbClr val="95B3D7"/>
                </a:gs>
              </a:gsLst>
              <a:lin ang="5400000" scaled="1"/>
            </a:gradFill>
            <a:ln w="12700">
              <a:solidFill>
                <a:srgbClr val="4F81BD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AutoShape 70"/>
            <p:cNvSpPr>
              <a:spLocks noChangeArrowheads="1"/>
            </p:cNvSpPr>
            <p:nvPr/>
          </p:nvSpPr>
          <p:spPr bwMode="auto">
            <a:xfrm>
              <a:off x="9505" y="9563"/>
              <a:ext cx="435" cy="283"/>
            </a:xfrm>
            <a:prstGeom prst="downArrow">
              <a:avLst>
                <a:gd name="adj1" fmla="val 50000"/>
                <a:gd name="adj2" fmla="val 25000"/>
              </a:avLst>
            </a:prstGeom>
            <a:gradFill rotWithShape="0">
              <a:gsLst>
                <a:gs pos="0">
                  <a:srgbClr val="95B3D7"/>
                </a:gs>
                <a:gs pos="50000">
                  <a:srgbClr val="4F81BD"/>
                </a:gs>
                <a:gs pos="100000">
                  <a:srgbClr val="95B3D7"/>
                </a:gs>
              </a:gsLst>
              <a:lin ang="5400000" scaled="1"/>
            </a:gradFill>
            <a:ln w="12700">
              <a:solidFill>
                <a:srgbClr val="4F81BD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40" name="Rectangle 71"/>
          <p:cNvSpPr>
            <a:spLocks noChangeArrowheads="1"/>
          </p:cNvSpPr>
          <p:nvPr/>
        </p:nvSpPr>
        <p:spPr bwMode="auto">
          <a:xfrm>
            <a:off x="7504066" y="5811240"/>
            <a:ext cx="1079500" cy="34925"/>
          </a:xfrm>
          <a:prstGeom prst="rect">
            <a:avLst/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1" name="Text Box 72"/>
          <p:cNvSpPr txBox="1">
            <a:spLocks noChangeArrowheads="1"/>
          </p:cNvSpPr>
          <p:nvPr/>
        </p:nvSpPr>
        <p:spPr bwMode="auto">
          <a:xfrm>
            <a:off x="7348491" y="5190035"/>
            <a:ext cx="147328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Faktor</a:t>
            </a:r>
            <a:r>
              <a:rPr kumimoji="0" lang="en-US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1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Penghambat</a:t>
            </a:r>
            <a:endParaRPr kumimoji="0" lang="id-ID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 Box 73"/>
          <p:cNvSpPr txBox="1">
            <a:spLocks noChangeArrowheads="1"/>
          </p:cNvSpPr>
          <p:nvPr/>
        </p:nvSpPr>
        <p:spPr bwMode="auto">
          <a:xfrm>
            <a:off x="7462791" y="6221993"/>
            <a:ext cx="132901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Faktor</a:t>
            </a:r>
            <a:r>
              <a:rPr kumimoji="0" lang="en-US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1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Pendorong</a:t>
            </a:r>
            <a:endParaRPr kumimoji="0" lang="id-ID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3" name="Elbow Connector 42"/>
          <p:cNvCxnSpPr>
            <a:stCxn id="13" idx="3"/>
            <a:endCxn id="27" idx="1"/>
          </p:cNvCxnSpPr>
          <p:nvPr/>
        </p:nvCxnSpPr>
        <p:spPr>
          <a:xfrm>
            <a:off x="3844314" y="3538077"/>
            <a:ext cx="1023051" cy="1077234"/>
          </a:xfrm>
          <a:prstGeom prst="bentConnector3">
            <a:avLst>
              <a:gd name="adj1" fmla="val 57865"/>
            </a:avLst>
          </a:prstGeom>
          <a:ln w="28575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7" idx="3"/>
            <a:endCxn id="28" idx="1"/>
          </p:cNvCxnSpPr>
          <p:nvPr/>
        </p:nvCxnSpPr>
        <p:spPr>
          <a:xfrm>
            <a:off x="6379703" y="4615311"/>
            <a:ext cx="1154662" cy="1588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28" idx="2"/>
            <a:endCxn id="29" idx="0"/>
          </p:cNvCxnSpPr>
          <p:nvPr/>
        </p:nvCxnSpPr>
        <p:spPr>
          <a:xfrm rot="5400000">
            <a:off x="6669753" y="4050698"/>
            <a:ext cx="567061" cy="2342616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9" idx="3"/>
            <a:endCxn id="40" idx="1"/>
          </p:cNvCxnSpPr>
          <p:nvPr/>
        </p:nvCxnSpPr>
        <p:spPr>
          <a:xfrm>
            <a:off x="6696584" y="5828703"/>
            <a:ext cx="807482" cy="1588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79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 autoUpdateAnimBg="0"/>
      <p:bldP spid="7" grpId="0" build="p" animBg="1" autoUpdateAnimBg="0"/>
      <p:bldP spid="9" grpId="0" animBg="1"/>
      <p:bldP spid="10" grpId="0" animBg="1"/>
      <p:bldP spid="11" grpId="0" animBg="1"/>
      <p:bldP spid="13" grpId="0" animBg="1"/>
      <p:bldP spid="27" grpId="0" animBg="1"/>
      <p:bldP spid="28" grpId="0" animBg="1"/>
      <p:bldP spid="29" grpId="0" animBg="1"/>
      <p:bldP spid="40" grpId="0" animBg="1"/>
      <p:bldP spid="41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49" y="76201"/>
            <a:ext cx="8870951" cy="8382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id-ID" b="1" dirty="0">
                <a:latin typeface="+mn-lt"/>
              </a:rPr>
              <a:t>Laporan Kinerja Program Studi</a:t>
            </a:r>
            <a:endParaRPr lang="en-US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49" y="1661795"/>
            <a:ext cx="4311650" cy="1321435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d-ID" sz="2000" dirty="0"/>
              <a:t>Hanya berisi data, tanpa narasi.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d-ID" sz="2000" dirty="0"/>
              <a:t>Tabel-tabel data yang perlu diisi sudah ada dalam panduan.</a:t>
            </a:r>
          </a:p>
        </p:txBody>
      </p:sp>
      <p:pic>
        <p:nvPicPr>
          <p:cNvPr id="5" name="Content Placeholder 4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1963" y="1673225"/>
            <a:ext cx="4430821" cy="392747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676524" y="1565910"/>
            <a:ext cx="2028825" cy="1714500"/>
          </a:xfrm>
          <a:prstGeom prst="rightArrow">
            <a:avLst>
              <a:gd name="adj1" fmla="val 45402"/>
              <a:gd name="adj2" fmla="val 47673"/>
            </a:avLst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828923" y="3821430"/>
            <a:ext cx="2028825" cy="1584960"/>
          </a:xfrm>
          <a:prstGeom prst="rightArrow">
            <a:avLst>
              <a:gd name="adj1" fmla="val 45402"/>
              <a:gd name="adj2" fmla="val 47673"/>
            </a:avLst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832350" y="3943667"/>
            <a:ext cx="4311650" cy="134048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id-ID" sz="2000" dirty="0"/>
              <a:t>Narasi tentang analisis data-data ditulis pada bab yang berkesuaian pada dokumen Laporan Evaluasi Diri.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008500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2237"/>
            <a:ext cx="7886700" cy="1325563"/>
          </a:xfrm>
        </p:spPr>
        <p:txBody>
          <a:bodyPr/>
          <a:lstStyle/>
          <a:p>
            <a:r>
              <a:rPr lang="id-ID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Analisis TOWS</a:t>
            </a: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3294717"/>
              </p:ext>
            </p:extLst>
          </p:nvPr>
        </p:nvGraphicFramePr>
        <p:xfrm>
          <a:off x="342900" y="1447800"/>
          <a:ext cx="85915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69877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953206" y="95183"/>
            <a:ext cx="2500312" cy="630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Menghambat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pencapaian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tujuan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43270" y="95183"/>
            <a:ext cx="2500312" cy="630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Membantu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pencapaian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tujuan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38023" y="3991065"/>
            <a:ext cx="6538455" cy="2389238"/>
          </a:xfrm>
          <a:prstGeom prst="rect">
            <a:avLst/>
          </a:prstGeom>
          <a:gradFill>
            <a:gsLst>
              <a:gs pos="0">
                <a:schemeClr val="accent2">
                  <a:tint val="35000"/>
                  <a:satMod val="253000"/>
                  <a:alpha val="25000"/>
                </a:schemeClr>
              </a:gs>
              <a:gs pos="50000">
                <a:schemeClr val="accent2">
                  <a:tint val="42000"/>
                  <a:satMod val="255000"/>
                </a:schemeClr>
              </a:gs>
              <a:gs pos="97000">
                <a:schemeClr val="accent2">
                  <a:tint val="53000"/>
                  <a:satMod val="260000"/>
                </a:schemeClr>
              </a:gs>
              <a:gs pos="100000">
                <a:schemeClr val="accent2">
                  <a:tint val="56000"/>
                  <a:satMod val="275000"/>
                </a:schemeClr>
              </a:gs>
            </a:gsLst>
          </a:gra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t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Dari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luar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institusi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38023" y="1514473"/>
            <a:ext cx="6538455" cy="2389238"/>
          </a:xfrm>
          <a:prstGeom prst="rect">
            <a:avLst/>
          </a:prstGeom>
          <a:gradFill>
            <a:gsLst>
              <a:gs pos="0">
                <a:schemeClr val="accent1">
                  <a:tint val="35000"/>
                  <a:satMod val="253000"/>
                  <a:alpha val="25000"/>
                </a:schemeClr>
              </a:gs>
              <a:gs pos="50000">
                <a:schemeClr val="accent1">
                  <a:tint val="42000"/>
                  <a:satMod val="255000"/>
                </a:schemeClr>
              </a:gs>
              <a:gs pos="97000">
                <a:schemeClr val="accent1">
                  <a:tint val="53000"/>
                  <a:satMod val="260000"/>
                </a:schemeClr>
              </a:gs>
              <a:gs pos="100000">
                <a:schemeClr val="accent1">
                  <a:tint val="56000"/>
                  <a:satMod val="275000"/>
                </a:schemeClr>
              </a:gs>
            </a:gsLst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t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Dari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dalam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institusi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479706" y="3680079"/>
            <a:ext cx="4633286" cy="796925"/>
          </a:xfrm>
        </p:spPr>
        <p:txBody>
          <a:bodyPr/>
          <a:lstStyle/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Matriks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id-I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TOWS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86142" y="1614479"/>
            <a:ext cx="2181223" cy="218122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81730" y="1614479"/>
            <a:ext cx="2181223" cy="218122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95662" y="4081535"/>
            <a:ext cx="2181223" cy="218122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91250" y="4081535"/>
            <a:ext cx="2181223" cy="218122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90120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20" grpId="0" animBg="1"/>
      <p:bldP spid="21" grpId="0" animBg="1"/>
      <p:bldP spid="9" grpId="0" animBg="1"/>
      <p:bldP spid="12" grpId="0" animBg="1"/>
      <p:bldP spid="13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Box 135"/>
          <p:cNvSpPr txBox="1"/>
          <p:nvPr/>
        </p:nvSpPr>
        <p:spPr>
          <a:xfrm>
            <a:off x="3426096" y="4632234"/>
            <a:ext cx="5428343" cy="185782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b">
            <a:noAutofit/>
          </a:bodyPr>
          <a:lstStyle/>
          <a:p>
            <a:pPr algn="r"/>
            <a:r>
              <a:rPr lang="id-ID" sz="28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Konsolidasi institusi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3410856" y="1233714"/>
            <a:ext cx="5428343" cy="18578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r"/>
            <a:r>
              <a:rPr lang="id-ID" sz="2800" b="1">
                <a:solidFill>
                  <a:schemeClr val="bg1"/>
                </a:solidFill>
                <a:latin typeface="+mj-lt"/>
                <a:cs typeface="Times New Roman" pitchFamily="18" charset="0"/>
              </a:rPr>
              <a:t>Pengembangan institusi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0259" y="20129"/>
            <a:ext cx="7886700" cy="945325"/>
          </a:xfrm>
        </p:spPr>
        <p:txBody>
          <a:bodyPr>
            <a:normAutofit/>
          </a:bodyPr>
          <a:lstStyle/>
          <a:p>
            <a:r>
              <a:rPr lang="id-ID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Analisis TOWS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413763" y="1717675"/>
            <a:ext cx="1600200" cy="4114800"/>
            <a:chOff x="192" y="1152"/>
            <a:chExt cx="1008" cy="2592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92" y="1536"/>
              <a:ext cx="1008" cy="2208"/>
              <a:chOff x="192" y="1536"/>
              <a:chExt cx="1008" cy="2208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240" y="1728"/>
                <a:ext cx="882" cy="1933"/>
                <a:chOff x="240" y="1248"/>
                <a:chExt cx="882" cy="1933"/>
              </a:xfrm>
            </p:grpSpPr>
            <p:grpSp>
              <p:nvGrpSpPr>
                <p:cNvPr id="5" name="Group 6"/>
                <p:cNvGrpSpPr>
                  <a:grpSpLocks/>
                </p:cNvGrpSpPr>
                <p:nvPr/>
              </p:nvGrpSpPr>
              <p:grpSpPr bwMode="auto">
                <a:xfrm>
                  <a:off x="240" y="1248"/>
                  <a:ext cx="882" cy="925"/>
                  <a:chOff x="480" y="3072"/>
                  <a:chExt cx="882" cy="925"/>
                </a:xfrm>
              </p:grpSpPr>
              <p:grpSp>
                <p:nvGrpSpPr>
                  <p:cNvPr id="6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480" y="3072"/>
                    <a:ext cx="882" cy="516"/>
                    <a:chOff x="294" y="2700"/>
                    <a:chExt cx="1506" cy="516"/>
                  </a:xfrm>
                </p:grpSpPr>
                <p:sp>
                  <p:nvSpPr>
                    <p:cNvPr id="64520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4" y="2700"/>
                      <a:ext cx="1506" cy="51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  <p:graphicFrame>
                  <p:nvGraphicFramePr>
                    <p:cNvPr id="64521" name="Object 9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1480580735"/>
                        </p:ext>
                      </p:extLst>
                    </p:nvPr>
                  </p:nvGraphicFramePr>
                  <p:xfrm>
                    <a:off x="356" y="2754"/>
                    <a:ext cx="1371" cy="402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25699" name="Worksheet" r:id="rId4" imgW="4990680" imgH="1461960" progId="Excel.Sheet.8">
                            <p:embed/>
                          </p:oleObj>
                        </mc:Choice>
                        <mc:Fallback>
                          <p:oleObj name="Worksheet" r:id="rId4" imgW="4990680" imgH="1461960" progId="Excel.Sheet.8">
                            <p:embed/>
                            <p:pic>
                              <p:nvPicPr>
                                <p:cNvPr id="0" name="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5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356" y="2754"/>
                                  <a:ext cx="1371" cy="402"/>
                                </a:xfrm>
                                <a:prstGeom prst="rect">
                                  <a:avLst/>
                                </a:prstGeom>
                                <a:solidFill>
                                  <a:schemeClr val="accent6">
                                    <a:lumMod val="40000"/>
                                    <a:lumOff val="60000"/>
                                  </a:schemeClr>
                                </a:solidFill>
                                <a:ln>
                                  <a:noFill/>
                                </a:ln>
                                <a:effectLst/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p:grpSp>
              <p:sp>
                <p:nvSpPr>
                  <p:cNvPr id="64522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7" y="3648"/>
                    <a:ext cx="550" cy="34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000" b="1"/>
                      <a:t>Kesimpulan: </a:t>
                    </a:r>
                  </a:p>
                  <a:p>
                    <a:pPr algn="ctr"/>
                    <a:r>
                      <a:rPr lang="en-US" sz="1000" b="1"/>
                      <a:t>……………</a:t>
                    </a:r>
                  </a:p>
                  <a:p>
                    <a:pPr algn="ctr"/>
                    <a:r>
                      <a:rPr lang="en-US" sz="1000" b="1"/>
                      <a:t>……………</a:t>
                    </a:r>
                  </a:p>
                </p:txBody>
              </p:sp>
            </p:grpSp>
            <p:grpSp>
              <p:nvGrpSpPr>
                <p:cNvPr id="7" name="Group 11"/>
                <p:cNvGrpSpPr>
                  <a:grpSpLocks/>
                </p:cNvGrpSpPr>
                <p:nvPr/>
              </p:nvGrpSpPr>
              <p:grpSpPr bwMode="auto">
                <a:xfrm>
                  <a:off x="240" y="2256"/>
                  <a:ext cx="882" cy="925"/>
                  <a:chOff x="1632" y="3072"/>
                  <a:chExt cx="882" cy="925"/>
                </a:xfrm>
              </p:grpSpPr>
              <p:grpSp>
                <p:nvGrpSpPr>
                  <p:cNvPr id="8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1632" y="3072"/>
                    <a:ext cx="882" cy="516"/>
                    <a:chOff x="2508" y="1896"/>
                    <a:chExt cx="882" cy="516"/>
                  </a:xfrm>
                </p:grpSpPr>
                <p:sp>
                  <p:nvSpPr>
                    <p:cNvPr id="64525" name="Rectangl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08" y="1896"/>
                      <a:ext cx="882" cy="516"/>
                    </a:xfrm>
                    <a:prstGeom prst="rect">
                      <a:avLst/>
                    </a:pr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  <p:grpSp>
                  <p:nvGrpSpPr>
                    <p:cNvPr id="9" name="Group 1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62" y="1950"/>
                      <a:ext cx="732" cy="396"/>
                      <a:chOff x="2562" y="1950"/>
                      <a:chExt cx="732" cy="396"/>
                    </a:xfrm>
                  </p:grpSpPr>
                  <p:sp>
                    <p:nvSpPr>
                      <p:cNvPr id="64527" name="Freeform 1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62" y="2340"/>
                        <a:ext cx="732" cy="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3"/>
                          </a:cxn>
                          <a:cxn ang="0">
                            <a:pos x="732" y="0"/>
                          </a:cxn>
                        </a:cxnLst>
                        <a:rect l="0" t="0" r="r" b="b"/>
                        <a:pathLst>
                          <a:path w="732" h="3">
                            <a:moveTo>
                              <a:pt x="0" y="3"/>
                            </a:moveTo>
                            <a:lnTo>
                              <a:pt x="732" y="0"/>
                            </a:lnTo>
                          </a:path>
                        </a:pathLst>
                      </a:custGeom>
                      <a:noFill/>
                      <a:ln w="9525" cmpd="sng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id-ID"/>
                      </a:p>
                    </p:txBody>
                  </p:sp>
                  <p:sp>
                    <p:nvSpPr>
                      <p:cNvPr id="64528" name="Line 1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562" y="2232"/>
                        <a:ext cx="727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prstDash val="sysDot"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id-ID"/>
                      </a:p>
                    </p:txBody>
                  </p:sp>
                  <p:sp>
                    <p:nvSpPr>
                      <p:cNvPr id="64529" name="Line 1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562" y="2010"/>
                        <a:ext cx="727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prstDash val="sysDot"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id-ID"/>
                      </a:p>
                    </p:txBody>
                  </p:sp>
                  <p:sp>
                    <p:nvSpPr>
                      <p:cNvPr id="64530" name="Freeform 1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62" y="2155"/>
                        <a:ext cx="724" cy="7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426"/>
                          </a:cxn>
                          <a:cxn ang="0">
                            <a:pos x="1686" y="108"/>
                          </a:cxn>
                          <a:cxn ang="0">
                            <a:pos x="3726" y="24"/>
                          </a:cxn>
                        </a:cxnLst>
                        <a:rect l="0" t="0" r="r" b="b"/>
                        <a:pathLst>
                          <a:path w="3726" h="426">
                            <a:moveTo>
                              <a:pt x="0" y="426"/>
                            </a:moveTo>
                            <a:cubicBezTo>
                              <a:pt x="281" y="373"/>
                              <a:pt x="1065" y="175"/>
                              <a:pt x="1686" y="108"/>
                            </a:cubicBezTo>
                            <a:cubicBezTo>
                              <a:pt x="2430" y="0"/>
                              <a:pt x="3301" y="42"/>
                              <a:pt x="3726" y="24"/>
                            </a:cubicBezTo>
                          </a:path>
                        </a:pathLst>
                      </a:custGeom>
                      <a:noFill/>
                      <a:ln w="9525" cmpd="sng">
                        <a:solidFill>
                          <a:srgbClr val="33CC33"/>
                        </a:solidFill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id-ID"/>
                      </a:p>
                    </p:txBody>
                  </p:sp>
                  <p:sp>
                    <p:nvSpPr>
                      <p:cNvPr id="64531" name="Freeform 1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62" y="2077"/>
                        <a:ext cx="717" cy="14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902"/>
                          </a:cxn>
                          <a:cxn ang="0">
                            <a:pos x="1854" y="152"/>
                          </a:cxn>
                          <a:cxn ang="0">
                            <a:pos x="3690" y="14"/>
                          </a:cxn>
                        </a:cxnLst>
                        <a:rect l="0" t="0" r="r" b="b"/>
                        <a:pathLst>
                          <a:path w="3690" h="902">
                            <a:moveTo>
                              <a:pt x="0" y="902"/>
                            </a:moveTo>
                            <a:cubicBezTo>
                              <a:pt x="309" y="777"/>
                              <a:pt x="1239" y="300"/>
                              <a:pt x="1854" y="152"/>
                            </a:cubicBezTo>
                            <a:cubicBezTo>
                              <a:pt x="2470" y="0"/>
                              <a:pt x="3308" y="43"/>
                              <a:pt x="3690" y="14"/>
                            </a:cubicBezTo>
                          </a:path>
                        </a:pathLst>
                      </a:custGeom>
                      <a:noFill/>
                      <a:ln w="9525" cmpd="sng">
                        <a:solidFill>
                          <a:srgbClr val="33CCFF"/>
                        </a:solidFill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id-ID"/>
                      </a:p>
                    </p:txBody>
                  </p:sp>
                  <p:sp>
                    <p:nvSpPr>
                      <p:cNvPr id="64532" name="Freeform 2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62" y="1998"/>
                        <a:ext cx="720" cy="22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1379"/>
                          </a:cxn>
                          <a:cxn ang="0">
                            <a:pos x="726" y="965"/>
                          </a:cxn>
                          <a:cxn ang="0">
                            <a:pos x="2118" y="149"/>
                          </a:cxn>
                          <a:cxn ang="0">
                            <a:pos x="3708" y="4"/>
                          </a:cxn>
                        </a:cxnLst>
                        <a:rect l="0" t="0" r="r" b="b"/>
                        <a:pathLst>
                          <a:path w="3708" h="1379">
                            <a:moveTo>
                              <a:pt x="0" y="1379"/>
                            </a:moveTo>
                            <a:cubicBezTo>
                              <a:pt x="121" y="1310"/>
                              <a:pt x="408" y="1199"/>
                              <a:pt x="726" y="965"/>
                            </a:cubicBezTo>
                            <a:cubicBezTo>
                              <a:pt x="1044" y="731"/>
                              <a:pt x="1643" y="298"/>
                              <a:pt x="2118" y="149"/>
                            </a:cubicBezTo>
                            <a:cubicBezTo>
                              <a:pt x="2593" y="0"/>
                              <a:pt x="3377" y="34"/>
                              <a:pt x="3708" y="4"/>
                            </a:cubicBezTo>
                          </a:path>
                        </a:pathLst>
                      </a:custGeom>
                      <a:noFill/>
                      <a:ln w="9525" cmpd="sng">
                        <a:solidFill>
                          <a:srgbClr val="0000CC"/>
                        </a:solidFill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id-ID"/>
                      </a:p>
                    </p:txBody>
                  </p:sp>
                  <p:sp>
                    <p:nvSpPr>
                      <p:cNvPr id="64533" name="Freeform 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62" y="1950"/>
                        <a:ext cx="1" cy="39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3" y="2400"/>
                          </a:cxn>
                        </a:cxnLst>
                        <a:rect l="0" t="0" r="r" b="b"/>
                        <a:pathLst>
                          <a:path w="3" h="2400">
                            <a:moveTo>
                              <a:pt x="0" y="0"/>
                            </a:moveTo>
                            <a:lnTo>
                              <a:pt x="3" y="2400"/>
                            </a:lnTo>
                          </a:path>
                        </a:pathLst>
                      </a:custGeom>
                      <a:noFill/>
                      <a:ln w="9525" cmpd="sng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id-ID"/>
                      </a:p>
                    </p:txBody>
                  </p:sp>
                </p:grpSp>
              </p:grpSp>
              <p:sp>
                <p:nvSpPr>
                  <p:cNvPr id="64534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99" y="3648"/>
                    <a:ext cx="550" cy="34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000" b="1"/>
                      <a:t>Kesimpulan: </a:t>
                    </a:r>
                  </a:p>
                  <a:p>
                    <a:pPr algn="ctr"/>
                    <a:r>
                      <a:rPr lang="en-US" sz="1000" b="1"/>
                      <a:t>……………</a:t>
                    </a:r>
                  </a:p>
                  <a:p>
                    <a:pPr algn="ctr"/>
                    <a:r>
                      <a:rPr lang="en-US" sz="1000" b="1"/>
                      <a:t>……………</a:t>
                    </a:r>
                  </a:p>
                </p:txBody>
              </p:sp>
            </p:grpSp>
          </p:grpSp>
          <p:sp>
            <p:nvSpPr>
              <p:cNvPr id="64535" name="Rectangle 23"/>
              <p:cNvSpPr>
                <a:spLocks noChangeArrowheads="1"/>
              </p:cNvSpPr>
              <p:nvPr/>
            </p:nvSpPr>
            <p:spPr bwMode="auto">
              <a:xfrm>
                <a:off x="192" y="1536"/>
                <a:ext cx="1008" cy="220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</p:grpSp>
        <p:sp>
          <p:nvSpPr>
            <p:cNvPr id="64536" name="Text Box 24"/>
            <p:cNvSpPr txBox="1">
              <a:spLocks noChangeArrowheads="1"/>
            </p:cNvSpPr>
            <p:nvPr/>
          </p:nvSpPr>
          <p:spPr bwMode="auto">
            <a:xfrm>
              <a:off x="216" y="1296"/>
              <a:ext cx="8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/>
                <a:t>Internal data</a:t>
              </a:r>
              <a:endParaRPr lang="en-US" sz="2400"/>
            </a:p>
          </p:txBody>
        </p:sp>
        <p:sp>
          <p:nvSpPr>
            <p:cNvPr id="64537" name="Text Box 25"/>
            <p:cNvSpPr txBox="1">
              <a:spLocks noChangeArrowheads="1"/>
            </p:cNvSpPr>
            <p:nvPr/>
          </p:nvSpPr>
          <p:spPr bwMode="auto">
            <a:xfrm>
              <a:off x="200" y="1152"/>
              <a:ext cx="91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/>
                <a:t>External data</a:t>
              </a:r>
              <a:endParaRPr lang="en-US" sz="2400"/>
            </a:p>
          </p:txBody>
        </p:sp>
      </p:grpSp>
      <p:grpSp>
        <p:nvGrpSpPr>
          <p:cNvPr id="10" name="Group 26"/>
          <p:cNvGrpSpPr>
            <a:grpSpLocks/>
          </p:cNvGrpSpPr>
          <p:nvPr/>
        </p:nvGrpSpPr>
        <p:grpSpPr bwMode="auto">
          <a:xfrm>
            <a:off x="3090163" y="3394075"/>
            <a:ext cx="2286000" cy="914400"/>
            <a:chOff x="1248" y="2208"/>
            <a:chExt cx="1440" cy="576"/>
          </a:xfrm>
          <a:solidFill>
            <a:schemeClr val="accent6">
              <a:lumMod val="20000"/>
              <a:lumOff val="80000"/>
            </a:schemeClr>
          </a:solidFill>
        </p:grpSpPr>
        <p:grpSp>
          <p:nvGrpSpPr>
            <p:cNvPr id="11" name="Group 27"/>
            <p:cNvGrpSpPr>
              <a:grpSpLocks/>
            </p:cNvGrpSpPr>
            <p:nvPr/>
          </p:nvGrpSpPr>
          <p:grpSpPr bwMode="auto">
            <a:xfrm>
              <a:off x="1632" y="2208"/>
              <a:ext cx="1056" cy="576"/>
              <a:chOff x="2736" y="2160"/>
              <a:chExt cx="1056" cy="576"/>
            </a:xfrm>
            <a:grpFill/>
          </p:grpSpPr>
          <p:sp>
            <p:nvSpPr>
              <p:cNvPr id="64540" name="Rectangle 28"/>
              <p:cNvSpPr>
                <a:spLocks noChangeArrowheads="1"/>
              </p:cNvSpPr>
              <p:nvPr/>
            </p:nvSpPr>
            <p:spPr bwMode="auto">
              <a:xfrm>
                <a:off x="2736" y="2160"/>
                <a:ext cx="1056" cy="576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id-ID">
                  <a:solidFill>
                    <a:schemeClr val="tx1"/>
                  </a:solidFill>
                </a:endParaRPr>
              </a:p>
            </p:txBody>
          </p:sp>
          <p:sp>
            <p:nvSpPr>
              <p:cNvPr id="64541" name="Text Box 29"/>
              <p:cNvSpPr txBox="1">
                <a:spLocks noChangeArrowheads="1"/>
              </p:cNvSpPr>
              <p:nvPr/>
            </p:nvSpPr>
            <p:spPr bwMode="auto">
              <a:xfrm>
                <a:off x="2944" y="2246"/>
                <a:ext cx="641" cy="40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id-ID" b="1" dirty="0">
                    <a:latin typeface="Benguiat Bk BT" pitchFamily="18" charset="0"/>
                  </a:rPr>
                  <a:t>TOWS</a:t>
                </a:r>
                <a:endParaRPr lang="en-US" b="1" dirty="0">
                  <a:latin typeface="Benguiat Bk BT" pitchFamily="18" charset="0"/>
                </a:endParaRPr>
              </a:p>
              <a:p>
                <a:pPr algn="ctr"/>
                <a:r>
                  <a:rPr lang="en-US" b="1" dirty="0">
                    <a:latin typeface="Benguiat Bk BT" pitchFamily="18" charset="0"/>
                  </a:rPr>
                  <a:t>Analysis</a:t>
                </a:r>
                <a:endParaRPr lang="en-US" sz="1600" dirty="0">
                  <a:latin typeface="Benguiat Bk BT" pitchFamily="18" charset="0"/>
                </a:endParaRPr>
              </a:p>
            </p:txBody>
          </p:sp>
        </p:grpSp>
        <p:sp>
          <p:nvSpPr>
            <p:cNvPr id="64542" name="Line 30"/>
            <p:cNvSpPr>
              <a:spLocks noChangeShapeType="1"/>
            </p:cNvSpPr>
            <p:nvPr/>
          </p:nvSpPr>
          <p:spPr bwMode="auto">
            <a:xfrm>
              <a:off x="1248" y="2496"/>
              <a:ext cx="336" cy="0"/>
            </a:xfrm>
            <a:prstGeom prst="line">
              <a:avLst/>
            </a:prstGeom>
            <a:grp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</p:grpSp>
      <p:grpSp>
        <p:nvGrpSpPr>
          <p:cNvPr id="12" name="Group 31"/>
          <p:cNvGrpSpPr>
            <a:grpSpLocks/>
          </p:cNvGrpSpPr>
          <p:nvPr/>
        </p:nvGrpSpPr>
        <p:grpSpPr bwMode="auto">
          <a:xfrm>
            <a:off x="5452363" y="3241675"/>
            <a:ext cx="2362200" cy="1200150"/>
            <a:chOff x="3840" y="2064"/>
            <a:chExt cx="1488" cy="756"/>
          </a:xfrm>
        </p:grpSpPr>
        <p:grpSp>
          <p:nvGrpSpPr>
            <p:cNvPr id="13" name="Group 32"/>
            <p:cNvGrpSpPr>
              <a:grpSpLocks/>
            </p:cNvGrpSpPr>
            <p:nvPr/>
          </p:nvGrpSpPr>
          <p:grpSpPr bwMode="auto">
            <a:xfrm>
              <a:off x="4224" y="2064"/>
              <a:ext cx="1104" cy="756"/>
              <a:chOff x="4078" y="1908"/>
              <a:chExt cx="1104" cy="756"/>
            </a:xfrm>
          </p:grpSpPr>
          <p:sp>
            <p:nvSpPr>
              <p:cNvPr id="64545" name="Rectangle 33"/>
              <p:cNvSpPr>
                <a:spLocks noChangeArrowheads="1"/>
              </p:cNvSpPr>
              <p:nvPr/>
            </p:nvSpPr>
            <p:spPr bwMode="auto">
              <a:xfrm>
                <a:off x="4078" y="1908"/>
                <a:ext cx="1104" cy="75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64546" name="Text Box 34"/>
              <p:cNvSpPr txBox="1">
                <a:spLocks noChangeArrowheads="1"/>
              </p:cNvSpPr>
              <p:nvPr/>
            </p:nvSpPr>
            <p:spPr bwMode="auto">
              <a:xfrm>
                <a:off x="4079" y="1969"/>
                <a:ext cx="1101" cy="6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000" b="1" dirty="0">
                    <a:latin typeface="Times New Roman" pitchFamily="18" charset="0"/>
                  </a:rPr>
                  <a:t>Strength	Weaknesses</a:t>
                </a:r>
              </a:p>
              <a:p>
                <a:r>
                  <a:rPr lang="en-US" sz="1000" b="1" dirty="0">
                    <a:latin typeface="Times New Roman" pitchFamily="18" charset="0"/>
                  </a:rPr>
                  <a:t>…………	 …………</a:t>
                </a:r>
              </a:p>
              <a:p>
                <a:r>
                  <a:rPr lang="en-US" sz="1000" b="1" dirty="0">
                    <a:latin typeface="Times New Roman" pitchFamily="18" charset="0"/>
                  </a:rPr>
                  <a:t>…………	 …………</a:t>
                </a:r>
              </a:p>
              <a:p>
                <a:r>
                  <a:rPr lang="en-US" sz="1000" b="1" dirty="0">
                    <a:latin typeface="Times New Roman" pitchFamily="18" charset="0"/>
                  </a:rPr>
                  <a:t>Opportunities	Threats</a:t>
                </a:r>
              </a:p>
              <a:p>
                <a:r>
                  <a:rPr lang="en-US" sz="1000" b="1" dirty="0">
                    <a:latin typeface="Times New Roman" pitchFamily="18" charset="0"/>
                  </a:rPr>
                  <a:t>………….	 …………</a:t>
                </a:r>
              </a:p>
              <a:p>
                <a:r>
                  <a:rPr lang="en-US" sz="1000" b="1" dirty="0">
                    <a:latin typeface="Times New Roman" pitchFamily="18" charset="0"/>
                  </a:rPr>
                  <a:t>………….	 …………</a:t>
                </a:r>
              </a:p>
            </p:txBody>
          </p:sp>
        </p:grpSp>
        <p:sp>
          <p:nvSpPr>
            <p:cNvPr id="64547" name="Line 35"/>
            <p:cNvSpPr>
              <a:spLocks noChangeShapeType="1"/>
            </p:cNvSpPr>
            <p:nvPr/>
          </p:nvSpPr>
          <p:spPr bwMode="auto">
            <a:xfrm>
              <a:off x="3840" y="2442"/>
              <a:ext cx="33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</p:grpSp>
      <p:grpSp>
        <p:nvGrpSpPr>
          <p:cNvPr id="14" name="Group 36"/>
          <p:cNvGrpSpPr>
            <a:grpSpLocks/>
          </p:cNvGrpSpPr>
          <p:nvPr/>
        </p:nvGrpSpPr>
        <p:grpSpPr bwMode="auto">
          <a:xfrm>
            <a:off x="3521963" y="1336675"/>
            <a:ext cx="3848100" cy="1828800"/>
            <a:chOff x="1520" y="912"/>
            <a:chExt cx="2424" cy="1152"/>
          </a:xfrm>
        </p:grpSpPr>
        <p:grpSp>
          <p:nvGrpSpPr>
            <p:cNvPr id="15" name="Group 37"/>
            <p:cNvGrpSpPr>
              <a:grpSpLocks/>
            </p:cNvGrpSpPr>
            <p:nvPr/>
          </p:nvGrpSpPr>
          <p:grpSpPr bwMode="auto">
            <a:xfrm>
              <a:off x="1520" y="912"/>
              <a:ext cx="2424" cy="1008"/>
              <a:chOff x="2880" y="768"/>
              <a:chExt cx="2424" cy="1008"/>
            </a:xfrm>
          </p:grpSpPr>
          <p:sp>
            <p:nvSpPr>
              <p:cNvPr id="64550" name="Text Box 38"/>
              <p:cNvSpPr txBox="1">
                <a:spLocks noChangeArrowheads="1"/>
              </p:cNvSpPr>
              <p:nvPr/>
            </p:nvSpPr>
            <p:spPr bwMode="auto">
              <a:xfrm>
                <a:off x="3744" y="1067"/>
                <a:ext cx="1560" cy="41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 i="1" dirty="0">
                    <a:solidFill>
                      <a:srgbClr val="CC0000"/>
                    </a:solidFill>
                    <a:latin typeface="Times New Roman" pitchFamily="18" charset="0"/>
                  </a:rPr>
                  <a:t>S</a:t>
                </a:r>
                <a:r>
                  <a:rPr lang="en-US" i="1" dirty="0">
                    <a:latin typeface="Times New Roman" pitchFamily="18" charset="0"/>
                  </a:rPr>
                  <a:t>trength</a:t>
                </a:r>
                <a:r>
                  <a:rPr lang="en-US" dirty="0">
                    <a:latin typeface="Times New Roman" pitchFamily="18" charset="0"/>
                  </a:rPr>
                  <a:t> </a:t>
                </a:r>
                <a:r>
                  <a:rPr lang="en-US" b="1" dirty="0">
                    <a:latin typeface="Times New Roman" pitchFamily="18" charset="0"/>
                  </a:rPr>
                  <a:t>&gt;</a:t>
                </a:r>
                <a:r>
                  <a:rPr lang="en-US" dirty="0">
                    <a:latin typeface="Times New Roman" pitchFamily="18" charset="0"/>
                  </a:rPr>
                  <a:t> </a:t>
                </a:r>
                <a:r>
                  <a:rPr lang="en-US" b="1" i="1" dirty="0" err="1">
                    <a:solidFill>
                      <a:srgbClr val="CC0000"/>
                    </a:solidFill>
                    <a:latin typeface="Times New Roman" pitchFamily="18" charset="0"/>
                  </a:rPr>
                  <a:t>W</a:t>
                </a:r>
                <a:r>
                  <a:rPr lang="en-US" i="1" dirty="0" err="1">
                    <a:latin typeface="Times New Roman" pitchFamily="18" charset="0"/>
                  </a:rPr>
                  <a:t>eaknesess</a:t>
                </a:r>
                <a:r>
                  <a:rPr lang="en-US" dirty="0">
                    <a:latin typeface="Times New Roman" pitchFamily="18" charset="0"/>
                  </a:rPr>
                  <a:t> </a:t>
                </a:r>
              </a:p>
              <a:p>
                <a:r>
                  <a:rPr lang="en-US" b="1" i="1" dirty="0">
                    <a:solidFill>
                      <a:srgbClr val="CC0000"/>
                    </a:solidFill>
                    <a:latin typeface="Times New Roman" pitchFamily="18" charset="0"/>
                  </a:rPr>
                  <a:t>O</a:t>
                </a:r>
                <a:r>
                  <a:rPr lang="en-US" i="1" dirty="0">
                    <a:latin typeface="Times New Roman" pitchFamily="18" charset="0"/>
                  </a:rPr>
                  <a:t>pportunities </a:t>
                </a:r>
                <a:r>
                  <a:rPr lang="en-US" b="1" i="1" dirty="0">
                    <a:latin typeface="Times New Roman" pitchFamily="18" charset="0"/>
                  </a:rPr>
                  <a:t>&gt;</a:t>
                </a:r>
                <a:r>
                  <a:rPr lang="en-US" i="1" dirty="0">
                    <a:latin typeface="Times New Roman" pitchFamily="18" charset="0"/>
                  </a:rPr>
                  <a:t> </a:t>
                </a:r>
                <a:r>
                  <a:rPr lang="en-US" b="1" i="1" dirty="0">
                    <a:solidFill>
                      <a:srgbClr val="CC0000"/>
                    </a:solidFill>
                    <a:latin typeface="Times New Roman" pitchFamily="18" charset="0"/>
                  </a:rPr>
                  <a:t>T</a:t>
                </a:r>
                <a:r>
                  <a:rPr lang="en-US" i="1" dirty="0">
                    <a:latin typeface="Times New Roman" pitchFamily="18" charset="0"/>
                  </a:rPr>
                  <a:t>hreats </a:t>
                </a:r>
                <a:endParaRPr lang="en-US" dirty="0">
                  <a:latin typeface="Times New Roman" pitchFamily="18" charset="0"/>
                  <a:sym typeface="Wingdings 3" pitchFamily="18" charset="2"/>
                </a:endParaRPr>
              </a:p>
            </p:txBody>
          </p:sp>
          <p:grpSp>
            <p:nvGrpSpPr>
              <p:cNvPr id="16" name="Group 39"/>
              <p:cNvGrpSpPr>
                <a:grpSpLocks/>
              </p:cNvGrpSpPr>
              <p:nvPr/>
            </p:nvGrpSpPr>
            <p:grpSpPr bwMode="auto">
              <a:xfrm>
                <a:off x="2880" y="768"/>
                <a:ext cx="816" cy="1008"/>
                <a:chOff x="2034" y="2119"/>
                <a:chExt cx="1363" cy="1645"/>
              </a:xfrm>
            </p:grpSpPr>
            <p:sp>
              <p:nvSpPr>
                <p:cNvPr id="64552" name="Freeform 40"/>
                <p:cNvSpPr>
                  <a:spLocks/>
                </p:cNvSpPr>
                <p:nvPr/>
              </p:nvSpPr>
              <p:spPr bwMode="auto">
                <a:xfrm>
                  <a:off x="2176" y="2563"/>
                  <a:ext cx="675" cy="1197"/>
                </a:xfrm>
                <a:custGeom>
                  <a:avLst/>
                  <a:gdLst/>
                  <a:ahLst/>
                  <a:cxnLst>
                    <a:cxn ang="0">
                      <a:pos x="4619" y="1950"/>
                    </a:cxn>
                    <a:cxn ang="0">
                      <a:pos x="4619" y="1760"/>
                    </a:cxn>
                    <a:cxn ang="0">
                      <a:pos x="4344" y="1384"/>
                    </a:cxn>
                    <a:cxn ang="0">
                      <a:pos x="1966" y="376"/>
                    </a:cxn>
                    <a:cxn ang="0">
                      <a:pos x="1034" y="0"/>
                    </a:cxn>
                    <a:cxn ang="0">
                      <a:pos x="1013" y="658"/>
                    </a:cxn>
                    <a:cxn ang="0">
                      <a:pos x="791" y="1255"/>
                    </a:cxn>
                    <a:cxn ang="0">
                      <a:pos x="0" y="3579"/>
                    </a:cxn>
                    <a:cxn ang="0">
                      <a:pos x="79" y="9077"/>
                    </a:cxn>
                    <a:cxn ang="0">
                      <a:pos x="224" y="9294"/>
                    </a:cxn>
                    <a:cxn ang="0">
                      <a:pos x="716" y="9551"/>
                    </a:cxn>
                    <a:cxn ang="0">
                      <a:pos x="1206" y="9581"/>
                    </a:cxn>
                    <a:cxn ang="0">
                      <a:pos x="1061" y="9169"/>
                    </a:cxn>
                    <a:cxn ang="0">
                      <a:pos x="1158" y="9047"/>
                    </a:cxn>
                    <a:cxn ang="0">
                      <a:pos x="1158" y="8732"/>
                    </a:cxn>
                    <a:cxn ang="0">
                      <a:pos x="1281" y="8481"/>
                    </a:cxn>
                    <a:cxn ang="0">
                      <a:pos x="1281" y="8167"/>
                    </a:cxn>
                    <a:cxn ang="0">
                      <a:pos x="1401" y="7630"/>
                    </a:cxn>
                    <a:cxn ang="0">
                      <a:pos x="2528" y="6309"/>
                    </a:cxn>
                    <a:cxn ang="0">
                      <a:pos x="4149" y="8767"/>
                    </a:cxn>
                    <a:cxn ang="0">
                      <a:pos x="4934" y="8955"/>
                    </a:cxn>
                    <a:cxn ang="0">
                      <a:pos x="5401" y="8922"/>
                    </a:cxn>
                    <a:cxn ang="0">
                      <a:pos x="5135" y="8732"/>
                    </a:cxn>
                    <a:cxn ang="0">
                      <a:pos x="4911" y="8414"/>
                    </a:cxn>
                    <a:cxn ang="0">
                      <a:pos x="4911" y="8230"/>
                    </a:cxn>
                    <a:cxn ang="0">
                      <a:pos x="4812" y="7915"/>
                    </a:cxn>
                    <a:cxn ang="0">
                      <a:pos x="4637" y="7823"/>
                    </a:cxn>
                    <a:cxn ang="0">
                      <a:pos x="4544" y="7383"/>
                    </a:cxn>
                    <a:cxn ang="0">
                      <a:pos x="4371" y="2701"/>
                    </a:cxn>
                    <a:cxn ang="0">
                      <a:pos x="4471" y="2230"/>
                    </a:cxn>
                    <a:cxn ang="0">
                      <a:pos x="4619" y="1950"/>
                    </a:cxn>
                  </a:cxnLst>
                  <a:rect l="0" t="0" r="r" b="b"/>
                  <a:pathLst>
                    <a:path w="5401" h="9581">
                      <a:moveTo>
                        <a:pt x="4619" y="1950"/>
                      </a:moveTo>
                      <a:lnTo>
                        <a:pt x="4619" y="1760"/>
                      </a:lnTo>
                      <a:lnTo>
                        <a:pt x="4344" y="1384"/>
                      </a:lnTo>
                      <a:lnTo>
                        <a:pt x="1966" y="376"/>
                      </a:lnTo>
                      <a:lnTo>
                        <a:pt x="1034" y="0"/>
                      </a:lnTo>
                      <a:lnTo>
                        <a:pt x="1013" y="658"/>
                      </a:lnTo>
                      <a:lnTo>
                        <a:pt x="791" y="1255"/>
                      </a:lnTo>
                      <a:lnTo>
                        <a:pt x="0" y="3579"/>
                      </a:lnTo>
                      <a:lnTo>
                        <a:pt x="79" y="9077"/>
                      </a:lnTo>
                      <a:lnTo>
                        <a:pt x="224" y="9294"/>
                      </a:lnTo>
                      <a:lnTo>
                        <a:pt x="716" y="9551"/>
                      </a:lnTo>
                      <a:lnTo>
                        <a:pt x="1206" y="9581"/>
                      </a:lnTo>
                      <a:lnTo>
                        <a:pt x="1061" y="9169"/>
                      </a:lnTo>
                      <a:lnTo>
                        <a:pt x="1158" y="9047"/>
                      </a:lnTo>
                      <a:lnTo>
                        <a:pt x="1158" y="8732"/>
                      </a:lnTo>
                      <a:lnTo>
                        <a:pt x="1281" y="8481"/>
                      </a:lnTo>
                      <a:lnTo>
                        <a:pt x="1281" y="8167"/>
                      </a:lnTo>
                      <a:lnTo>
                        <a:pt x="1401" y="7630"/>
                      </a:lnTo>
                      <a:lnTo>
                        <a:pt x="2528" y="6309"/>
                      </a:lnTo>
                      <a:lnTo>
                        <a:pt x="4149" y="8767"/>
                      </a:lnTo>
                      <a:lnTo>
                        <a:pt x="4934" y="8955"/>
                      </a:lnTo>
                      <a:lnTo>
                        <a:pt x="5401" y="8922"/>
                      </a:lnTo>
                      <a:lnTo>
                        <a:pt x="5135" y="8732"/>
                      </a:lnTo>
                      <a:lnTo>
                        <a:pt x="4911" y="8414"/>
                      </a:lnTo>
                      <a:lnTo>
                        <a:pt x="4911" y="8230"/>
                      </a:lnTo>
                      <a:lnTo>
                        <a:pt x="4812" y="7915"/>
                      </a:lnTo>
                      <a:lnTo>
                        <a:pt x="4637" y="7823"/>
                      </a:lnTo>
                      <a:lnTo>
                        <a:pt x="4544" y="7383"/>
                      </a:lnTo>
                      <a:lnTo>
                        <a:pt x="4371" y="2701"/>
                      </a:lnTo>
                      <a:lnTo>
                        <a:pt x="4471" y="2230"/>
                      </a:lnTo>
                      <a:lnTo>
                        <a:pt x="4619" y="1950"/>
                      </a:lnTo>
                      <a:close/>
                    </a:path>
                  </a:pathLst>
                </a:custGeom>
                <a:solidFill>
                  <a:srgbClr val="70230C"/>
                </a:solidFill>
                <a:ln w="0">
                  <a:solidFill>
                    <a:srgbClr val="70230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64553" name="Freeform 41"/>
                <p:cNvSpPr>
                  <a:spLocks/>
                </p:cNvSpPr>
                <p:nvPr/>
              </p:nvSpPr>
              <p:spPr bwMode="auto">
                <a:xfrm>
                  <a:off x="2283" y="2695"/>
                  <a:ext cx="1097" cy="810"/>
                </a:xfrm>
                <a:custGeom>
                  <a:avLst/>
                  <a:gdLst/>
                  <a:ahLst/>
                  <a:cxnLst>
                    <a:cxn ang="0">
                      <a:pos x="7501" y="853"/>
                    </a:cxn>
                    <a:cxn ang="0">
                      <a:pos x="7598" y="640"/>
                    </a:cxn>
                    <a:cxn ang="0">
                      <a:pos x="8003" y="0"/>
                    </a:cxn>
                    <a:cxn ang="0">
                      <a:pos x="7394" y="189"/>
                    </a:cxn>
                    <a:cxn ang="0">
                      <a:pos x="6749" y="477"/>
                    </a:cxn>
                    <a:cxn ang="0">
                      <a:pos x="6215" y="803"/>
                    </a:cxn>
                    <a:cxn ang="0">
                      <a:pos x="5864" y="1087"/>
                    </a:cxn>
                    <a:cxn ang="0">
                      <a:pos x="5512" y="1420"/>
                    </a:cxn>
                    <a:cxn ang="0">
                      <a:pos x="5145" y="1841"/>
                    </a:cxn>
                    <a:cxn ang="0">
                      <a:pos x="4866" y="2224"/>
                    </a:cxn>
                    <a:cxn ang="0">
                      <a:pos x="4774" y="2433"/>
                    </a:cxn>
                    <a:cxn ang="0">
                      <a:pos x="4496" y="2433"/>
                    </a:cxn>
                    <a:cxn ang="0">
                      <a:pos x="3854" y="2105"/>
                    </a:cxn>
                    <a:cxn ang="0">
                      <a:pos x="3040" y="1680"/>
                    </a:cxn>
                    <a:cxn ang="0">
                      <a:pos x="1176" y="336"/>
                    </a:cxn>
                    <a:cxn ang="0">
                      <a:pos x="1105" y="640"/>
                    </a:cxn>
                    <a:cxn ang="0">
                      <a:pos x="887" y="543"/>
                    </a:cxn>
                    <a:cxn ang="0">
                      <a:pos x="934" y="853"/>
                    </a:cxn>
                    <a:cxn ang="0">
                      <a:pos x="809" y="828"/>
                    </a:cxn>
                    <a:cxn ang="0">
                      <a:pos x="887" y="1110"/>
                    </a:cxn>
                    <a:cxn ang="0">
                      <a:pos x="919" y="1889"/>
                    </a:cxn>
                    <a:cxn ang="0">
                      <a:pos x="919" y="2548"/>
                    </a:cxn>
                    <a:cxn ang="0">
                      <a:pos x="861" y="3095"/>
                    </a:cxn>
                    <a:cxn ang="0">
                      <a:pos x="659" y="4538"/>
                    </a:cxn>
                    <a:cxn ang="0">
                      <a:pos x="385" y="5245"/>
                    </a:cxn>
                    <a:cxn ang="0">
                      <a:pos x="0" y="6143"/>
                    </a:cxn>
                    <a:cxn ang="0">
                      <a:pos x="385" y="6192"/>
                    </a:cxn>
                    <a:cxn ang="0">
                      <a:pos x="1913" y="6214"/>
                    </a:cxn>
                    <a:cxn ang="0">
                      <a:pos x="2780" y="6309"/>
                    </a:cxn>
                    <a:cxn ang="0">
                      <a:pos x="3483" y="6476"/>
                    </a:cxn>
                    <a:cxn ang="0">
                      <a:pos x="3651" y="6331"/>
                    </a:cxn>
                    <a:cxn ang="0">
                      <a:pos x="4203" y="5880"/>
                    </a:cxn>
                    <a:cxn ang="0">
                      <a:pos x="4699" y="5578"/>
                    </a:cxn>
                    <a:cxn ang="0">
                      <a:pos x="5436" y="5316"/>
                    </a:cxn>
                    <a:cxn ang="0">
                      <a:pos x="5568" y="4866"/>
                    </a:cxn>
                    <a:cxn ang="0">
                      <a:pos x="5749" y="4371"/>
                    </a:cxn>
                    <a:cxn ang="0">
                      <a:pos x="5993" y="3898"/>
                    </a:cxn>
                    <a:cxn ang="0">
                      <a:pos x="6531" y="3026"/>
                    </a:cxn>
                    <a:cxn ang="0">
                      <a:pos x="7042" y="2486"/>
                    </a:cxn>
                    <a:cxn ang="0">
                      <a:pos x="7353" y="2176"/>
                    </a:cxn>
                    <a:cxn ang="0">
                      <a:pos x="7779" y="1889"/>
                    </a:cxn>
                    <a:cxn ang="0">
                      <a:pos x="8313" y="1609"/>
                    </a:cxn>
                    <a:cxn ang="0">
                      <a:pos x="8777" y="1372"/>
                    </a:cxn>
                    <a:cxn ang="0">
                      <a:pos x="8535" y="1301"/>
                    </a:cxn>
                    <a:cxn ang="0">
                      <a:pos x="8224" y="1278"/>
                    </a:cxn>
                    <a:cxn ang="0">
                      <a:pos x="7850" y="1278"/>
                    </a:cxn>
                    <a:cxn ang="0">
                      <a:pos x="8132" y="991"/>
                    </a:cxn>
                    <a:cxn ang="0">
                      <a:pos x="8517" y="588"/>
                    </a:cxn>
                    <a:cxn ang="0">
                      <a:pos x="8132" y="662"/>
                    </a:cxn>
                    <a:cxn ang="0">
                      <a:pos x="7668" y="784"/>
                    </a:cxn>
                    <a:cxn ang="0">
                      <a:pos x="7501" y="853"/>
                    </a:cxn>
                  </a:cxnLst>
                  <a:rect l="0" t="0" r="r" b="b"/>
                  <a:pathLst>
                    <a:path w="8777" h="6476">
                      <a:moveTo>
                        <a:pt x="7501" y="853"/>
                      </a:moveTo>
                      <a:lnTo>
                        <a:pt x="7598" y="640"/>
                      </a:lnTo>
                      <a:lnTo>
                        <a:pt x="8003" y="0"/>
                      </a:lnTo>
                      <a:lnTo>
                        <a:pt x="7394" y="189"/>
                      </a:lnTo>
                      <a:lnTo>
                        <a:pt x="6749" y="477"/>
                      </a:lnTo>
                      <a:lnTo>
                        <a:pt x="6215" y="803"/>
                      </a:lnTo>
                      <a:lnTo>
                        <a:pt x="5864" y="1087"/>
                      </a:lnTo>
                      <a:lnTo>
                        <a:pt x="5512" y="1420"/>
                      </a:lnTo>
                      <a:lnTo>
                        <a:pt x="5145" y="1841"/>
                      </a:lnTo>
                      <a:lnTo>
                        <a:pt x="4866" y="2224"/>
                      </a:lnTo>
                      <a:lnTo>
                        <a:pt x="4774" y="2433"/>
                      </a:lnTo>
                      <a:lnTo>
                        <a:pt x="4496" y="2433"/>
                      </a:lnTo>
                      <a:lnTo>
                        <a:pt x="3854" y="2105"/>
                      </a:lnTo>
                      <a:lnTo>
                        <a:pt x="3040" y="1680"/>
                      </a:lnTo>
                      <a:lnTo>
                        <a:pt x="1176" y="336"/>
                      </a:lnTo>
                      <a:lnTo>
                        <a:pt x="1105" y="640"/>
                      </a:lnTo>
                      <a:lnTo>
                        <a:pt x="887" y="543"/>
                      </a:lnTo>
                      <a:lnTo>
                        <a:pt x="934" y="853"/>
                      </a:lnTo>
                      <a:lnTo>
                        <a:pt x="809" y="828"/>
                      </a:lnTo>
                      <a:lnTo>
                        <a:pt x="887" y="1110"/>
                      </a:lnTo>
                      <a:lnTo>
                        <a:pt x="919" y="1889"/>
                      </a:lnTo>
                      <a:lnTo>
                        <a:pt x="919" y="2548"/>
                      </a:lnTo>
                      <a:lnTo>
                        <a:pt x="861" y="3095"/>
                      </a:lnTo>
                      <a:lnTo>
                        <a:pt x="659" y="4538"/>
                      </a:lnTo>
                      <a:lnTo>
                        <a:pt x="385" y="5245"/>
                      </a:lnTo>
                      <a:lnTo>
                        <a:pt x="0" y="6143"/>
                      </a:lnTo>
                      <a:lnTo>
                        <a:pt x="385" y="6192"/>
                      </a:lnTo>
                      <a:lnTo>
                        <a:pt x="1913" y="6214"/>
                      </a:lnTo>
                      <a:lnTo>
                        <a:pt x="2780" y="6309"/>
                      </a:lnTo>
                      <a:lnTo>
                        <a:pt x="3483" y="6476"/>
                      </a:lnTo>
                      <a:lnTo>
                        <a:pt x="3651" y="6331"/>
                      </a:lnTo>
                      <a:lnTo>
                        <a:pt x="4203" y="5880"/>
                      </a:lnTo>
                      <a:lnTo>
                        <a:pt x="4699" y="5578"/>
                      </a:lnTo>
                      <a:lnTo>
                        <a:pt x="5436" y="5316"/>
                      </a:lnTo>
                      <a:lnTo>
                        <a:pt x="5568" y="4866"/>
                      </a:lnTo>
                      <a:lnTo>
                        <a:pt x="5749" y="4371"/>
                      </a:lnTo>
                      <a:lnTo>
                        <a:pt x="5993" y="3898"/>
                      </a:lnTo>
                      <a:lnTo>
                        <a:pt x="6531" y="3026"/>
                      </a:lnTo>
                      <a:lnTo>
                        <a:pt x="7042" y="2486"/>
                      </a:lnTo>
                      <a:lnTo>
                        <a:pt x="7353" y="2176"/>
                      </a:lnTo>
                      <a:lnTo>
                        <a:pt x="7779" y="1889"/>
                      </a:lnTo>
                      <a:lnTo>
                        <a:pt x="8313" y="1609"/>
                      </a:lnTo>
                      <a:lnTo>
                        <a:pt x="8777" y="1372"/>
                      </a:lnTo>
                      <a:lnTo>
                        <a:pt x="8535" y="1301"/>
                      </a:lnTo>
                      <a:lnTo>
                        <a:pt x="8224" y="1278"/>
                      </a:lnTo>
                      <a:lnTo>
                        <a:pt x="7850" y="1278"/>
                      </a:lnTo>
                      <a:lnTo>
                        <a:pt x="8132" y="991"/>
                      </a:lnTo>
                      <a:lnTo>
                        <a:pt x="8517" y="588"/>
                      </a:lnTo>
                      <a:lnTo>
                        <a:pt x="8132" y="662"/>
                      </a:lnTo>
                      <a:lnTo>
                        <a:pt x="7668" y="784"/>
                      </a:lnTo>
                      <a:lnTo>
                        <a:pt x="7501" y="8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64554" name="Freeform 42"/>
                <p:cNvSpPr>
                  <a:spLocks/>
                </p:cNvSpPr>
                <p:nvPr/>
              </p:nvSpPr>
              <p:spPr bwMode="auto">
                <a:xfrm>
                  <a:off x="2242" y="2998"/>
                  <a:ext cx="238" cy="313"/>
                </a:xfrm>
                <a:custGeom>
                  <a:avLst/>
                  <a:gdLst/>
                  <a:ahLst/>
                  <a:cxnLst>
                    <a:cxn ang="0">
                      <a:pos x="1245" y="0"/>
                    </a:cxn>
                    <a:cxn ang="0">
                      <a:pos x="1227" y="297"/>
                    </a:cxn>
                    <a:cxn ang="0">
                      <a:pos x="1179" y="620"/>
                    </a:cxn>
                    <a:cxn ang="0">
                      <a:pos x="1213" y="710"/>
                    </a:cxn>
                    <a:cxn ang="0">
                      <a:pos x="1568" y="1022"/>
                    </a:cxn>
                    <a:cxn ang="0">
                      <a:pos x="1856" y="1181"/>
                    </a:cxn>
                    <a:cxn ang="0">
                      <a:pos x="1909" y="1320"/>
                    </a:cxn>
                    <a:cxn ang="0">
                      <a:pos x="1823" y="1440"/>
                    </a:cxn>
                    <a:cxn ang="0">
                      <a:pos x="1339" y="1461"/>
                    </a:cxn>
                    <a:cxn ang="0">
                      <a:pos x="1612" y="1791"/>
                    </a:cxn>
                    <a:cxn ang="0">
                      <a:pos x="1697" y="1992"/>
                    </a:cxn>
                    <a:cxn ang="0">
                      <a:pos x="1624" y="2129"/>
                    </a:cxn>
                    <a:cxn ang="0">
                      <a:pos x="1426" y="2173"/>
                    </a:cxn>
                    <a:cxn ang="0">
                      <a:pos x="1489" y="2315"/>
                    </a:cxn>
                    <a:cxn ang="0">
                      <a:pos x="1467" y="2460"/>
                    </a:cxn>
                    <a:cxn ang="0">
                      <a:pos x="1143" y="2509"/>
                    </a:cxn>
                    <a:cxn ang="0">
                      <a:pos x="507" y="2372"/>
                    </a:cxn>
                    <a:cxn ang="0">
                      <a:pos x="140" y="2076"/>
                    </a:cxn>
                    <a:cxn ang="0">
                      <a:pos x="0" y="1661"/>
                    </a:cxn>
                    <a:cxn ang="0">
                      <a:pos x="56" y="1209"/>
                    </a:cxn>
                    <a:cxn ang="0">
                      <a:pos x="489" y="504"/>
                    </a:cxn>
                    <a:cxn ang="0">
                      <a:pos x="728" y="183"/>
                    </a:cxn>
                    <a:cxn ang="0">
                      <a:pos x="1090" y="9"/>
                    </a:cxn>
                    <a:cxn ang="0">
                      <a:pos x="1245" y="0"/>
                    </a:cxn>
                  </a:cxnLst>
                  <a:rect l="0" t="0" r="r" b="b"/>
                  <a:pathLst>
                    <a:path w="1909" h="2509">
                      <a:moveTo>
                        <a:pt x="1245" y="0"/>
                      </a:moveTo>
                      <a:lnTo>
                        <a:pt x="1227" y="297"/>
                      </a:lnTo>
                      <a:lnTo>
                        <a:pt x="1179" y="620"/>
                      </a:lnTo>
                      <a:lnTo>
                        <a:pt x="1213" y="710"/>
                      </a:lnTo>
                      <a:lnTo>
                        <a:pt x="1568" y="1022"/>
                      </a:lnTo>
                      <a:lnTo>
                        <a:pt x="1856" y="1181"/>
                      </a:lnTo>
                      <a:lnTo>
                        <a:pt x="1909" y="1320"/>
                      </a:lnTo>
                      <a:lnTo>
                        <a:pt x="1823" y="1440"/>
                      </a:lnTo>
                      <a:lnTo>
                        <a:pt x="1339" y="1461"/>
                      </a:lnTo>
                      <a:lnTo>
                        <a:pt x="1612" y="1791"/>
                      </a:lnTo>
                      <a:lnTo>
                        <a:pt x="1697" y="1992"/>
                      </a:lnTo>
                      <a:lnTo>
                        <a:pt x="1624" y="2129"/>
                      </a:lnTo>
                      <a:lnTo>
                        <a:pt x="1426" y="2173"/>
                      </a:lnTo>
                      <a:lnTo>
                        <a:pt x="1489" y="2315"/>
                      </a:lnTo>
                      <a:lnTo>
                        <a:pt x="1467" y="2460"/>
                      </a:lnTo>
                      <a:lnTo>
                        <a:pt x="1143" y="2509"/>
                      </a:lnTo>
                      <a:lnTo>
                        <a:pt x="507" y="2372"/>
                      </a:lnTo>
                      <a:lnTo>
                        <a:pt x="140" y="2076"/>
                      </a:lnTo>
                      <a:lnTo>
                        <a:pt x="0" y="1661"/>
                      </a:lnTo>
                      <a:lnTo>
                        <a:pt x="56" y="1209"/>
                      </a:lnTo>
                      <a:lnTo>
                        <a:pt x="489" y="504"/>
                      </a:lnTo>
                      <a:lnTo>
                        <a:pt x="728" y="183"/>
                      </a:lnTo>
                      <a:lnTo>
                        <a:pt x="1090" y="9"/>
                      </a:lnTo>
                      <a:lnTo>
                        <a:pt x="1245" y="0"/>
                      </a:lnTo>
                      <a:close/>
                    </a:path>
                  </a:pathLst>
                </a:custGeom>
                <a:solidFill>
                  <a:srgbClr val="FFC98E"/>
                </a:solidFill>
                <a:ln w="0">
                  <a:solidFill>
                    <a:srgbClr val="FFC98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64555" name="Freeform 43"/>
                <p:cNvSpPr>
                  <a:spLocks/>
                </p:cNvSpPr>
                <p:nvPr/>
              </p:nvSpPr>
              <p:spPr bwMode="auto">
                <a:xfrm>
                  <a:off x="2228" y="3069"/>
                  <a:ext cx="74" cy="123"/>
                </a:xfrm>
                <a:custGeom>
                  <a:avLst/>
                  <a:gdLst/>
                  <a:ahLst/>
                  <a:cxnLst>
                    <a:cxn ang="0">
                      <a:pos x="530" y="0"/>
                    </a:cxn>
                    <a:cxn ang="0">
                      <a:pos x="586" y="327"/>
                    </a:cxn>
                    <a:cxn ang="0">
                      <a:pos x="286" y="677"/>
                    </a:cxn>
                    <a:cxn ang="0">
                      <a:pos x="151" y="981"/>
                    </a:cxn>
                    <a:cxn ang="0">
                      <a:pos x="0" y="707"/>
                    </a:cxn>
                    <a:cxn ang="0">
                      <a:pos x="163" y="361"/>
                    </a:cxn>
                    <a:cxn ang="0">
                      <a:pos x="400" y="71"/>
                    </a:cxn>
                    <a:cxn ang="0">
                      <a:pos x="530" y="0"/>
                    </a:cxn>
                  </a:cxnLst>
                  <a:rect l="0" t="0" r="r" b="b"/>
                  <a:pathLst>
                    <a:path w="586" h="981">
                      <a:moveTo>
                        <a:pt x="530" y="0"/>
                      </a:moveTo>
                      <a:lnTo>
                        <a:pt x="586" y="327"/>
                      </a:lnTo>
                      <a:lnTo>
                        <a:pt x="286" y="677"/>
                      </a:lnTo>
                      <a:lnTo>
                        <a:pt x="151" y="981"/>
                      </a:lnTo>
                      <a:lnTo>
                        <a:pt x="0" y="707"/>
                      </a:lnTo>
                      <a:lnTo>
                        <a:pt x="163" y="361"/>
                      </a:lnTo>
                      <a:lnTo>
                        <a:pt x="400" y="71"/>
                      </a:lnTo>
                      <a:lnTo>
                        <a:pt x="53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64556" name="Freeform 44"/>
                <p:cNvSpPr>
                  <a:spLocks/>
                </p:cNvSpPr>
                <p:nvPr/>
              </p:nvSpPr>
              <p:spPr bwMode="auto">
                <a:xfrm>
                  <a:off x="2983" y="3007"/>
                  <a:ext cx="200" cy="256"/>
                </a:xfrm>
                <a:custGeom>
                  <a:avLst/>
                  <a:gdLst/>
                  <a:ahLst/>
                  <a:cxnLst>
                    <a:cxn ang="0">
                      <a:pos x="1389" y="0"/>
                    </a:cxn>
                    <a:cxn ang="0">
                      <a:pos x="1482" y="147"/>
                    </a:cxn>
                    <a:cxn ang="0">
                      <a:pos x="1601" y="553"/>
                    </a:cxn>
                    <a:cxn ang="0">
                      <a:pos x="1339" y="669"/>
                    </a:cxn>
                    <a:cxn ang="0">
                      <a:pos x="1367" y="972"/>
                    </a:cxn>
                    <a:cxn ang="0">
                      <a:pos x="1207" y="1084"/>
                    </a:cxn>
                    <a:cxn ang="0">
                      <a:pos x="934" y="1084"/>
                    </a:cxn>
                    <a:cxn ang="0">
                      <a:pos x="1016" y="1204"/>
                    </a:cxn>
                    <a:cxn ang="0">
                      <a:pos x="978" y="1337"/>
                    </a:cxn>
                    <a:cxn ang="0">
                      <a:pos x="748" y="1407"/>
                    </a:cxn>
                    <a:cxn ang="0">
                      <a:pos x="867" y="1672"/>
                    </a:cxn>
                    <a:cxn ang="0">
                      <a:pos x="1071" y="1988"/>
                    </a:cxn>
                    <a:cxn ang="0">
                      <a:pos x="1000" y="2044"/>
                    </a:cxn>
                    <a:cxn ang="0">
                      <a:pos x="809" y="2008"/>
                    </a:cxn>
                    <a:cxn ang="0">
                      <a:pos x="690" y="1934"/>
                    </a:cxn>
                    <a:cxn ang="0">
                      <a:pos x="527" y="1744"/>
                    </a:cxn>
                    <a:cxn ang="0">
                      <a:pos x="375" y="1496"/>
                    </a:cxn>
                    <a:cxn ang="0">
                      <a:pos x="53" y="1105"/>
                    </a:cxn>
                    <a:cxn ang="0">
                      <a:pos x="0" y="957"/>
                    </a:cxn>
                    <a:cxn ang="0">
                      <a:pos x="12" y="845"/>
                    </a:cxn>
                    <a:cxn ang="0">
                      <a:pos x="56" y="783"/>
                    </a:cxn>
                    <a:cxn ang="0">
                      <a:pos x="115" y="749"/>
                    </a:cxn>
                    <a:cxn ang="0">
                      <a:pos x="218" y="713"/>
                    </a:cxn>
                    <a:cxn ang="0">
                      <a:pos x="200" y="501"/>
                    </a:cxn>
                    <a:cxn ang="0">
                      <a:pos x="249" y="420"/>
                    </a:cxn>
                    <a:cxn ang="0">
                      <a:pos x="438" y="310"/>
                    </a:cxn>
                    <a:cxn ang="0">
                      <a:pos x="563" y="318"/>
                    </a:cxn>
                    <a:cxn ang="0">
                      <a:pos x="500" y="155"/>
                    </a:cxn>
                    <a:cxn ang="0">
                      <a:pos x="539" y="54"/>
                    </a:cxn>
                    <a:cxn ang="0">
                      <a:pos x="588" y="23"/>
                    </a:cxn>
                    <a:cxn ang="0">
                      <a:pos x="809" y="94"/>
                    </a:cxn>
                    <a:cxn ang="0">
                      <a:pos x="1031" y="114"/>
                    </a:cxn>
                    <a:cxn ang="0">
                      <a:pos x="1250" y="72"/>
                    </a:cxn>
                    <a:cxn ang="0">
                      <a:pos x="1326" y="36"/>
                    </a:cxn>
                    <a:cxn ang="0">
                      <a:pos x="1389" y="0"/>
                    </a:cxn>
                  </a:cxnLst>
                  <a:rect l="0" t="0" r="r" b="b"/>
                  <a:pathLst>
                    <a:path w="1601" h="2044">
                      <a:moveTo>
                        <a:pt x="1389" y="0"/>
                      </a:moveTo>
                      <a:lnTo>
                        <a:pt x="1482" y="147"/>
                      </a:lnTo>
                      <a:lnTo>
                        <a:pt x="1601" y="553"/>
                      </a:lnTo>
                      <a:lnTo>
                        <a:pt x="1339" y="669"/>
                      </a:lnTo>
                      <a:lnTo>
                        <a:pt x="1367" y="972"/>
                      </a:lnTo>
                      <a:lnTo>
                        <a:pt x="1207" y="1084"/>
                      </a:lnTo>
                      <a:lnTo>
                        <a:pt x="934" y="1084"/>
                      </a:lnTo>
                      <a:lnTo>
                        <a:pt x="1016" y="1204"/>
                      </a:lnTo>
                      <a:lnTo>
                        <a:pt x="978" y="1337"/>
                      </a:lnTo>
                      <a:lnTo>
                        <a:pt x="748" y="1407"/>
                      </a:lnTo>
                      <a:lnTo>
                        <a:pt x="867" y="1672"/>
                      </a:lnTo>
                      <a:lnTo>
                        <a:pt x="1071" y="1988"/>
                      </a:lnTo>
                      <a:lnTo>
                        <a:pt x="1000" y="2044"/>
                      </a:lnTo>
                      <a:lnTo>
                        <a:pt x="809" y="2008"/>
                      </a:lnTo>
                      <a:lnTo>
                        <a:pt x="690" y="1934"/>
                      </a:lnTo>
                      <a:lnTo>
                        <a:pt x="527" y="1744"/>
                      </a:lnTo>
                      <a:lnTo>
                        <a:pt x="375" y="1496"/>
                      </a:lnTo>
                      <a:lnTo>
                        <a:pt x="53" y="1105"/>
                      </a:lnTo>
                      <a:lnTo>
                        <a:pt x="0" y="957"/>
                      </a:lnTo>
                      <a:lnTo>
                        <a:pt x="12" y="845"/>
                      </a:lnTo>
                      <a:lnTo>
                        <a:pt x="56" y="783"/>
                      </a:lnTo>
                      <a:lnTo>
                        <a:pt x="115" y="749"/>
                      </a:lnTo>
                      <a:lnTo>
                        <a:pt x="218" y="713"/>
                      </a:lnTo>
                      <a:lnTo>
                        <a:pt x="200" y="501"/>
                      </a:lnTo>
                      <a:lnTo>
                        <a:pt x="249" y="420"/>
                      </a:lnTo>
                      <a:lnTo>
                        <a:pt x="438" y="310"/>
                      </a:lnTo>
                      <a:lnTo>
                        <a:pt x="563" y="318"/>
                      </a:lnTo>
                      <a:lnTo>
                        <a:pt x="500" y="155"/>
                      </a:lnTo>
                      <a:lnTo>
                        <a:pt x="539" y="54"/>
                      </a:lnTo>
                      <a:lnTo>
                        <a:pt x="588" y="23"/>
                      </a:lnTo>
                      <a:lnTo>
                        <a:pt x="809" y="94"/>
                      </a:lnTo>
                      <a:lnTo>
                        <a:pt x="1031" y="114"/>
                      </a:lnTo>
                      <a:lnTo>
                        <a:pt x="1250" y="72"/>
                      </a:lnTo>
                      <a:lnTo>
                        <a:pt x="1326" y="36"/>
                      </a:lnTo>
                      <a:lnTo>
                        <a:pt x="1389" y="0"/>
                      </a:lnTo>
                      <a:close/>
                    </a:path>
                  </a:pathLst>
                </a:custGeom>
                <a:solidFill>
                  <a:srgbClr val="FFC98E"/>
                </a:solidFill>
                <a:ln w="0">
                  <a:solidFill>
                    <a:srgbClr val="FFC98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64557" name="Freeform 45"/>
                <p:cNvSpPr>
                  <a:spLocks/>
                </p:cNvSpPr>
                <p:nvPr/>
              </p:nvSpPr>
              <p:spPr bwMode="auto">
                <a:xfrm>
                  <a:off x="2430" y="2258"/>
                  <a:ext cx="478" cy="631"/>
                </a:xfrm>
                <a:custGeom>
                  <a:avLst/>
                  <a:gdLst/>
                  <a:ahLst/>
                  <a:cxnLst>
                    <a:cxn ang="0">
                      <a:pos x="3175" y="663"/>
                    </a:cxn>
                    <a:cxn ang="0">
                      <a:pos x="3330" y="907"/>
                    </a:cxn>
                    <a:cxn ang="0">
                      <a:pos x="3434" y="1305"/>
                    </a:cxn>
                    <a:cxn ang="0">
                      <a:pos x="3460" y="1888"/>
                    </a:cxn>
                    <a:cxn ang="0">
                      <a:pos x="3612" y="1801"/>
                    </a:cxn>
                    <a:cxn ang="0">
                      <a:pos x="3720" y="1850"/>
                    </a:cxn>
                    <a:cxn ang="0">
                      <a:pos x="3824" y="2203"/>
                    </a:cxn>
                    <a:cxn ang="0">
                      <a:pos x="3289" y="2946"/>
                    </a:cxn>
                    <a:cxn ang="0">
                      <a:pos x="3382" y="3145"/>
                    </a:cxn>
                    <a:cxn ang="0">
                      <a:pos x="3475" y="3473"/>
                    </a:cxn>
                    <a:cxn ang="0">
                      <a:pos x="3487" y="3707"/>
                    </a:cxn>
                    <a:cxn ang="0">
                      <a:pos x="3353" y="3804"/>
                    </a:cxn>
                    <a:cxn ang="0">
                      <a:pos x="3175" y="3755"/>
                    </a:cxn>
                    <a:cxn ang="0">
                      <a:pos x="3009" y="3626"/>
                    </a:cxn>
                    <a:cxn ang="0">
                      <a:pos x="2900" y="3508"/>
                    </a:cxn>
                    <a:cxn ang="0">
                      <a:pos x="2642" y="3689"/>
                    </a:cxn>
                    <a:cxn ang="0">
                      <a:pos x="2322" y="4070"/>
                    </a:cxn>
                    <a:cxn ang="0">
                      <a:pos x="1833" y="4795"/>
                    </a:cxn>
                    <a:cxn ang="0">
                      <a:pos x="1719" y="5047"/>
                    </a:cxn>
                    <a:cxn ang="0">
                      <a:pos x="1548" y="4964"/>
                    </a:cxn>
                    <a:cxn ang="0">
                      <a:pos x="888" y="4531"/>
                    </a:cxn>
                    <a:cxn ang="0">
                      <a:pos x="244" y="4084"/>
                    </a:cxn>
                    <a:cxn ang="0">
                      <a:pos x="150" y="2959"/>
                    </a:cxn>
                    <a:cxn ang="0">
                      <a:pos x="191" y="2447"/>
                    </a:cxn>
                    <a:cxn ang="0">
                      <a:pos x="36" y="2136"/>
                    </a:cxn>
                    <a:cxn ang="0">
                      <a:pos x="0" y="1707"/>
                    </a:cxn>
                    <a:cxn ang="0">
                      <a:pos x="10" y="1221"/>
                    </a:cxn>
                    <a:cxn ang="0">
                      <a:pos x="72" y="712"/>
                    </a:cxn>
                    <a:cxn ang="0">
                      <a:pos x="1291" y="0"/>
                    </a:cxn>
                    <a:cxn ang="0">
                      <a:pos x="2983" y="349"/>
                    </a:cxn>
                    <a:cxn ang="0">
                      <a:pos x="3175" y="663"/>
                    </a:cxn>
                  </a:cxnLst>
                  <a:rect l="0" t="0" r="r" b="b"/>
                  <a:pathLst>
                    <a:path w="3824" h="5047">
                      <a:moveTo>
                        <a:pt x="3175" y="663"/>
                      </a:moveTo>
                      <a:lnTo>
                        <a:pt x="3330" y="907"/>
                      </a:lnTo>
                      <a:lnTo>
                        <a:pt x="3434" y="1305"/>
                      </a:lnTo>
                      <a:lnTo>
                        <a:pt x="3460" y="1888"/>
                      </a:lnTo>
                      <a:lnTo>
                        <a:pt x="3612" y="1801"/>
                      </a:lnTo>
                      <a:lnTo>
                        <a:pt x="3720" y="1850"/>
                      </a:lnTo>
                      <a:lnTo>
                        <a:pt x="3824" y="2203"/>
                      </a:lnTo>
                      <a:lnTo>
                        <a:pt x="3289" y="2946"/>
                      </a:lnTo>
                      <a:lnTo>
                        <a:pt x="3382" y="3145"/>
                      </a:lnTo>
                      <a:lnTo>
                        <a:pt x="3475" y="3473"/>
                      </a:lnTo>
                      <a:lnTo>
                        <a:pt x="3487" y="3707"/>
                      </a:lnTo>
                      <a:lnTo>
                        <a:pt x="3353" y="3804"/>
                      </a:lnTo>
                      <a:lnTo>
                        <a:pt x="3175" y="3755"/>
                      </a:lnTo>
                      <a:lnTo>
                        <a:pt x="3009" y="3626"/>
                      </a:lnTo>
                      <a:lnTo>
                        <a:pt x="2900" y="3508"/>
                      </a:lnTo>
                      <a:lnTo>
                        <a:pt x="2642" y="3689"/>
                      </a:lnTo>
                      <a:lnTo>
                        <a:pt x="2322" y="4070"/>
                      </a:lnTo>
                      <a:lnTo>
                        <a:pt x="1833" y="4795"/>
                      </a:lnTo>
                      <a:lnTo>
                        <a:pt x="1719" y="5047"/>
                      </a:lnTo>
                      <a:lnTo>
                        <a:pt x="1548" y="4964"/>
                      </a:lnTo>
                      <a:lnTo>
                        <a:pt x="888" y="4531"/>
                      </a:lnTo>
                      <a:lnTo>
                        <a:pt x="244" y="4084"/>
                      </a:lnTo>
                      <a:lnTo>
                        <a:pt x="150" y="2959"/>
                      </a:lnTo>
                      <a:lnTo>
                        <a:pt x="191" y="2447"/>
                      </a:lnTo>
                      <a:lnTo>
                        <a:pt x="36" y="2136"/>
                      </a:lnTo>
                      <a:lnTo>
                        <a:pt x="0" y="1707"/>
                      </a:lnTo>
                      <a:lnTo>
                        <a:pt x="10" y="1221"/>
                      </a:lnTo>
                      <a:lnTo>
                        <a:pt x="72" y="712"/>
                      </a:lnTo>
                      <a:lnTo>
                        <a:pt x="1291" y="0"/>
                      </a:lnTo>
                      <a:lnTo>
                        <a:pt x="2983" y="349"/>
                      </a:lnTo>
                      <a:lnTo>
                        <a:pt x="3175" y="663"/>
                      </a:lnTo>
                      <a:close/>
                    </a:path>
                  </a:pathLst>
                </a:custGeom>
                <a:solidFill>
                  <a:srgbClr val="FFC98E"/>
                </a:solidFill>
                <a:ln w="0">
                  <a:solidFill>
                    <a:srgbClr val="FFC98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64558" name="Freeform 46"/>
                <p:cNvSpPr>
                  <a:spLocks/>
                </p:cNvSpPr>
                <p:nvPr/>
              </p:nvSpPr>
              <p:spPr bwMode="auto">
                <a:xfrm>
                  <a:off x="2561" y="2547"/>
                  <a:ext cx="172" cy="163"/>
                </a:xfrm>
                <a:custGeom>
                  <a:avLst/>
                  <a:gdLst/>
                  <a:ahLst/>
                  <a:cxnLst>
                    <a:cxn ang="0">
                      <a:pos x="167" y="0"/>
                    </a:cxn>
                    <a:cxn ang="0">
                      <a:pos x="344" y="239"/>
                    </a:cxn>
                    <a:cxn ang="0">
                      <a:pos x="588" y="480"/>
                    </a:cxn>
                    <a:cxn ang="0">
                      <a:pos x="786" y="651"/>
                    </a:cxn>
                    <a:cxn ang="0">
                      <a:pos x="967" y="783"/>
                    </a:cxn>
                    <a:cxn ang="0">
                      <a:pos x="1183" y="907"/>
                    </a:cxn>
                    <a:cxn ang="0">
                      <a:pos x="1379" y="1005"/>
                    </a:cxn>
                    <a:cxn ang="0">
                      <a:pos x="1207" y="1139"/>
                    </a:cxn>
                    <a:cxn ang="0">
                      <a:pos x="1056" y="1216"/>
                    </a:cxn>
                    <a:cxn ang="0">
                      <a:pos x="909" y="1261"/>
                    </a:cxn>
                    <a:cxn ang="0">
                      <a:pos x="723" y="1305"/>
                    </a:cxn>
                    <a:cxn ang="0">
                      <a:pos x="504" y="1195"/>
                    </a:cxn>
                    <a:cxn ang="0">
                      <a:pos x="229" y="969"/>
                    </a:cxn>
                    <a:cxn ang="0">
                      <a:pos x="114" y="806"/>
                    </a:cxn>
                    <a:cxn ang="0">
                      <a:pos x="22" y="572"/>
                    </a:cxn>
                    <a:cxn ang="0">
                      <a:pos x="0" y="391"/>
                    </a:cxn>
                    <a:cxn ang="0">
                      <a:pos x="4" y="195"/>
                    </a:cxn>
                    <a:cxn ang="0">
                      <a:pos x="60" y="10"/>
                    </a:cxn>
                    <a:cxn ang="0">
                      <a:pos x="167" y="0"/>
                    </a:cxn>
                  </a:cxnLst>
                  <a:rect l="0" t="0" r="r" b="b"/>
                  <a:pathLst>
                    <a:path w="1379" h="1305">
                      <a:moveTo>
                        <a:pt x="167" y="0"/>
                      </a:moveTo>
                      <a:lnTo>
                        <a:pt x="344" y="239"/>
                      </a:lnTo>
                      <a:lnTo>
                        <a:pt x="588" y="480"/>
                      </a:lnTo>
                      <a:lnTo>
                        <a:pt x="786" y="651"/>
                      </a:lnTo>
                      <a:lnTo>
                        <a:pt x="967" y="783"/>
                      </a:lnTo>
                      <a:lnTo>
                        <a:pt x="1183" y="907"/>
                      </a:lnTo>
                      <a:lnTo>
                        <a:pt x="1379" y="1005"/>
                      </a:lnTo>
                      <a:lnTo>
                        <a:pt x="1207" y="1139"/>
                      </a:lnTo>
                      <a:lnTo>
                        <a:pt x="1056" y="1216"/>
                      </a:lnTo>
                      <a:lnTo>
                        <a:pt x="909" y="1261"/>
                      </a:lnTo>
                      <a:lnTo>
                        <a:pt x="723" y="1305"/>
                      </a:lnTo>
                      <a:lnTo>
                        <a:pt x="504" y="1195"/>
                      </a:lnTo>
                      <a:lnTo>
                        <a:pt x="229" y="969"/>
                      </a:lnTo>
                      <a:lnTo>
                        <a:pt x="114" y="806"/>
                      </a:lnTo>
                      <a:lnTo>
                        <a:pt x="22" y="572"/>
                      </a:lnTo>
                      <a:lnTo>
                        <a:pt x="0" y="391"/>
                      </a:lnTo>
                      <a:lnTo>
                        <a:pt x="4" y="195"/>
                      </a:lnTo>
                      <a:lnTo>
                        <a:pt x="60" y="10"/>
                      </a:lnTo>
                      <a:lnTo>
                        <a:pt x="16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64559" name="Freeform 47"/>
                <p:cNvSpPr>
                  <a:spLocks/>
                </p:cNvSpPr>
                <p:nvPr/>
              </p:nvSpPr>
              <p:spPr bwMode="auto">
                <a:xfrm>
                  <a:off x="2594" y="2124"/>
                  <a:ext cx="245" cy="231"/>
                </a:xfrm>
                <a:custGeom>
                  <a:avLst/>
                  <a:gdLst/>
                  <a:ahLst/>
                  <a:cxnLst>
                    <a:cxn ang="0">
                      <a:pos x="1905" y="1849"/>
                    </a:cxn>
                    <a:cxn ang="0">
                      <a:pos x="1701" y="1693"/>
                    </a:cxn>
                    <a:cxn ang="0">
                      <a:pos x="1357" y="1530"/>
                    </a:cxn>
                    <a:cxn ang="0">
                      <a:pos x="1144" y="1482"/>
                    </a:cxn>
                    <a:cxn ang="0">
                      <a:pos x="1052" y="1354"/>
                    </a:cxn>
                    <a:cxn ang="0">
                      <a:pos x="951" y="1482"/>
                    </a:cxn>
                    <a:cxn ang="0">
                      <a:pos x="629" y="1434"/>
                    </a:cxn>
                    <a:cxn ang="0">
                      <a:pos x="367" y="1456"/>
                    </a:cxn>
                    <a:cxn ang="0">
                      <a:pos x="284" y="1295"/>
                    </a:cxn>
                    <a:cxn ang="0">
                      <a:pos x="0" y="141"/>
                    </a:cxn>
                    <a:cxn ang="0">
                      <a:pos x="99" y="0"/>
                    </a:cxn>
                    <a:cxn ang="0">
                      <a:pos x="477" y="67"/>
                    </a:cxn>
                    <a:cxn ang="0">
                      <a:pos x="629" y="199"/>
                    </a:cxn>
                    <a:cxn ang="0">
                      <a:pos x="759" y="141"/>
                    </a:cxn>
                    <a:cxn ang="0">
                      <a:pos x="943" y="191"/>
                    </a:cxn>
                    <a:cxn ang="0">
                      <a:pos x="1203" y="487"/>
                    </a:cxn>
                    <a:cxn ang="0">
                      <a:pos x="1441" y="553"/>
                    </a:cxn>
                    <a:cxn ang="0">
                      <a:pos x="1663" y="805"/>
                    </a:cxn>
                    <a:cxn ang="0">
                      <a:pos x="1889" y="1275"/>
                    </a:cxn>
                    <a:cxn ang="0">
                      <a:pos x="1959" y="1672"/>
                    </a:cxn>
                    <a:cxn ang="0">
                      <a:pos x="1905" y="1849"/>
                    </a:cxn>
                  </a:cxnLst>
                  <a:rect l="0" t="0" r="r" b="b"/>
                  <a:pathLst>
                    <a:path w="1959" h="1849">
                      <a:moveTo>
                        <a:pt x="1905" y="1849"/>
                      </a:moveTo>
                      <a:lnTo>
                        <a:pt x="1701" y="1693"/>
                      </a:lnTo>
                      <a:lnTo>
                        <a:pt x="1357" y="1530"/>
                      </a:lnTo>
                      <a:lnTo>
                        <a:pt x="1144" y="1482"/>
                      </a:lnTo>
                      <a:lnTo>
                        <a:pt x="1052" y="1354"/>
                      </a:lnTo>
                      <a:lnTo>
                        <a:pt x="951" y="1482"/>
                      </a:lnTo>
                      <a:lnTo>
                        <a:pt x="629" y="1434"/>
                      </a:lnTo>
                      <a:lnTo>
                        <a:pt x="367" y="1456"/>
                      </a:lnTo>
                      <a:lnTo>
                        <a:pt x="284" y="1295"/>
                      </a:lnTo>
                      <a:lnTo>
                        <a:pt x="0" y="141"/>
                      </a:lnTo>
                      <a:lnTo>
                        <a:pt x="99" y="0"/>
                      </a:lnTo>
                      <a:lnTo>
                        <a:pt x="477" y="67"/>
                      </a:lnTo>
                      <a:lnTo>
                        <a:pt x="629" y="199"/>
                      </a:lnTo>
                      <a:lnTo>
                        <a:pt x="759" y="141"/>
                      </a:lnTo>
                      <a:lnTo>
                        <a:pt x="943" y="191"/>
                      </a:lnTo>
                      <a:lnTo>
                        <a:pt x="1203" y="487"/>
                      </a:lnTo>
                      <a:lnTo>
                        <a:pt x="1441" y="553"/>
                      </a:lnTo>
                      <a:lnTo>
                        <a:pt x="1663" y="805"/>
                      </a:lnTo>
                      <a:lnTo>
                        <a:pt x="1889" y="1275"/>
                      </a:lnTo>
                      <a:lnTo>
                        <a:pt x="1959" y="1672"/>
                      </a:lnTo>
                      <a:lnTo>
                        <a:pt x="1905" y="1849"/>
                      </a:lnTo>
                      <a:close/>
                    </a:path>
                  </a:pathLst>
                </a:custGeom>
                <a:solidFill>
                  <a:srgbClr val="FFEA00"/>
                </a:solidFill>
                <a:ln w="0">
                  <a:solidFill>
                    <a:srgbClr val="FFEA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64560" name="Freeform 48"/>
                <p:cNvSpPr>
                  <a:spLocks/>
                </p:cNvSpPr>
                <p:nvPr/>
              </p:nvSpPr>
              <p:spPr bwMode="auto">
                <a:xfrm>
                  <a:off x="2793" y="2499"/>
                  <a:ext cx="45" cy="65"/>
                </a:xfrm>
                <a:custGeom>
                  <a:avLst/>
                  <a:gdLst/>
                  <a:ahLst/>
                  <a:cxnLst>
                    <a:cxn ang="0">
                      <a:pos x="293" y="0"/>
                    </a:cxn>
                    <a:cxn ang="0">
                      <a:pos x="339" y="89"/>
                    </a:cxn>
                    <a:cxn ang="0">
                      <a:pos x="339" y="173"/>
                    </a:cxn>
                    <a:cxn ang="0">
                      <a:pos x="297" y="270"/>
                    </a:cxn>
                    <a:cxn ang="0">
                      <a:pos x="230" y="107"/>
                    </a:cxn>
                    <a:cxn ang="0">
                      <a:pos x="155" y="89"/>
                    </a:cxn>
                    <a:cxn ang="0">
                      <a:pos x="45" y="166"/>
                    </a:cxn>
                    <a:cxn ang="0">
                      <a:pos x="0" y="306"/>
                    </a:cxn>
                    <a:cxn ang="0">
                      <a:pos x="23" y="422"/>
                    </a:cxn>
                    <a:cxn ang="0">
                      <a:pos x="87" y="519"/>
                    </a:cxn>
                    <a:cxn ang="0">
                      <a:pos x="163" y="506"/>
                    </a:cxn>
                    <a:cxn ang="0">
                      <a:pos x="257" y="443"/>
                    </a:cxn>
                    <a:cxn ang="0">
                      <a:pos x="315" y="347"/>
                    </a:cxn>
                    <a:cxn ang="0">
                      <a:pos x="357" y="196"/>
                    </a:cxn>
                    <a:cxn ang="0">
                      <a:pos x="357" y="99"/>
                    </a:cxn>
                    <a:cxn ang="0">
                      <a:pos x="315" y="10"/>
                    </a:cxn>
                    <a:cxn ang="0">
                      <a:pos x="293" y="0"/>
                    </a:cxn>
                  </a:cxnLst>
                  <a:rect l="0" t="0" r="r" b="b"/>
                  <a:pathLst>
                    <a:path w="357" h="519">
                      <a:moveTo>
                        <a:pt x="293" y="0"/>
                      </a:moveTo>
                      <a:lnTo>
                        <a:pt x="339" y="89"/>
                      </a:lnTo>
                      <a:lnTo>
                        <a:pt x="339" y="173"/>
                      </a:lnTo>
                      <a:lnTo>
                        <a:pt x="297" y="270"/>
                      </a:lnTo>
                      <a:lnTo>
                        <a:pt x="230" y="107"/>
                      </a:lnTo>
                      <a:lnTo>
                        <a:pt x="155" y="89"/>
                      </a:lnTo>
                      <a:lnTo>
                        <a:pt x="45" y="166"/>
                      </a:lnTo>
                      <a:lnTo>
                        <a:pt x="0" y="306"/>
                      </a:lnTo>
                      <a:lnTo>
                        <a:pt x="23" y="422"/>
                      </a:lnTo>
                      <a:lnTo>
                        <a:pt x="87" y="519"/>
                      </a:lnTo>
                      <a:lnTo>
                        <a:pt x="163" y="506"/>
                      </a:lnTo>
                      <a:lnTo>
                        <a:pt x="257" y="443"/>
                      </a:lnTo>
                      <a:lnTo>
                        <a:pt x="315" y="347"/>
                      </a:lnTo>
                      <a:lnTo>
                        <a:pt x="357" y="196"/>
                      </a:lnTo>
                      <a:lnTo>
                        <a:pt x="357" y="99"/>
                      </a:lnTo>
                      <a:lnTo>
                        <a:pt x="315" y="10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64561" name="Freeform 49"/>
                <p:cNvSpPr>
                  <a:spLocks/>
                </p:cNvSpPr>
                <p:nvPr/>
              </p:nvSpPr>
              <p:spPr bwMode="auto">
                <a:xfrm>
                  <a:off x="2725" y="2480"/>
                  <a:ext cx="43" cy="67"/>
                </a:xfrm>
                <a:custGeom>
                  <a:avLst/>
                  <a:gdLst/>
                  <a:ahLst/>
                  <a:cxnLst>
                    <a:cxn ang="0">
                      <a:pos x="252" y="22"/>
                    </a:cxn>
                    <a:cxn ang="0">
                      <a:pos x="297" y="109"/>
                    </a:cxn>
                    <a:cxn ang="0">
                      <a:pos x="297" y="203"/>
                    </a:cxn>
                    <a:cxn ang="0">
                      <a:pos x="245" y="300"/>
                    </a:cxn>
                    <a:cxn ang="0">
                      <a:pos x="227" y="167"/>
                    </a:cxn>
                    <a:cxn ang="0">
                      <a:pos x="156" y="167"/>
                    </a:cxn>
                    <a:cxn ang="0">
                      <a:pos x="112" y="53"/>
                    </a:cxn>
                    <a:cxn ang="0">
                      <a:pos x="9" y="256"/>
                    </a:cxn>
                    <a:cxn ang="0">
                      <a:pos x="0" y="375"/>
                    </a:cxn>
                    <a:cxn ang="0">
                      <a:pos x="20" y="464"/>
                    </a:cxn>
                    <a:cxn ang="0">
                      <a:pos x="63" y="526"/>
                    </a:cxn>
                    <a:cxn ang="0">
                      <a:pos x="152" y="534"/>
                    </a:cxn>
                    <a:cxn ang="0">
                      <a:pos x="227" y="503"/>
                    </a:cxn>
                    <a:cxn ang="0">
                      <a:pos x="297" y="385"/>
                    </a:cxn>
                    <a:cxn ang="0">
                      <a:pos x="341" y="248"/>
                    </a:cxn>
                    <a:cxn ang="0">
                      <a:pos x="341" y="127"/>
                    </a:cxn>
                    <a:cxn ang="0">
                      <a:pos x="311" y="65"/>
                    </a:cxn>
                    <a:cxn ang="0">
                      <a:pos x="263" y="0"/>
                    </a:cxn>
                    <a:cxn ang="0">
                      <a:pos x="252" y="22"/>
                    </a:cxn>
                  </a:cxnLst>
                  <a:rect l="0" t="0" r="r" b="b"/>
                  <a:pathLst>
                    <a:path w="341" h="534">
                      <a:moveTo>
                        <a:pt x="252" y="22"/>
                      </a:moveTo>
                      <a:lnTo>
                        <a:pt x="297" y="109"/>
                      </a:lnTo>
                      <a:lnTo>
                        <a:pt x="297" y="203"/>
                      </a:lnTo>
                      <a:lnTo>
                        <a:pt x="245" y="300"/>
                      </a:lnTo>
                      <a:lnTo>
                        <a:pt x="227" y="167"/>
                      </a:lnTo>
                      <a:lnTo>
                        <a:pt x="156" y="167"/>
                      </a:lnTo>
                      <a:lnTo>
                        <a:pt x="112" y="53"/>
                      </a:lnTo>
                      <a:lnTo>
                        <a:pt x="9" y="256"/>
                      </a:lnTo>
                      <a:lnTo>
                        <a:pt x="0" y="375"/>
                      </a:lnTo>
                      <a:lnTo>
                        <a:pt x="20" y="464"/>
                      </a:lnTo>
                      <a:lnTo>
                        <a:pt x="63" y="526"/>
                      </a:lnTo>
                      <a:lnTo>
                        <a:pt x="152" y="534"/>
                      </a:lnTo>
                      <a:lnTo>
                        <a:pt x="227" y="503"/>
                      </a:lnTo>
                      <a:lnTo>
                        <a:pt x="297" y="385"/>
                      </a:lnTo>
                      <a:lnTo>
                        <a:pt x="341" y="248"/>
                      </a:lnTo>
                      <a:lnTo>
                        <a:pt x="341" y="127"/>
                      </a:lnTo>
                      <a:lnTo>
                        <a:pt x="311" y="65"/>
                      </a:lnTo>
                      <a:lnTo>
                        <a:pt x="263" y="0"/>
                      </a:lnTo>
                      <a:lnTo>
                        <a:pt x="252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64562" name="Freeform 50"/>
                <p:cNvSpPr>
                  <a:spLocks/>
                </p:cNvSpPr>
                <p:nvPr/>
              </p:nvSpPr>
              <p:spPr bwMode="auto">
                <a:xfrm>
                  <a:off x="2703" y="2349"/>
                  <a:ext cx="61" cy="46"/>
                </a:xfrm>
                <a:custGeom>
                  <a:avLst/>
                  <a:gdLst/>
                  <a:ahLst/>
                  <a:cxnLst>
                    <a:cxn ang="0">
                      <a:pos x="481" y="226"/>
                    </a:cxn>
                    <a:cxn ang="0">
                      <a:pos x="359" y="239"/>
                    </a:cxn>
                    <a:cxn ang="0">
                      <a:pos x="288" y="274"/>
                    </a:cxn>
                    <a:cxn ang="0">
                      <a:pos x="244" y="306"/>
                    </a:cxn>
                    <a:cxn ang="0">
                      <a:pos x="199" y="328"/>
                    </a:cxn>
                    <a:cxn ang="0">
                      <a:pos x="169" y="284"/>
                    </a:cxn>
                    <a:cxn ang="0">
                      <a:pos x="72" y="348"/>
                    </a:cxn>
                    <a:cxn ang="0">
                      <a:pos x="18" y="366"/>
                    </a:cxn>
                    <a:cxn ang="0">
                      <a:pos x="0" y="328"/>
                    </a:cxn>
                    <a:cxn ang="0">
                      <a:pos x="72" y="208"/>
                    </a:cxn>
                    <a:cxn ang="0">
                      <a:pos x="176" y="155"/>
                    </a:cxn>
                    <a:cxn ang="0">
                      <a:pos x="278" y="44"/>
                    </a:cxn>
                    <a:cxn ang="0">
                      <a:pos x="421" y="0"/>
                    </a:cxn>
                    <a:cxn ang="0">
                      <a:pos x="473" y="10"/>
                    </a:cxn>
                    <a:cxn ang="0">
                      <a:pos x="421" y="78"/>
                    </a:cxn>
                    <a:cxn ang="0">
                      <a:pos x="491" y="89"/>
                    </a:cxn>
                    <a:cxn ang="0">
                      <a:pos x="428" y="167"/>
                    </a:cxn>
                    <a:cxn ang="0">
                      <a:pos x="487" y="195"/>
                    </a:cxn>
                    <a:cxn ang="0">
                      <a:pos x="481" y="226"/>
                    </a:cxn>
                  </a:cxnLst>
                  <a:rect l="0" t="0" r="r" b="b"/>
                  <a:pathLst>
                    <a:path w="491" h="366">
                      <a:moveTo>
                        <a:pt x="481" y="226"/>
                      </a:moveTo>
                      <a:lnTo>
                        <a:pt x="359" y="239"/>
                      </a:lnTo>
                      <a:lnTo>
                        <a:pt x="288" y="274"/>
                      </a:lnTo>
                      <a:lnTo>
                        <a:pt x="244" y="306"/>
                      </a:lnTo>
                      <a:lnTo>
                        <a:pt x="199" y="328"/>
                      </a:lnTo>
                      <a:lnTo>
                        <a:pt x="169" y="284"/>
                      </a:lnTo>
                      <a:lnTo>
                        <a:pt x="72" y="348"/>
                      </a:lnTo>
                      <a:lnTo>
                        <a:pt x="18" y="366"/>
                      </a:lnTo>
                      <a:lnTo>
                        <a:pt x="0" y="328"/>
                      </a:lnTo>
                      <a:lnTo>
                        <a:pt x="72" y="208"/>
                      </a:lnTo>
                      <a:lnTo>
                        <a:pt x="176" y="155"/>
                      </a:lnTo>
                      <a:lnTo>
                        <a:pt x="278" y="44"/>
                      </a:lnTo>
                      <a:lnTo>
                        <a:pt x="421" y="0"/>
                      </a:lnTo>
                      <a:lnTo>
                        <a:pt x="473" y="10"/>
                      </a:lnTo>
                      <a:lnTo>
                        <a:pt x="421" y="78"/>
                      </a:lnTo>
                      <a:lnTo>
                        <a:pt x="491" y="89"/>
                      </a:lnTo>
                      <a:lnTo>
                        <a:pt x="428" y="167"/>
                      </a:lnTo>
                      <a:lnTo>
                        <a:pt x="487" y="195"/>
                      </a:lnTo>
                      <a:lnTo>
                        <a:pt x="481" y="2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64563" name="Freeform 51"/>
                <p:cNvSpPr>
                  <a:spLocks/>
                </p:cNvSpPr>
                <p:nvPr/>
              </p:nvSpPr>
              <p:spPr bwMode="auto">
                <a:xfrm>
                  <a:off x="2806" y="2391"/>
                  <a:ext cx="36" cy="61"/>
                </a:xfrm>
                <a:custGeom>
                  <a:avLst/>
                  <a:gdLst/>
                  <a:ahLst/>
                  <a:cxnLst>
                    <a:cxn ang="0">
                      <a:pos x="192" y="486"/>
                    </a:cxn>
                    <a:cxn ang="0">
                      <a:pos x="129" y="260"/>
                    </a:cxn>
                    <a:cxn ang="0">
                      <a:pos x="0" y="119"/>
                    </a:cxn>
                    <a:cxn ang="0">
                      <a:pos x="141" y="181"/>
                    </a:cxn>
                    <a:cxn ang="0">
                      <a:pos x="77" y="45"/>
                    </a:cxn>
                    <a:cxn ang="0">
                      <a:pos x="186" y="0"/>
                    </a:cxn>
                    <a:cxn ang="0">
                      <a:pos x="262" y="211"/>
                    </a:cxn>
                    <a:cxn ang="0">
                      <a:pos x="288" y="422"/>
                    </a:cxn>
                    <a:cxn ang="0">
                      <a:pos x="238" y="384"/>
                    </a:cxn>
                    <a:cxn ang="0">
                      <a:pos x="238" y="465"/>
                    </a:cxn>
                    <a:cxn ang="0">
                      <a:pos x="192" y="486"/>
                    </a:cxn>
                  </a:cxnLst>
                  <a:rect l="0" t="0" r="r" b="b"/>
                  <a:pathLst>
                    <a:path w="288" h="486">
                      <a:moveTo>
                        <a:pt x="192" y="486"/>
                      </a:moveTo>
                      <a:lnTo>
                        <a:pt x="129" y="260"/>
                      </a:lnTo>
                      <a:lnTo>
                        <a:pt x="0" y="119"/>
                      </a:lnTo>
                      <a:lnTo>
                        <a:pt x="141" y="181"/>
                      </a:lnTo>
                      <a:lnTo>
                        <a:pt x="77" y="45"/>
                      </a:lnTo>
                      <a:lnTo>
                        <a:pt x="186" y="0"/>
                      </a:lnTo>
                      <a:lnTo>
                        <a:pt x="262" y="211"/>
                      </a:lnTo>
                      <a:lnTo>
                        <a:pt x="288" y="422"/>
                      </a:lnTo>
                      <a:lnTo>
                        <a:pt x="238" y="384"/>
                      </a:lnTo>
                      <a:lnTo>
                        <a:pt x="238" y="465"/>
                      </a:lnTo>
                      <a:lnTo>
                        <a:pt x="192" y="48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64564" name="Freeform 52"/>
                <p:cNvSpPr>
                  <a:spLocks/>
                </p:cNvSpPr>
                <p:nvPr/>
              </p:nvSpPr>
              <p:spPr bwMode="auto">
                <a:xfrm>
                  <a:off x="2686" y="2585"/>
                  <a:ext cx="186" cy="150"/>
                </a:xfrm>
                <a:custGeom>
                  <a:avLst/>
                  <a:gdLst/>
                  <a:ahLst/>
                  <a:cxnLst>
                    <a:cxn ang="0">
                      <a:pos x="573" y="504"/>
                    </a:cxn>
                    <a:cxn ang="0">
                      <a:pos x="391" y="468"/>
                    </a:cxn>
                    <a:cxn ang="0">
                      <a:pos x="252" y="415"/>
                    </a:cxn>
                    <a:cxn ang="0">
                      <a:pos x="116" y="315"/>
                    </a:cxn>
                    <a:cxn ang="0">
                      <a:pos x="22" y="208"/>
                    </a:cxn>
                    <a:cxn ang="0">
                      <a:pos x="0" y="133"/>
                    </a:cxn>
                    <a:cxn ang="0">
                      <a:pos x="19" y="71"/>
                    </a:cxn>
                    <a:cxn ang="0">
                      <a:pos x="55" y="38"/>
                    </a:cxn>
                    <a:cxn ang="0">
                      <a:pos x="126" y="38"/>
                    </a:cxn>
                    <a:cxn ang="0">
                      <a:pos x="196" y="71"/>
                    </a:cxn>
                    <a:cxn ang="0">
                      <a:pos x="341" y="176"/>
                    </a:cxn>
                    <a:cxn ang="0">
                      <a:pos x="484" y="296"/>
                    </a:cxn>
                    <a:cxn ang="0">
                      <a:pos x="625" y="468"/>
                    </a:cxn>
                    <a:cxn ang="0">
                      <a:pos x="763" y="651"/>
                    </a:cxn>
                    <a:cxn ang="0">
                      <a:pos x="988" y="963"/>
                    </a:cxn>
                    <a:cxn ang="0">
                      <a:pos x="1085" y="1058"/>
                    </a:cxn>
                    <a:cxn ang="0">
                      <a:pos x="1194" y="1110"/>
                    </a:cxn>
                    <a:cxn ang="0">
                      <a:pos x="1288" y="1148"/>
                    </a:cxn>
                    <a:cxn ang="0">
                      <a:pos x="1356" y="1148"/>
                    </a:cxn>
                    <a:cxn ang="0">
                      <a:pos x="1412" y="1110"/>
                    </a:cxn>
                    <a:cxn ang="0">
                      <a:pos x="1452" y="1058"/>
                    </a:cxn>
                    <a:cxn ang="0">
                      <a:pos x="1452" y="947"/>
                    </a:cxn>
                    <a:cxn ang="0">
                      <a:pos x="1430" y="804"/>
                    </a:cxn>
                    <a:cxn ang="0">
                      <a:pos x="1356" y="540"/>
                    </a:cxn>
                    <a:cxn ang="0">
                      <a:pos x="1230" y="296"/>
                    </a:cxn>
                    <a:cxn ang="0">
                      <a:pos x="1104" y="38"/>
                    </a:cxn>
                    <a:cxn ang="0">
                      <a:pos x="1170" y="0"/>
                    </a:cxn>
                    <a:cxn ang="0">
                      <a:pos x="1297" y="264"/>
                    </a:cxn>
                    <a:cxn ang="0">
                      <a:pos x="1415" y="552"/>
                    </a:cxn>
                    <a:cxn ang="0">
                      <a:pos x="1474" y="788"/>
                    </a:cxn>
                    <a:cxn ang="0">
                      <a:pos x="1491" y="941"/>
                    </a:cxn>
                    <a:cxn ang="0">
                      <a:pos x="1482" y="1051"/>
                    </a:cxn>
                    <a:cxn ang="0">
                      <a:pos x="1460" y="1148"/>
                    </a:cxn>
                    <a:cxn ang="0">
                      <a:pos x="1415" y="1189"/>
                    </a:cxn>
                    <a:cxn ang="0">
                      <a:pos x="1331" y="1199"/>
                    </a:cxn>
                    <a:cxn ang="0">
                      <a:pos x="1239" y="1189"/>
                    </a:cxn>
                    <a:cxn ang="0">
                      <a:pos x="1112" y="1137"/>
                    </a:cxn>
                    <a:cxn ang="0">
                      <a:pos x="1026" y="1069"/>
                    </a:cxn>
                    <a:cxn ang="0">
                      <a:pos x="942" y="982"/>
                    </a:cxn>
                    <a:cxn ang="0">
                      <a:pos x="863" y="876"/>
                    </a:cxn>
                    <a:cxn ang="0">
                      <a:pos x="774" y="743"/>
                    </a:cxn>
                    <a:cxn ang="0">
                      <a:pos x="669" y="601"/>
                    </a:cxn>
                    <a:cxn ang="0">
                      <a:pos x="615" y="522"/>
                    </a:cxn>
                    <a:cxn ang="0">
                      <a:pos x="573" y="504"/>
                    </a:cxn>
                  </a:cxnLst>
                  <a:rect l="0" t="0" r="r" b="b"/>
                  <a:pathLst>
                    <a:path w="1491" h="1199">
                      <a:moveTo>
                        <a:pt x="573" y="504"/>
                      </a:moveTo>
                      <a:lnTo>
                        <a:pt x="391" y="468"/>
                      </a:lnTo>
                      <a:lnTo>
                        <a:pt x="252" y="415"/>
                      </a:lnTo>
                      <a:lnTo>
                        <a:pt x="116" y="315"/>
                      </a:lnTo>
                      <a:lnTo>
                        <a:pt x="22" y="208"/>
                      </a:lnTo>
                      <a:lnTo>
                        <a:pt x="0" y="133"/>
                      </a:lnTo>
                      <a:lnTo>
                        <a:pt x="19" y="71"/>
                      </a:lnTo>
                      <a:lnTo>
                        <a:pt x="55" y="38"/>
                      </a:lnTo>
                      <a:lnTo>
                        <a:pt x="126" y="38"/>
                      </a:lnTo>
                      <a:lnTo>
                        <a:pt x="196" y="71"/>
                      </a:lnTo>
                      <a:lnTo>
                        <a:pt x="341" y="176"/>
                      </a:lnTo>
                      <a:lnTo>
                        <a:pt x="484" y="296"/>
                      </a:lnTo>
                      <a:lnTo>
                        <a:pt x="625" y="468"/>
                      </a:lnTo>
                      <a:lnTo>
                        <a:pt x="763" y="651"/>
                      </a:lnTo>
                      <a:lnTo>
                        <a:pt x="988" y="963"/>
                      </a:lnTo>
                      <a:lnTo>
                        <a:pt x="1085" y="1058"/>
                      </a:lnTo>
                      <a:lnTo>
                        <a:pt x="1194" y="1110"/>
                      </a:lnTo>
                      <a:lnTo>
                        <a:pt x="1288" y="1148"/>
                      </a:lnTo>
                      <a:lnTo>
                        <a:pt x="1356" y="1148"/>
                      </a:lnTo>
                      <a:lnTo>
                        <a:pt x="1412" y="1110"/>
                      </a:lnTo>
                      <a:lnTo>
                        <a:pt x="1452" y="1058"/>
                      </a:lnTo>
                      <a:lnTo>
                        <a:pt x="1452" y="947"/>
                      </a:lnTo>
                      <a:lnTo>
                        <a:pt x="1430" y="804"/>
                      </a:lnTo>
                      <a:lnTo>
                        <a:pt x="1356" y="540"/>
                      </a:lnTo>
                      <a:lnTo>
                        <a:pt x="1230" y="296"/>
                      </a:lnTo>
                      <a:lnTo>
                        <a:pt x="1104" y="38"/>
                      </a:lnTo>
                      <a:lnTo>
                        <a:pt x="1170" y="0"/>
                      </a:lnTo>
                      <a:lnTo>
                        <a:pt x="1297" y="264"/>
                      </a:lnTo>
                      <a:lnTo>
                        <a:pt x="1415" y="552"/>
                      </a:lnTo>
                      <a:lnTo>
                        <a:pt x="1474" y="788"/>
                      </a:lnTo>
                      <a:lnTo>
                        <a:pt x="1491" y="941"/>
                      </a:lnTo>
                      <a:lnTo>
                        <a:pt x="1482" y="1051"/>
                      </a:lnTo>
                      <a:lnTo>
                        <a:pt x="1460" y="1148"/>
                      </a:lnTo>
                      <a:lnTo>
                        <a:pt x="1415" y="1189"/>
                      </a:lnTo>
                      <a:lnTo>
                        <a:pt x="1331" y="1199"/>
                      </a:lnTo>
                      <a:lnTo>
                        <a:pt x="1239" y="1189"/>
                      </a:lnTo>
                      <a:lnTo>
                        <a:pt x="1112" y="1137"/>
                      </a:lnTo>
                      <a:lnTo>
                        <a:pt x="1026" y="1069"/>
                      </a:lnTo>
                      <a:lnTo>
                        <a:pt x="942" y="982"/>
                      </a:lnTo>
                      <a:lnTo>
                        <a:pt x="863" y="876"/>
                      </a:lnTo>
                      <a:lnTo>
                        <a:pt x="774" y="743"/>
                      </a:lnTo>
                      <a:lnTo>
                        <a:pt x="669" y="601"/>
                      </a:lnTo>
                      <a:lnTo>
                        <a:pt x="615" y="522"/>
                      </a:lnTo>
                      <a:lnTo>
                        <a:pt x="573" y="50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64565" name="Freeform 53"/>
                <p:cNvSpPr>
                  <a:spLocks/>
                </p:cNvSpPr>
                <p:nvPr/>
              </p:nvSpPr>
              <p:spPr bwMode="auto">
                <a:xfrm>
                  <a:off x="2832" y="2347"/>
                  <a:ext cx="86" cy="281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05" y="203"/>
                    </a:cxn>
                    <a:cxn ang="0">
                      <a:pos x="186" y="443"/>
                    </a:cxn>
                    <a:cxn ang="0">
                      <a:pos x="242" y="680"/>
                    </a:cxn>
                    <a:cxn ang="0">
                      <a:pos x="245" y="995"/>
                    </a:cxn>
                    <a:cxn ang="0">
                      <a:pos x="245" y="1305"/>
                    </a:cxn>
                    <a:cxn ang="0">
                      <a:pos x="219" y="1601"/>
                    </a:cxn>
                    <a:cxn ang="0">
                      <a:pos x="161" y="1919"/>
                    </a:cxn>
                    <a:cxn ang="0">
                      <a:pos x="92" y="2155"/>
                    </a:cxn>
                    <a:cxn ang="0">
                      <a:pos x="156" y="2252"/>
                    </a:cxn>
                    <a:cxn ang="0">
                      <a:pos x="415" y="2079"/>
                    </a:cxn>
                    <a:cxn ang="0">
                      <a:pos x="568" y="1919"/>
                    </a:cxn>
                    <a:cxn ang="0">
                      <a:pos x="653" y="1744"/>
                    </a:cxn>
                    <a:cxn ang="0">
                      <a:pos x="683" y="1619"/>
                    </a:cxn>
                    <a:cxn ang="0">
                      <a:pos x="675" y="1531"/>
                    </a:cxn>
                    <a:cxn ang="0">
                      <a:pos x="627" y="1486"/>
                    </a:cxn>
                    <a:cxn ang="0">
                      <a:pos x="560" y="1486"/>
                    </a:cxn>
                    <a:cxn ang="0">
                      <a:pos x="467" y="1522"/>
                    </a:cxn>
                    <a:cxn ang="0">
                      <a:pos x="357" y="1601"/>
                    </a:cxn>
                    <a:cxn ang="0">
                      <a:pos x="245" y="1722"/>
                    </a:cxn>
                    <a:cxn ang="0">
                      <a:pos x="290" y="1434"/>
                    </a:cxn>
                    <a:cxn ang="0">
                      <a:pos x="304" y="1132"/>
                    </a:cxn>
                    <a:cxn ang="0">
                      <a:pos x="290" y="699"/>
                    </a:cxn>
                    <a:cxn ang="0">
                      <a:pos x="242" y="410"/>
                    </a:cxn>
                    <a:cxn ang="0">
                      <a:pos x="161" y="185"/>
                    </a:cxn>
                    <a:cxn ang="0">
                      <a:pos x="87" y="44"/>
                    </a:cxn>
                    <a:cxn ang="0">
                      <a:pos x="24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683" h="2252">
                      <a:moveTo>
                        <a:pt x="0" y="44"/>
                      </a:moveTo>
                      <a:lnTo>
                        <a:pt x="105" y="203"/>
                      </a:lnTo>
                      <a:lnTo>
                        <a:pt x="186" y="443"/>
                      </a:lnTo>
                      <a:lnTo>
                        <a:pt x="242" y="680"/>
                      </a:lnTo>
                      <a:lnTo>
                        <a:pt x="245" y="995"/>
                      </a:lnTo>
                      <a:lnTo>
                        <a:pt x="245" y="1305"/>
                      </a:lnTo>
                      <a:lnTo>
                        <a:pt x="219" y="1601"/>
                      </a:lnTo>
                      <a:lnTo>
                        <a:pt x="161" y="1919"/>
                      </a:lnTo>
                      <a:lnTo>
                        <a:pt x="92" y="2155"/>
                      </a:lnTo>
                      <a:lnTo>
                        <a:pt x="156" y="2252"/>
                      </a:lnTo>
                      <a:lnTo>
                        <a:pt x="415" y="2079"/>
                      </a:lnTo>
                      <a:lnTo>
                        <a:pt x="568" y="1919"/>
                      </a:lnTo>
                      <a:lnTo>
                        <a:pt x="653" y="1744"/>
                      </a:lnTo>
                      <a:lnTo>
                        <a:pt x="683" y="1619"/>
                      </a:lnTo>
                      <a:lnTo>
                        <a:pt x="675" y="1531"/>
                      </a:lnTo>
                      <a:lnTo>
                        <a:pt x="627" y="1486"/>
                      </a:lnTo>
                      <a:lnTo>
                        <a:pt x="560" y="1486"/>
                      </a:lnTo>
                      <a:lnTo>
                        <a:pt x="467" y="1522"/>
                      </a:lnTo>
                      <a:lnTo>
                        <a:pt x="357" y="1601"/>
                      </a:lnTo>
                      <a:lnTo>
                        <a:pt x="245" y="1722"/>
                      </a:lnTo>
                      <a:lnTo>
                        <a:pt x="290" y="1434"/>
                      </a:lnTo>
                      <a:lnTo>
                        <a:pt x="304" y="1132"/>
                      </a:lnTo>
                      <a:lnTo>
                        <a:pt x="290" y="699"/>
                      </a:lnTo>
                      <a:lnTo>
                        <a:pt x="242" y="410"/>
                      </a:lnTo>
                      <a:lnTo>
                        <a:pt x="161" y="185"/>
                      </a:lnTo>
                      <a:lnTo>
                        <a:pt x="87" y="44"/>
                      </a:lnTo>
                      <a:lnTo>
                        <a:pt x="24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64566" name="Freeform 54"/>
                <p:cNvSpPr>
                  <a:spLocks/>
                </p:cNvSpPr>
                <p:nvPr/>
              </p:nvSpPr>
              <p:spPr bwMode="auto">
                <a:xfrm>
                  <a:off x="2868" y="2480"/>
                  <a:ext cx="50" cy="62"/>
                </a:xfrm>
                <a:custGeom>
                  <a:avLst/>
                  <a:gdLst/>
                  <a:ahLst/>
                  <a:cxnLst>
                    <a:cxn ang="0">
                      <a:pos x="401" y="496"/>
                    </a:cxn>
                    <a:cxn ang="0">
                      <a:pos x="401" y="385"/>
                    </a:cxn>
                    <a:cxn ang="0">
                      <a:pos x="246" y="12"/>
                    </a:cxn>
                    <a:cxn ang="0">
                      <a:pos x="146" y="0"/>
                    </a:cxn>
                    <a:cxn ang="0">
                      <a:pos x="16" y="65"/>
                    </a:cxn>
                    <a:cxn ang="0">
                      <a:pos x="0" y="127"/>
                    </a:cxn>
                    <a:cxn ang="0">
                      <a:pos x="115" y="65"/>
                    </a:cxn>
                    <a:cxn ang="0">
                      <a:pos x="185" y="75"/>
                    </a:cxn>
                    <a:cxn ang="0">
                      <a:pos x="233" y="159"/>
                    </a:cxn>
                    <a:cxn ang="0">
                      <a:pos x="309" y="357"/>
                    </a:cxn>
                    <a:cxn ang="0">
                      <a:pos x="330" y="445"/>
                    </a:cxn>
                    <a:cxn ang="0">
                      <a:pos x="330" y="496"/>
                    </a:cxn>
                    <a:cxn ang="0">
                      <a:pos x="401" y="496"/>
                    </a:cxn>
                  </a:cxnLst>
                  <a:rect l="0" t="0" r="r" b="b"/>
                  <a:pathLst>
                    <a:path w="401" h="496">
                      <a:moveTo>
                        <a:pt x="401" y="496"/>
                      </a:moveTo>
                      <a:lnTo>
                        <a:pt x="401" y="385"/>
                      </a:lnTo>
                      <a:lnTo>
                        <a:pt x="246" y="12"/>
                      </a:lnTo>
                      <a:lnTo>
                        <a:pt x="146" y="0"/>
                      </a:lnTo>
                      <a:lnTo>
                        <a:pt x="16" y="65"/>
                      </a:lnTo>
                      <a:lnTo>
                        <a:pt x="0" y="127"/>
                      </a:lnTo>
                      <a:lnTo>
                        <a:pt x="115" y="65"/>
                      </a:lnTo>
                      <a:lnTo>
                        <a:pt x="185" y="75"/>
                      </a:lnTo>
                      <a:lnTo>
                        <a:pt x="233" y="159"/>
                      </a:lnTo>
                      <a:lnTo>
                        <a:pt x="309" y="357"/>
                      </a:lnTo>
                      <a:lnTo>
                        <a:pt x="330" y="445"/>
                      </a:lnTo>
                      <a:lnTo>
                        <a:pt x="330" y="496"/>
                      </a:lnTo>
                      <a:lnTo>
                        <a:pt x="401" y="49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64567" name="Freeform 55"/>
                <p:cNvSpPr>
                  <a:spLocks/>
                </p:cNvSpPr>
                <p:nvPr/>
              </p:nvSpPr>
              <p:spPr bwMode="auto">
                <a:xfrm>
                  <a:off x="2527" y="2454"/>
                  <a:ext cx="114" cy="102"/>
                </a:xfrm>
                <a:custGeom>
                  <a:avLst/>
                  <a:gdLst/>
                  <a:ahLst/>
                  <a:cxnLst>
                    <a:cxn ang="0">
                      <a:pos x="916" y="765"/>
                    </a:cxn>
                    <a:cxn ang="0">
                      <a:pos x="659" y="668"/>
                    </a:cxn>
                    <a:cxn ang="0">
                      <a:pos x="456" y="558"/>
                    </a:cxn>
                    <a:cxn ang="0">
                      <a:pos x="313" y="451"/>
                    </a:cxn>
                    <a:cxn ang="0">
                      <a:pos x="242" y="372"/>
                    </a:cxn>
                    <a:cxn ang="0">
                      <a:pos x="145" y="258"/>
                    </a:cxn>
                    <a:cxn ang="0">
                      <a:pos x="89" y="128"/>
                    </a:cxn>
                    <a:cxn ang="0">
                      <a:pos x="27" y="0"/>
                    </a:cxn>
                    <a:cxn ang="0">
                      <a:pos x="5" y="181"/>
                    </a:cxn>
                    <a:cxn ang="0">
                      <a:pos x="0" y="395"/>
                    </a:cxn>
                    <a:cxn ang="0">
                      <a:pos x="23" y="598"/>
                    </a:cxn>
                    <a:cxn ang="0">
                      <a:pos x="49" y="716"/>
                    </a:cxn>
                    <a:cxn ang="0">
                      <a:pos x="79" y="792"/>
                    </a:cxn>
                    <a:cxn ang="0">
                      <a:pos x="145" y="805"/>
                    </a:cxn>
                    <a:cxn ang="0">
                      <a:pos x="353" y="818"/>
                    </a:cxn>
                    <a:cxn ang="0">
                      <a:pos x="649" y="792"/>
                    </a:cxn>
                    <a:cxn ang="0">
                      <a:pos x="850" y="774"/>
                    </a:cxn>
                    <a:cxn ang="0">
                      <a:pos x="916" y="765"/>
                    </a:cxn>
                  </a:cxnLst>
                  <a:rect l="0" t="0" r="r" b="b"/>
                  <a:pathLst>
                    <a:path w="916" h="818">
                      <a:moveTo>
                        <a:pt x="916" y="765"/>
                      </a:moveTo>
                      <a:lnTo>
                        <a:pt x="659" y="668"/>
                      </a:lnTo>
                      <a:lnTo>
                        <a:pt x="456" y="558"/>
                      </a:lnTo>
                      <a:lnTo>
                        <a:pt x="313" y="451"/>
                      </a:lnTo>
                      <a:lnTo>
                        <a:pt x="242" y="372"/>
                      </a:lnTo>
                      <a:lnTo>
                        <a:pt x="145" y="258"/>
                      </a:lnTo>
                      <a:lnTo>
                        <a:pt x="89" y="128"/>
                      </a:lnTo>
                      <a:lnTo>
                        <a:pt x="27" y="0"/>
                      </a:lnTo>
                      <a:lnTo>
                        <a:pt x="5" y="181"/>
                      </a:lnTo>
                      <a:lnTo>
                        <a:pt x="0" y="395"/>
                      </a:lnTo>
                      <a:lnTo>
                        <a:pt x="23" y="598"/>
                      </a:lnTo>
                      <a:lnTo>
                        <a:pt x="49" y="716"/>
                      </a:lnTo>
                      <a:lnTo>
                        <a:pt x="79" y="792"/>
                      </a:lnTo>
                      <a:lnTo>
                        <a:pt x="145" y="805"/>
                      </a:lnTo>
                      <a:lnTo>
                        <a:pt x="353" y="818"/>
                      </a:lnTo>
                      <a:lnTo>
                        <a:pt x="649" y="792"/>
                      </a:lnTo>
                      <a:lnTo>
                        <a:pt x="850" y="774"/>
                      </a:lnTo>
                      <a:lnTo>
                        <a:pt x="916" y="7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64568" name="Freeform 56"/>
                <p:cNvSpPr>
                  <a:spLocks/>
                </p:cNvSpPr>
                <p:nvPr/>
              </p:nvSpPr>
              <p:spPr bwMode="auto">
                <a:xfrm>
                  <a:off x="2548" y="2550"/>
                  <a:ext cx="196" cy="199"/>
                </a:xfrm>
                <a:custGeom>
                  <a:avLst/>
                  <a:gdLst/>
                  <a:ahLst/>
                  <a:cxnLst>
                    <a:cxn ang="0">
                      <a:pos x="331" y="18"/>
                    </a:cxn>
                    <a:cxn ang="0">
                      <a:pos x="517" y="227"/>
                    </a:cxn>
                    <a:cxn ang="0">
                      <a:pos x="843" y="550"/>
                    </a:cxn>
                    <a:cxn ang="0">
                      <a:pos x="1110" y="743"/>
                    </a:cxn>
                    <a:cxn ang="0">
                      <a:pos x="1355" y="876"/>
                    </a:cxn>
                    <a:cxn ang="0">
                      <a:pos x="1565" y="968"/>
                    </a:cxn>
                    <a:cxn ang="0">
                      <a:pos x="1336" y="1133"/>
                    </a:cxn>
                    <a:cxn ang="0">
                      <a:pos x="1170" y="1204"/>
                    </a:cxn>
                    <a:cxn ang="0">
                      <a:pos x="873" y="1293"/>
                    </a:cxn>
                    <a:cxn ang="0">
                      <a:pos x="795" y="1267"/>
                    </a:cxn>
                    <a:cxn ang="0">
                      <a:pos x="644" y="1178"/>
                    </a:cxn>
                    <a:cxn ang="0">
                      <a:pos x="636" y="1474"/>
                    </a:cxn>
                    <a:cxn ang="0">
                      <a:pos x="591" y="1558"/>
                    </a:cxn>
                    <a:cxn ang="0">
                      <a:pos x="535" y="1593"/>
                    </a:cxn>
                    <a:cxn ang="0">
                      <a:pos x="420" y="1578"/>
                    </a:cxn>
                    <a:cxn ang="0">
                      <a:pos x="295" y="1486"/>
                    </a:cxn>
                    <a:cxn ang="0">
                      <a:pos x="186" y="1367"/>
                    </a:cxn>
                    <a:cxn ang="0">
                      <a:pos x="106" y="1204"/>
                    </a:cxn>
                    <a:cxn ang="0">
                      <a:pos x="53" y="1000"/>
                    </a:cxn>
                    <a:cxn ang="0">
                      <a:pos x="9" y="735"/>
                    </a:cxn>
                    <a:cxn ang="0">
                      <a:pos x="0" y="430"/>
                    </a:cxn>
                    <a:cxn ang="0">
                      <a:pos x="25" y="194"/>
                    </a:cxn>
                    <a:cxn ang="0">
                      <a:pos x="61" y="0"/>
                    </a:cxn>
                    <a:cxn ang="0">
                      <a:pos x="180" y="10"/>
                    </a:cxn>
                    <a:cxn ang="0">
                      <a:pos x="146" y="194"/>
                    </a:cxn>
                    <a:cxn ang="0">
                      <a:pos x="158" y="443"/>
                    </a:cxn>
                    <a:cxn ang="0">
                      <a:pos x="231" y="656"/>
                    </a:cxn>
                    <a:cxn ang="0">
                      <a:pos x="323" y="827"/>
                    </a:cxn>
                    <a:cxn ang="0">
                      <a:pos x="507" y="1013"/>
                    </a:cxn>
                    <a:cxn ang="0">
                      <a:pos x="728" y="1178"/>
                    </a:cxn>
                    <a:cxn ang="0">
                      <a:pos x="858" y="1238"/>
                    </a:cxn>
                    <a:cxn ang="0">
                      <a:pos x="1122" y="1178"/>
                    </a:cxn>
                    <a:cxn ang="0">
                      <a:pos x="1277" y="1120"/>
                    </a:cxn>
                    <a:cxn ang="0">
                      <a:pos x="1476" y="978"/>
                    </a:cxn>
                    <a:cxn ang="0">
                      <a:pos x="1237" y="876"/>
                    </a:cxn>
                    <a:cxn ang="0">
                      <a:pos x="980" y="708"/>
                    </a:cxn>
                    <a:cxn ang="0">
                      <a:pos x="783" y="550"/>
                    </a:cxn>
                    <a:cxn ang="0">
                      <a:pos x="598" y="364"/>
                    </a:cxn>
                    <a:cxn ang="0">
                      <a:pos x="438" y="204"/>
                    </a:cxn>
                    <a:cxn ang="0">
                      <a:pos x="283" y="31"/>
                    </a:cxn>
                    <a:cxn ang="0">
                      <a:pos x="331" y="18"/>
                    </a:cxn>
                  </a:cxnLst>
                  <a:rect l="0" t="0" r="r" b="b"/>
                  <a:pathLst>
                    <a:path w="1565" h="1593">
                      <a:moveTo>
                        <a:pt x="331" y="18"/>
                      </a:moveTo>
                      <a:lnTo>
                        <a:pt x="517" y="227"/>
                      </a:lnTo>
                      <a:lnTo>
                        <a:pt x="843" y="550"/>
                      </a:lnTo>
                      <a:lnTo>
                        <a:pt x="1110" y="743"/>
                      </a:lnTo>
                      <a:lnTo>
                        <a:pt x="1355" y="876"/>
                      </a:lnTo>
                      <a:lnTo>
                        <a:pt x="1565" y="968"/>
                      </a:lnTo>
                      <a:lnTo>
                        <a:pt x="1336" y="1133"/>
                      </a:lnTo>
                      <a:lnTo>
                        <a:pt x="1170" y="1204"/>
                      </a:lnTo>
                      <a:lnTo>
                        <a:pt x="873" y="1293"/>
                      </a:lnTo>
                      <a:lnTo>
                        <a:pt x="795" y="1267"/>
                      </a:lnTo>
                      <a:lnTo>
                        <a:pt x="644" y="1178"/>
                      </a:lnTo>
                      <a:lnTo>
                        <a:pt x="636" y="1474"/>
                      </a:lnTo>
                      <a:lnTo>
                        <a:pt x="591" y="1558"/>
                      </a:lnTo>
                      <a:lnTo>
                        <a:pt x="535" y="1593"/>
                      </a:lnTo>
                      <a:lnTo>
                        <a:pt x="420" y="1578"/>
                      </a:lnTo>
                      <a:lnTo>
                        <a:pt x="295" y="1486"/>
                      </a:lnTo>
                      <a:lnTo>
                        <a:pt x="186" y="1367"/>
                      </a:lnTo>
                      <a:lnTo>
                        <a:pt x="106" y="1204"/>
                      </a:lnTo>
                      <a:lnTo>
                        <a:pt x="53" y="1000"/>
                      </a:lnTo>
                      <a:lnTo>
                        <a:pt x="9" y="735"/>
                      </a:lnTo>
                      <a:lnTo>
                        <a:pt x="0" y="430"/>
                      </a:lnTo>
                      <a:lnTo>
                        <a:pt x="25" y="194"/>
                      </a:lnTo>
                      <a:lnTo>
                        <a:pt x="61" y="0"/>
                      </a:lnTo>
                      <a:lnTo>
                        <a:pt x="180" y="10"/>
                      </a:lnTo>
                      <a:lnTo>
                        <a:pt x="146" y="194"/>
                      </a:lnTo>
                      <a:lnTo>
                        <a:pt x="158" y="443"/>
                      </a:lnTo>
                      <a:lnTo>
                        <a:pt x="231" y="656"/>
                      </a:lnTo>
                      <a:lnTo>
                        <a:pt x="323" y="827"/>
                      </a:lnTo>
                      <a:lnTo>
                        <a:pt x="507" y="1013"/>
                      </a:lnTo>
                      <a:lnTo>
                        <a:pt x="728" y="1178"/>
                      </a:lnTo>
                      <a:lnTo>
                        <a:pt x="858" y="1238"/>
                      </a:lnTo>
                      <a:lnTo>
                        <a:pt x="1122" y="1178"/>
                      </a:lnTo>
                      <a:lnTo>
                        <a:pt x="1277" y="1120"/>
                      </a:lnTo>
                      <a:lnTo>
                        <a:pt x="1476" y="978"/>
                      </a:lnTo>
                      <a:lnTo>
                        <a:pt x="1237" y="876"/>
                      </a:lnTo>
                      <a:lnTo>
                        <a:pt x="980" y="708"/>
                      </a:lnTo>
                      <a:lnTo>
                        <a:pt x="783" y="550"/>
                      </a:lnTo>
                      <a:lnTo>
                        <a:pt x="598" y="364"/>
                      </a:lnTo>
                      <a:lnTo>
                        <a:pt x="438" y="204"/>
                      </a:lnTo>
                      <a:lnTo>
                        <a:pt x="283" y="31"/>
                      </a:lnTo>
                      <a:lnTo>
                        <a:pt x="331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64569" name="Freeform 57"/>
                <p:cNvSpPr>
                  <a:spLocks/>
                </p:cNvSpPr>
                <p:nvPr/>
              </p:nvSpPr>
              <p:spPr bwMode="auto">
                <a:xfrm>
                  <a:off x="2798" y="2272"/>
                  <a:ext cx="27" cy="72"/>
                </a:xfrm>
                <a:custGeom>
                  <a:avLst/>
                  <a:gdLst/>
                  <a:ahLst/>
                  <a:cxnLst>
                    <a:cxn ang="0">
                      <a:pos x="163" y="580"/>
                    </a:cxn>
                    <a:cxn ang="0">
                      <a:pos x="211" y="509"/>
                    </a:cxn>
                    <a:cxn ang="0">
                      <a:pos x="163" y="285"/>
                    </a:cxn>
                    <a:cxn ang="0">
                      <a:pos x="92" y="107"/>
                    </a:cxn>
                    <a:cxn ang="0">
                      <a:pos x="30" y="10"/>
                    </a:cxn>
                    <a:cxn ang="0">
                      <a:pos x="0" y="0"/>
                    </a:cxn>
                    <a:cxn ang="0">
                      <a:pos x="0" y="55"/>
                    </a:cxn>
                    <a:cxn ang="0">
                      <a:pos x="68" y="196"/>
                    </a:cxn>
                    <a:cxn ang="0">
                      <a:pos x="114" y="359"/>
                    </a:cxn>
                    <a:cxn ang="0">
                      <a:pos x="137" y="524"/>
                    </a:cxn>
                    <a:cxn ang="0">
                      <a:pos x="163" y="580"/>
                    </a:cxn>
                  </a:cxnLst>
                  <a:rect l="0" t="0" r="r" b="b"/>
                  <a:pathLst>
                    <a:path w="211" h="580">
                      <a:moveTo>
                        <a:pt x="163" y="580"/>
                      </a:moveTo>
                      <a:lnTo>
                        <a:pt x="211" y="509"/>
                      </a:lnTo>
                      <a:lnTo>
                        <a:pt x="163" y="285"/>
                      </a:lnTo>
                      <a:lnTo>
                        <a:pt x="92" y="107"/>
                      </a:lnTo>
                      <a:lnTo>
                        <a:pt x="30" y="10"/>
                      </a:lnTo>
                      <a:lnTo>
                        <a:pt x="0" y="0"/>
                      </a:lnTo>
                      <a:lnTo>
                        <a:pt x="0" y="55"/>
                      </a:lnTo>
                      <a:lnTo>
                        <a:pt x="68" y="196"/>
                      </a:lnTo>
                      <a:lnTo>
                        <a:pt x="114" y="359"/>
                      </a:lnTo>
                      <a:lnTo>
                        <a:pt x="137" y="524"/>
                      </a:lnTo>
                      <a:lnTo>
                        <a:pt x="163" y="5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64570" name="Freeform 58"/>
                <p:cNvSpPr>
                  <a:spLocks/>
                </p:cNvSpPr>
                <p:nvPr/>
              </p:nvSpPr>
              <p:spPr bwMode="auto">
                <a:xfrm>
                  <a:off x="2428" y="2119"/>
                  <a:ext cx="416" cy="463"/>
                </a:xfrm>
                <a:custGeom>
                  <a:avLst/>
                  <a:gdLst/>
                  <a:ahLst/>
                  <a:cxnLst>
                    <a:cxn ang="0">
                      <a:pos x="3335" y="1592"/>
                    </a:cxn>
                    <a:cxn ang="0">
                      <a:pos x="3101" y="934"/>
                    </a:cxn>
                    <a:cxn ang="0">
                      <a:pos x="2852" y="583"/>
                    </a:cxn>
                    <a:cxn ang="0">
                      <a:pos x="2641" y="509"/>
                    </a:cxn>
                    <a:cxn ang="0">
                      <a:pos x="2467" y="389"/>
                    </a:cxn>
                    <a:cxn ang="0">
                      <a:pos x="2175" y="145"/>
                    </a:cxn>
                    <a:cxn ang="0">
                      <a:pos x="1971" y="180"/>
                    </a:cxn>
                    <a:cxn ang="0">
                      <a:pos x="1561" y="0"/>
                    </a:cxn>
                    <a:cxn ang="0">
                      <a:pos x="1323" y="135"/>
                    </a:cxn>
                    <a:cxn ang="0">
                      <a:pos x="1133" y="208"/>
                    </a:cxn>
                    <a:cxn ang="0">
                      <a:pos x="859" y="346"/>
                    </a:cxn>
                    <a:cxn ang="0">
                      <a:pos x="682" y="615"/>
                    </a:cxn>
                    <a:cxn ang="0">
                      <a:pos x="214" y="840"/>
                    </a:cxn>
                    <a:cxn ang="0">
                      <a:pos x="122" y="1158"/>
                    </a:cxn>
                    <a:cxn ang="0">
                      <a:pos x="36" y="1459"/>
                    </a:cxn>
                    <a:cxn ang="0">
                      <a:pos x="28" y="1728"/>
                    </a:cxn>
                    <a:cxn ang="0">
                      <a:pos x="0" y="2509"/>
                    </a:cxn>
                    <a:cxn ang="0">
                      <a:pos x="48" y="3160"/>
                    </a:cxn>
                    <a:cxn ang="0">
                      <a:pos x="236" y="3699"/>
                    </a:cxn>
                    <a:cxn ang="0">
                      <a:pos x="73" y="2946"/>
                    </a:cxn>
                    <a:cxn ang="0">
                      <a:pos x="73" y="2301"/>
                    </a:cxn>
                    <a:cxn ang="0">
                      <a:pos x="165" y="1822"/>
                    </a:cxn>
                    <a:cxn ang="0">
                      <a:pos x="394" y="2346"/>
                    </a:cxn>
                    <a:cxn ang="0">
                      <a:pos x="262" y="2598"/>
                    </a:cxn>
                    <a:cxn ang="0">
                      <a:pos x="318" y="2857"/>
                    </a:cxn>
                    <a:cxn ang="0">
                      <a:pos x="404" y="2956"/>
                    </a:cxn>
                    <a:cxn ang="0">
                      <a:pos x="619" y="2587"/>
                    </a:cxn>
                    <a:cxn ang="0">
                      <a:pos x="514" y="2013"/>
                    </a:cxn>
                    <a:cxn ang="0">
                      <a:pos x="367" y="1787"/>
                    </a:cxn>
                    <a:cxn ang="0">
                      <a:pos x="581" y="1654"/>
                    </a:cxn>
                    <a:cxn ang="0">
                      <a:pos x="771" y="1787"/>
                    </a:cxn>
                    <a:cxn ang="0">
                      <a:pos x="889" y="2162"/>
                    </a:cxn>
                    <a:cxn ang="0">
                      <a:pos x="871" y="1848"/>
                    </a:cxn>
                    <a:cxn ang="0">
                      <a:pos x="1168" y="1710"/>
                    </a:cxn>
                    <a:cxn ang="0">
                      <a:pos x="1393" y="1459"/>
                    </a:cxn>
                    <a:cxn ang="0">
                      <a:pos x="1472" y="1292"/>
                    </a:cxn>
                    <a:cxn ang="0">
                      <a:pos x="1597" y="1303"/>
                    </a:cxn>
                    <a:cxn ang="0">
                      <a:pos x="1675" y="1336"/>
                    </a:cxn>
                    <a:cxn ang="0">
                      <a:pos x="1701" y="1127"/>
                    </a:cxn>
                    <a:cxn ang="0">
                      <a:pos x="1782" y="1038"/>
                    </a:cxn>
                    <a:cxn ang="0">
                      <a:pos x="1448" y="301"/>
                    </a:cxn>
                    <a:cxn ang="0">
                      <a:pos x="1441" y="145"/>
                    </a:cxn>
                    <a:cxn ang="0">
                      <a:pos x="1760" y="583"/>
                    </a:cxn>
                    <a:cxn ang="0">
                      <a:pos x="1971" y="1219"/>
                    </a:cxn>
                    <a:cxn ang="0">
                      <a:pos x="2113" y="1052"/>
                    </a:cxn>
                    <a:cxn ang="0">
                      <a:pos x="2016" y="570"/>
                    </a:cxn>
                    <a:cxn ang="0">
                      <a:pos x="1690" y="102"/>
                    </a:cxn>
                    <a:cxn ang="0">
                      <a:pos x="1981" y="257"/>
                    </a:cxn>
                    <a:cxn ang="0">
                      <a:pos x="2252" y="226"/>
                    </a:cxn>
                    <a:cxn ang="0">
                      <a:pos x="2551" y="583"/>
                    </a:cxn>
                    <a:cxn ang="0">
                      <a:pos x="2852" y="675"/>
                    </a:cxn>
                    <a:cxn ang="0">
                      <a:pos x="3220" y="1384"/>
                    </a:cxn>
                    <a:cxn ang="0">
                      <a:pos x="3280" y="1866"/>
                    </a:cxn>
                  </a:cxnLst>
                  <a:rect l="0" t="0" r="r" b="b"/>
                  <a:pathLst>
                    <a:path w="3335" h="3699">
                      <a:moveTo>
                        <a:pt x="3335" y="1893"/>
                      </a:moveTo>
                      <a:lnTo>
                        <a:pt x="3335" y="1592"/>
                      </a:lnTo>
                      <a:lnTo>
                        <a:pt x="3238" y="1229"/>
                      </a:lnTo>
                      <a:lnTo>
                        <a:pt x="3101" y="934"/>
                      </a:lnTo>
                      <a:lnTo>
                        <a:pt x="2986" y="733"/>
                      </a:lnTo>
                      <a:lnTo>
                        <a:pt x="2852" y="583"/>
                      </a:lnTo>
                      <a:lnTo>
                        <a:pt x="2737" y="527"/>
                      </a:lnTo>
                      <a:lnTo>
                        <a:pt x="2641" y="509"/>
                      </a:lnTo>
                      <a:lnTo>
                        <a:pt x="2574" y="509"/>
                      </a:lnTo>
                      <a:lnTo>
                        <a:pt x="2467" y="389"/>
                      </a:lnTo>
                      <a:lnTo>
                        <a:pt x="2345" y="239"/>
                      </a:lnTo>
                      <a:lnTo>
                        <a:pt x="2175" y="145"/>
                      </a:lnTo>
                      <a:lnTo>
                        <a:pt x="2068" y="145"/>
                      </a:lnTo>
                      <a:lnTo>
                        <a:pt x="1971" y="180"/>
                      </a:lnTo>
                      <a:lnTo>
                        <a:pt x="1792" y="43"/>
                      </a:lnTo>
                      <a:lnTo>
                        <a:pt x="1561" y="0"/>
                      </a:lnTo>
                      <a:lnTo>
                        <a:pt x="1382" y="31"/>
                      </a:lnTo>
                      <a:lnTo>
                        <a:pt x="1323" y="135"/>
                      </a:lnTo>
                      <a:lnTo>
                        <a:pt x="1323" y="208"/>
                      </a:lnTo>
                      <a:lnTo>
                        <a:pt x="1133" y="208"/>
                      </a:lnTo>
                      <a:lnTo>
                        <a:pt x="955" y="270"/>
                      </a:lnTo>
                      <a:lnTo>
                        <a:pt x="859" y="346"/>
                      </a:lnTo>
                      <a:lnTo>
                        <a:pt x="771" y="450"/>
                      </a:lnTo>
                      <a:lnTo>
                        <a:pt x="682" y="615"/>
                      </a:lnTo>
                      <a:lnTo>
                        <a:pt x="367" y="703"/>
                      </a:lnTo>
                      <a:lnTo>
                        <a:pt x="214" y="840"/>
                      </a:lnTo>
                      <a:lnTo>
                        <a:pt x="160" y="990"/>
                      </a:lnTo>
                      <a:lnTo>
                        <a:pt x="122" y="1158"/>
                      </a:lnTo>
                      <a:lnTo>
                        <a:pt x="160" y="1352"/>
                      </a:lnTo>
                      <a:lnTo>
                        <a:pt x="36" y="1459"/>
                      </a:lnTo>
                      <a:lnTo>
                        <a:pt x="10" y="1606"/>
                      </a:lnTo>
                      <a:lnTo>
                        <a:pt x="28" y="1728"/>
                      </a:lnTo>
                      <a:lnTo>
                        <a:pt x="73" y="1941"/>
                      </a:lnTo>
                      <a:lnTo>
                        <a:pt x="0" y="2509"/>
                      </a:lnTo>
                      <a:lnTo>
                        <a:pt x="0" y="2822"/>
                      </a:lnTo>
                      <a:lnTo>
                        <a:pt x="48" y="3160"/>
                      </a:lnTo>
                      <a:lnTo>
                        <a:pt x="129" y="3423"/>
                      </a:lnTo>
                      <a:lnTo>
                        <a:pt x="236" y="3699"/>
                      </a:lnTo>
                      <a:lnTo>
                        <a:pt x="165" y="3363"/>
                      </a:lnTo>
                      <a:lnTo>
                        <a:pt x="73" y="2946"/>
                      </a:lnTo>
                      <a:lnTo>
                        <a:pt x="66" y="2676"/>
                      </a:lnTo>
                      <a:lnTo>
                        <a:pt x="73" y="2301"/>
                      </a:lnTo>
                      <a:lnTo>
                        <a:pt x="122" y="1969"/>
                      </a:lnTo>
                      <a:lnTo>
                        <a:pt x="165" y="1822"/>
                      </a:lnTo>
                      <a:lnTo>
                        <a:pt x="214" y="1799"/>
                      </a:lnTo>
                      <a:lnTo>
                        <a:pt x="394" y="2346"/>
                      </a:lnTo>
                      <a:lnTo>
                        <a:pt x="280" y="2494"/>
                      </a:lnTo>
                      <a:lnTo>
                        <a:pt x="262" y="2598"/>
                      </a:lnTo>
                      <a:lnTo>
                        <a:pt x="275" y="2735"/>
                      </a:lnTo>
                      <a:lnTo>
                        <a:pt x="318" y="2857"/>
                      </a:lnTo>
                      <a:lnTo>
                        <a:pt x="367" y="2911"/>
                      </a:lnTo>
                      <a:lnTo>
                        <a:pt x="404" y="2956"/>
                      </a:lnTo>
                      <a:lnTo>
                        <a:pt x="438" y="2972"/>
                      </a:lnTo>
                      <a:lnTo>
                        <a:pt x="619" y="2587"/>
                      </a:lnTo>
                      <a:lnTo>
                        <a:pt x="581" y="2257"/>
                      </a:lnTo>
                      <a:lnTo>
                        <a:pt x="514" y="2013"/>
                      </a:lnTo>
                      <a:lnTo>
                        <a:pt x="438" y="1866"/>
                      </a:lnTo>
                      <a:lnTo>
                        <a:pt x="367" y="1787"/>
                      </a:lnTo>
                      <a:lnTo>
                        <a:pt x="280" y="1755"/>
                      </a:lnTo>
                      <a:lnTo>
                        <a:pt x="581" y="1654"/>
                      </a:lnTo>
                      <a:lnTo>
                        <a:pt x="674" y="1685"/>
                      </a:lnTo>
                      <a:lnTo>
                        <a:pt x="771" y="1787"/>
                      </a:lnTo>
                      <a:lnTo>
                        <a:pt x="823" y="1941"/>
                      </a:lnTo>
                      <a:lnTo>
                        <a:pt x="889" y="2162"/>
                      </a:lnTo>
                      <a:lnTo>
                        <a:pt x="937" y="2135"/>
                      </a:lnTo>
                      <a:lnTo>
                        <a:pt x="871" y="1848"/>
                      </a:lnTo>
                      <a:lnTo>
                        <a:pt x="1018" y="1743"/>
                      </a:lnTo>
                      <a:lnTo>
                        <a:pt x="1168" y="1710"/>
                      </a:lnTo>
                      <a:lnTo>
                        <a:pt x="1323" y="1592"/>
                      </a:lnTo>
                      <a:lnTo>
                        <a:pt x="1393" y="1459"/>
                      </a:lnTo>
                      <a:lnTo>
                        <a:pt x="1441" y="1326"/>
                      </a:lnTo>
                      <a:lnTo>
                        <a:pt x="1472" y="1292"/>
                      </a:lnTo>
                      <a:lnTo>
                        <a:pt x="1522" y="1292"/>
                      </a:lnTo>
                      <a:lnTo>
                        <a:pt x="1597" y="1303"/>
                      </a:lnTo>
                      <a:lnTo>
                        <a:pt x="1642" y="1352"/>
                      </a:lnTo>
                      <a:lnTo>
                        <a:pt x="1675" y="1336"/>
                      </a:lnTo>
                      <a:lnTo>
                        <a:pt x="1701" y="1274"/>
                      </a:lnTo>
                      <a:lnTo>
                        <a:pt x="1701" y="1127"/>
                      </a:lnTo>
                      <a:lnTo>
                        <a:pt x="1690" y="1012"/>
                      </a:lnTo>
                      <a:lnTo>
                        <a:pt x="1782" y="1038"/>
                      </a:lnTo>
                      <a:lnTo>
                        <a:pt x="1579" y="509"/>
                      </a:lnTo>
                      <a:lnTo>
                        <a:pt x="1448" y="301"/>
                      </a:lnTo>
                      <a:lnTo>
                        <a:pt x="1393" y="180"/>
                      </a:lnTo>
                      <a:lnTo>
                        <a:pt x="1441" y="145"/>
                      </a:lnTo>
                      <a:lnTo>
                        <a:pt x="1540" y="226"/>
                      </a:lnTo>
                      <a:lnTo>
                        <a:pt x="1760" y="583"/>
                      </a:lnTo>
                      <a:lnTo>
                        <a:pt x="1923" y="1012"/>
                      </a:lnTo>
                      <a:lnTo>
                        <a:pt x="1971" y="1219"/>
                      </a:lnTo>
                      <a:lnTo>
                        <a:pt x="2030" y="1052"/>
                      </a:lnTo>
                      <a:lnTo>
                        <a:pt x="2113" y="1052"/>
                      </a:lnTo>
                      <a:lnTo>
                        <a:pt x="2135" y="934"/>
                      </a:lnTo>
                      <a:lnTo>
                        <a:pt x="2016" y="570"/>
                      </a:lnTo>
                      <a:lnTo>
                        <a:pt x="1885" y="326"/>
                      </a:lnTo>
                      <a:lnTo>
                        <a:pt x="1690" y="102"/>
                      </a:lnTo>
                      <a:lnTo>
                        <a:pt x="1808" y="123"/>
                      </a:lnTo>
                      <a:lnTo>
                        <a:pt x="1981" y="257"/>
                      </a:lnTo>
                      <a:lnTo>
                        <a:pt x="2101" y="208"/>
                      </a:lnTo>
                      <a:lnTo>
                        <a:pt x="2252" y="226"/>
                      </a:lnTo>
                      <a:lnTo>
                        <a:pt x="2360" y="326"/>
                      </a:lnTo>
                      <a:lnTo>
                        <a:pt x="2551" y="583"/>
                      </a:lnTo>
                      <a:lnTo>
                        <a:pt x="2719" y="583"/>
                      </a:lnTo>
                      <a:lnTo>
                        <a:pt x="2852" y="675"/>
                      </a:lnTo>
                      <a:lnTo>
                        <a:pt x="3065" y="1012"/>
                      </a:lnTo>
                      <a:lnTo>
                        <a:pt x="3220" y="1384"/>
                      </a:lnTo>
                      <a:lnTo>
                        <a:pt x="3280" y="1699"/>
                      </a:lnTo>
                      <a:lnTo>
                        <a:pt x="3280" y="1866"/>
                      </a:lnTo>
                      <a:lnTo>
                        <a:pt x="3335" y="189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64571" name="Freeform 59"/>
                <p:cNvSpPr>
                  <a:spLocks/>
                </p:cNvSpPr>
                <p:nvPr/>
              </p:nvSpPr>
              <p:spPr bwMode="auto">
                <a:xfrm>
                  <a:off x="2689" y="2164"/>
                  <a:ext cx="69" cy="143"/>
                </a:xfrm>
                <a:custGeom>
                  <a:avLst/>
                  <a:gdLst/>
                  <a:ahLst/>
                  <a:cxnLst>
                    <a:cxn ang="0">
                      <a:pos x="504" y="1147"/>
                    </a:cxn>
                    <a:cxn ang="0">
                      <a:pos x="551" y="1129"/>
                    </a:cxn>
                    <a:cxn ang="0">
                      <a:pos x="545" y="946"/>
                    </a:cxn>
                    <a:cxn ang="0">
                      <a:pos x="461" y="681"/>
                    </a:cxn>
                    <a:cxn ang="0">
                      <a:pos x="351" y="465"/>
                    </a:cxn>
                    <a:cxn ang="0">
                      <a:pos x="211" y="244"/>
                    </a:cxn>
                    <a:cxn ang="0">
                      <a:pos x="33" y="14"/>
                    </a:cxn>
                    <a:cxn ang="0">
                      <a:pos x="0" y="0"/>
                    </a:cxn>
                    <a:cxn ang="0">
                      <a:pos x="140" y="213"/>
                    </a:cxn>
                    <a:cxn ang="0">
                      <a:pos x="281" y="465"/>
                    </a:cxn>
                    <a:cxn ang="0">
                      <a:pos x="369" y="740"/>
                    </a:cxn>
                    <a:cxn ang="0">
                      <a:pos x="400" y="935"/>
                    </a:cxn>
                    <a:cxn ang="0">
                      <a:pos x="444" y="969"/>
                    </a:cxn>
                    <a:cxn ang="0">
                      <a:pos x="484" y="946"/>
                    </a:cxn>
                    <a:cxn ang="0">
                      <a:pos x="504" y="1068"/>
                    </a:cxn>
                    <a:cxn ang="0">
                      <a:pos x="504" y="1147"/>
                    </a:cxn>
                  </a:cxnLst>
                  <a:rect l="0" t="0" r="r" b="b"/>
                  <a:pathLst>
                    <a:path w="551" h="1147">
                      <a:moveTo>
                        <a:pt x="504" y="1147"/>
                      </a:moveTo>
                      <a:lnTo>
                        <a:pt x="551" y="1129"/>
                      </a:lnTo>
                      <a:lnTo>
                        <a:pt x="545" y="946"/>
                      </a:lnTo>
                      <a:lnTo>
                        <a:pt x="461" y="681"/>
                      </a:lnTo>
                      <a:lnTo>
                        <a:pt x="351" y="465"/>
                      </a:lnTo>
                      <a:lnTo>
                        <a:pt x="211" y="244"/>
                      </a:lnTo>
                      <a:lnTo>
                        <a:pt x="33" y="14"/>
                      </a:lnTo>
                      <a:lnTo>
                        <a:pt x="0" y="0"/>
                      </a:lnTo>
                      <a:lnTo>
                        <a:pt x="140" y="213"/>
                      </a:lnTo>
                      <a:lnTo>
                        <a:pt x="281" y="465"/>
                      </a:lnTo>
                      <a:lnTo>
                        <a:pt x="369" y="740"/>
                      </a:lnTo>
                      <a:lnTo>
                        <a:pt x="400" y="935"/>
                      </a:lnTo>
                      <a:lnTo>
                        <a:pt x="444" y="969"/>
                      </a:lnTo>
                      <a:lnTo>
                        <a:pt x="484" y="946"/>
                      </a:lnTo>
                      <a:lnTo>
                        <a:pt x="504" y="1068"/>
                      </a:lnTo>
                      <a:lnTo>
                        <a:pt x="504" y="114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64572" name="Freeform 60"/>
                <p:cNvSpPr>
                  <a:spLocks/>
                </p:cNvSpPr>
                <p:nvPr/>
              </p:nvSpPr>
              <p:spPr bwMode="auto">
                <a:xfrm>
                  <a:off x="2297" y="2444"/>
                  <a:ext cx="576" cy="557"/>
                </a:xfrm>
                <a:custGeom>
                  <a:avLst/>
                  <a:gdLst/>
                  <a:ahLst/>
                  <a:cxnLst>
                    <a:cxn ang="0">
                      <a:pos x="1547" y="324"/>
                    </a:cxn>
                    <a:cxn ang="0">
                      <a:pos x="1357" y="1120"/>
                    </a:cxn>
                    <a:cxn ang="0">
                      <a:pos x="1316" y="2141"/>
                    </a:cxn>
                    <a:cxn ang="0">
                      <a:pos x="2449" y="3351"/>
                    </a:cxn>
                    <a:cxn ang="0">
                      <a:pos x="2940" y="3165"/>
                    </a:cxn>
                    <a:cxn ang="0">
                      <a:pos x="3385" y="2504"/>
                    </a:cxn>
                    <a:cxn ang="0">
                      <a:pos x="3877" y="2033"/>
                    </a:cxn>
                    <a:cxn ang="0">
                      <a:pos x="3646" y="2351"/>
                    </a:cxn>
                    <a:cxn ang="0">
                      <a:pos x="3169" y="3044"/>
                    </a:cxn>
                    <a:cxn ang="0">
                      <a:pos x="3210" y="3731"/>
                    </a:cxn>
                    <a:cxn ang="0">
                      <a:pos x="3526" y="3110"/>
                    </a:cxn>
                    <a:cxn ang="0">
                      <a:pos x="3699" y="2850"/>
                    </a:cxn>
                    <a:cxn ang="0">
                      <a:pos x="3770" y="3110"/>
                    </a:cxn>
                    <a:cxn ang="0">
                      <a:pos x="4122" y="3802"/>
                    </a:cxn>
                    <a:cxn ang="0">
                      <a:pos x="4556" y="4249"/>
                    </a:cxn>
                    <a:cxn ang="0">
                      <a:pos x="4596" y="4422"/>
                    </a:cxn>
                    <a:cxn ang="0">
                      <a:pos x="4322" y="4460"/>
                    </a:cxn>
                    <a:cxn ang="0">
                      <a:pos x="3240" y="4130"/>
                    </a:cxn>
                    <a:cxn ang="0">
                      <a:pos x="1962" y="3580"/>
                    </a:cxn>
                    <a:cxn ang="0">
                      <a:pos x="675" y="2814"/>
                    </a:cxn>
                    <a:cxn ang="0">
                      <a:pos x="1112" y="3090"/>
                    </a:cxn>
                    <a:cxn ang="0">
                      <a:pos x="2059" y="3580"/>
                    </a:cxn>
                    <a:cxn ang="0">
                      <a:pos x="3279" y="4097"/>
                    </a:cxn>
                    <a:cxn ang="0">
                      <a:pos x="2979" y="3872"/>
                    </a:cxn>
                    <a:cxn ang="0">
                      <a:pos x="1450" y="2988"/>
                    </a:cxn>
                    <a:cxn ang="0">
                      <a:pos x="1869" y="3214"/>
                    </a:cxn>
                    <a:cxn ang="0">
                      <a:pos x="2794" y="3713"/>
                    </a:cxn>
                    <a:cxn ang="0">
                      <a:pos x="3999" y="4249"/>
                    </a:cxn>
                    <a:cxn ang="0">
                      <a:pos x="2695" y="3562"/>
                    </a:cxn>
                    <a:cxn ang="0">
                      <a:pos x="1613" y="2850"/>
                    </a:cxn>
                    <a:cxn ang="0">
                      <a:pos x="839" y="1988"/>
                    </a:cxn>
                    <a:cxn ang="0">
                      <a:pos x="613" y="1280"/>
                    </a:cxn>
                    <a:cxn ang="0">
                      <a:pos x="230" y="1016"/>
                    </a:cxn>
                    <a:cxn ang="0">
                      <a:pos x="0" y="828"/>
                    </a:cxn>
                    <a:cxn ang="0">
                      <a:pos x="623" y="947"/>
                    </a:cxn>
                    <a:cxn ang="0">
                      <a:pos x="1206" y="1308"/>
                    </a:cxn>
                    <a:cxn ang="0">
                      <a:pos x="1413" y="413"/>
                    </a:cxn>
                    <a:cxn ang="0">
                      <a:pos x="1665" y="0"/>
                    </a:cxn>
                  </a:cxnLst>
                  <a:rect l="0" t="0" r="r" b="b"/>
                  <a:pathLst>
                    <a:path w="4610" h="4460">
                      <a:moveTo>
                        <a:pt x="1665" y="0"/>
                      </a:moveTo>
                      <a:lnTo>
                        <a:pt x="1547" y="324"/>
                      </a:lnTo>
                      <a:lnTo>
                        <a:pt x="1420" y="743"/>
                      </a:lnTo>
                      <a:lnTo>
                        <a:pt x="1357" y="1120"/>
                      </a:lnTo>
                      <a:lnTo>
                        <a:pt x="1305" y="1656"/>
                      </a:lnTo>
                      <a:lnTo>
                        <a:pt x="1316" y="2141"/>
                      </a:lnTo>
                      <a:lnTo>
                        <a:pt x="1357" y="2576"/>
                      </a:lnTo>
                      <a:lnTo>
                        <a:pt x="2449" y="3351"/>
                      </a:lnTo>
                      <a:lnTo>
                        <a:pt x="2766" y="3540"/>
                      </a:lnTo>
                      <a:lnTo>
                        <a:pt x="2940" y="3165"/>
                      </a:lnTo>
                      <a:lnTo>
                        <a:pt x="3187" y="2766"/>
                      </a:lnTo>
                      <a:lnTo>
                        <a:pt x="3385" y="2504"/>
                      </a:lnTo>
                      <a:lnTo>
                        <a:pt x="3597" y="2280"/>
                      </a:lnTo>
                      <a:lnTo>
                        <a:pt x="3877" y="2033"/>
                      </a:lnTo>
                      <a:lnTo>
                        <a:pt x="3925" y="2077"/>
                      </a:lnTo>
                      <a:lnTo>
                        <a:pt x="3646" y="2351"/>
                      </a:lnTo>
                      <a:lnTo>
                        <a:pt x="3403" y="2659"/>
                      </a:lnTo>
                      <a:lnTo>
                        <a:pt x="3169" y="3044"/>
                      </a:lnTo>
                      <a:lnTo>
                        <a:pt x="3169" y="3540"/>
                      </a:lnTo>
                      <a:lnTo>
                        <a:pt x="3210" y="3731"/>
                      </a:lnTo>
                      <a:lnTo>
                        <a:pt x="3376" y="3199"/>
                      </a:lnTo>
                      <a:lnTo>
                        <a:pt x="3526" y="3110"/>
                      </a:lnTo>
                      <a:lnTo>
                        <a:pt x="3687" y="2713"/>
                      </a:lnTo>
                      <a:lnTo>
                        <a:pt x="3699" y="2850"/>
                      </a:lnTo>
                      <a:lnTo>
                        <a:pt x="3580" y="3199"/>
                      </a:lnTo>
                      <a:lnTo>
                        <a:pt x="3770" y="3110"/>
                      </a:lnTo>
                      <a:lnTo>
                        <a:pt x="3907" y="3438"/>
                      </a:lnTo>
                      <a:lnTo>
                        <a:pt x="4122" y="3802"/>
                      </a:lnTo>
                      <a:lnTo>
                        <a:pt x="4292" y="4041"/>
                      </a:lnTo>
                      <a:lnTo>
                        <a:pt x="4556" y="4249"/>
                      </a:lnTo>
                      <a:lnTo>
                        <a:pt x="4610" y="4333"/>
                      </a:lnTo>
                      <a:lnTo>
                        <a:pt x="4596" y="4422"/>
                      </a:lnTo>
                      <a:lnTo>
                        <a:pt x="4511" y="4460"/>
                      </a:lnTo>
                      <a:lnTo>
                        <a:pt x="4322" y="4460"/>
                      </a:lnTo>
                      <a:lnTo>
                        <a:pt x="3836" y="4333"/>
                      </a:lnTo>
                      <a:lnTo>
                        <a:pt x="3240" y="4130"/>
                      </a:lnTo>
                      <a:lnTo>
                        <a:pt x="2602" y="3872"/>
                      </a:lnTo>
                      <a:lnTo>
                        <a:pt x="1962" y="3580"/>
                      </a:lnTo>
                      <a:lnTo>
                        <a:pt x="1123" y="3143"/>
                      </a:lnTo>
                      <a:lnTo>
                        <a:pt x="675" y="2814"/>
                      </a:lnTo>
                      <a:lnTo>
                        <a:pt x="667" y="2776"/>
                      </a:lnTo>
                      <a:lnTo>
                        <a:pt x="1112" y="3090"/>
                      </a:lnTo>
                      <a:lnTo>
                        <a:pt x="1516" y="3302"/>
                      </a:lnTo>
                      <a:lnTo>
                        <a:pt x="2059" y="3580"/>
                      </a:lnTo>
                      <a:lnTo>
                        <a:pt x="2602" y="3834"/>
                      </a:lnTo>
                      <a:lnTo>
                        <a:pt x="3279" y="4097"/>
                      </a:lnTo>
                      <a:lnTo>
                        <a:pt x="3770" y="4249"/>
                      </a:lnTo>
                      <a:lnTo>
                        <a:pt x="2979" y="3872"/>
                      </a:lnTo>
                      <a:lnTo>
                        <a:pt x="2209" y="3453"/>
                      </a:lnTo>
                      <a:lnTo>
                        <a:pt x="1450" y="2988"/>
                      </a:lnTo>
                      <a:lnTo>
                        <a:pt x="772" y="2555"/>
                      </a:lnTo>
                      <a:lnTo>
                        <a:pt x="1869" y="3214"/>
                      </a:lnTo>
                      <a:lnTo>
                        <a:pt x="2334" y="3476"/>
                      </a:lnTo>
                      <a:lnTo>
                        <a:pt x="2794" y="3713"/>
                      </a:lnTo>
                      <a:lnTo>
                        <a:pt x="3347" y="4008"/>
                      </a:lnTo>
                      <a:lnTo>
                        <a:pt x="3999" y="4249"/>
                      </a:lnTo>
                      <a:lnTo>
                        <a:pt x="3292" y="3921"/>
                      </a:lnTo>
                      <a:lnTo>
                        <a:pt x="2695" y="3562"/>
                      </a:lnTo>
                      <a:lnTo>
                        <a:pt x="2169" y="3232"/>
                      </a:lnTo>
                      <a:lnTo>
                        <a:pt x="1613" y="2850"/>
                      </a:lnTo>
                      <a:lnTo>
                        <a:pt x="867" y="2296"/>
                      </a:lnTo>
                      <a:lnTo>
                        <a:pt x="839" y="1988"/>
                      </a:lnTo>
                      <a:lnTo>
                        <a:pt x="742" y="1553"/>
                      </a:lnTo>
                      <a:lnTo>
                        <a:pt x="613" y="1280"/>
                      </a:lnTo>
                      <a:lnTo>
                        <a:pt x="430" y="1120"/>
                      </a:lnTo>
                      <a:lnTo>
                        <a:pt x="230" y="1016"/>
                      </a:lnTo>
                      <a:lnTo>
                        <a:pt x="38" y="962"/>
                      </a:lnTo>
                      <a:lnTo>
                        <a:pt x="0" y="828"/>
                      </a:lnTo>
                      <a:lnTo>
                        <a:pt x="270" y="846"/>
                      </a:lnTo>
                      <a:lnTo>
                        <a:pt x="623" y="947"/>
                      </a:lnTo>
                      <a:lnTo>
                        <a:pt x="853" y="1086"/>
                      </a:lnTo>
                      <a:lnTo>
                        <a:pt x="1206" y="1308"/>
                      </a:lnTo>
                      <a:lnTo>
                        <a:pt x="1272" y="846"/>
                      </a:lnTo>
                      <a:lnTo>
                        <a:pt x="1413" y="413"/>
                      </a:lnTo>
                      <a:lnTo>
                        <a:pt x="1530" y="99"/>
                      </a:lnTo>
                      <a:lnTo>
                        <a:pt x="166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64573" name="Freeform 61"/>
                <p:cNvSpPr>
                  <a:spLocks/>
                </p:cNvSpPr>
                <p:nvPr/>
              </p:nvSpPr>
              <p:spPr bwMode="auto">
                <a:xfrm>
                  <a:off x="2730" y="2748"/>
                  <a:ext cx="29" cy="54"/>
                </a:xfrm>
                <a:custGeom>
                  <a:avLst/>
                  <a:gdLst/>
                  <a:ahLst/>
                  <a:cxnLst>
                    <a:cxn ang="0">
                      <a:pos x="234" y="417"/>
                    </a:cxn>
                    <a:cxn ang="0">
                      <a:pos x="222" y="206"/>
                    </a:cxn>
                    <a:cxn ang="0">
                      <a:pos x="84" y="0"/>
                    </a:cxn>
                    <a:cxn ang="0">
                      <a:pos x="0" y="89"/>
                    </a:cxn>
                    <a:cxn ang="0">
                      <a:pos x="101" y="191"/>
                    </a:cxn>
                    <a:cxn ang="0">
                      <a:pos x="193" y="435"/>
                    </a:cxn>
                    <a:cxn ang="0">
                      <a:pos x="234" y="417"/>
                    </a:cxn>
                  </a:cxnLst>
                  <a:rect l="0" t="0" r="r" b="b"/>
                  <a:pathLst>
                    <a:path w="234" h="435">
                      <a:moveTo>
                        <a:pt x="234" y="417"/>
                      </a:moveTo>
                      <a:lnTo>
                        <a:pt x="222" y="206"/>
                      </a:lnTo>
                      <a:lnTo>
                        <a:pt x="84" y="0"/>
                      </a:lnTo>
                      <a:lnTo>
                        <a:pt x="0" y="89"/>
                      </a:lnTo>
                      <a:lnTo>
                        <a:pt x="101" y="191"/>
                      </a:lnTo>
                      <a:lnTo>
                        <a:pt x="193" y="435"/>
                      </a:lnTo>
                      <a:lnTo>
                        <a:pt x="234" y="4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64574" name="Freeform 62"/>
                <p:cNvSpPr>
                  <a:spLocks/>
                </p:cNvSpPr>
                <p:nvPr/>
              </p:nvSpPr>
              <p:spPr bwMode="auto">
                <a:xfrm>
                  <a:off x="2387" y="2722"/>
                  <a:ext cx="43" cy="89"/>
                </a:xfrm>
                <a:custGeom>
                  <a:avLst/>
                  <a:gdLst/>
                  <a:ahLst/>
                  <a:cxnLst>
                    <a:cxn ang="0">
                      <a:pos x="349" y="203"/>
                    </a:cxn>
                    <a:cxn ang="0">
                      <a:pos x="349" y="518"/>
                    </a:cxn>
                    <a:cxn ang="0">
                      <a:pos x="92" y="363"/>
                    </a:cxn>
                    <a:cxn ang="0">
                      <a:pos x="158" y="709"/>
                    </a:cxn>
                    <a:cxn ang="0">
                      <a:pos x="92" y="656"/>
                    </a:cxn>
                    <a:cxn ang="0">
                      <a:pos x="0" y="258"/>
                    </a:cxn>
                    <a:cxn ang="0">
                      <a:pos x="92" y="292"/>
                    </a:cxn>
                    <a:cxn ang="0">
                      <a:pos x="147" y="0"/>
                    </a:cxn>
                    <a:cxn ang="0">
                      <a:pos x="349" y="203"/>
                    </a:cxn>
                  </a:cxnLst>
                  <a:rect l="0" t="0" r="r" b="b"/>
                  <a:pathLst>
                    <a:path w="349" h="709">
                      <a:moveTo>
                        <a:pt x="349" y="203"/>
                      </a:moveTo>
                      <a:lnTo>
                        <a:pt x="349" y="518"/>
                      </a:lnTo>
                      <a:lnTo>
                        <a:pt x="92" y="363"/>
                      </a:lnTo>
                      <a:lnTo>
                        <a:pt x="158" y="709"/>
                      </a:lnTo>
                      <a:lnTo>
                        <a:pt x="92" y="656"/>
                      </a:lnTo>
                      <a:lnTo>
                        <a:pt x="0" y="258"/>
                      </a:lnTo>
                      <a:lnTo>
                        <a:pt x="92" y="292"/>
                      </a:lnTo>
                      <a:lnTo>
                        <a:pt x="147" y="0"/>
                      </a:lnTo>
                      <a:lnTo>
                        <a:pt x="349" y="20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64575" name="Freeform 63"/>
                <p:cNvSpPr>
                  <a:spLocks/>
                </p:cNvSpPr>
                <p:nvPr/>
              </p:nvSpPr>
              <p:spPr bwMode="auto">
                <a:xfrm>
                  <a:off x="2327" y="2646"/>
                  <a:ext cx="48" cy="42"/>
                </a:xfrm>
                <a:custGeom>
                  <a:avLst/>
                  <a:gdLst/>
                  <a:ahLst/>
                  <a:cxnLst>
                    <a:cxn ang="0">
                      <a:pos x="371" y="333"/>
                    </a:cxn>
                    <a:cxn ang="0">
                      <a:pos x="0" y="51"/>
                    </a:cxn>
                    <a:cxn ang="0">
                      <a:pos x="28" y="0"/>
                    </a:cxn>
                    <a:cxn ang="0">
                      <a:pos x="381" y="280"/>
                    </a:cxn>
                    <a:cxn ang="0">
                      <a:pos x="371" y="333"/>
                    </a:cxn>
                  </a:cxnLst>
                  <a:rect l="0" t="0" r="r" b="b"/>
                  <a:pathLst>
                    <a:path w="381" h="333">
                      <a:moveTo>
                        <a:pt x="371" y="333"/>
                      </a:moveTo>
                      <a:lnTo>
                        <a:pt x="0" y="51"/>
                      </a:lnTo>
                      <a:lnTo>
                        <a:pt x="28" y="0"/>
                      </a:lnTo>
                      <a:lnTo>
                        <a:pt x="381" y="280"/>
                      </a:lnTo>
                      <a:lnTo>
                        <a:pt x="371" y="3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64576" name="Freeform 64"/>
                <p:cNvSpPr>
                  <a:spLocks/>
                </p:cNvSpPr>
                <p:nvPr/>
              </p:nvSpPr>
              <p:spPr bwMode="auto">
                <a:xfrm>
                  <a:off x="2322" y="2610"/>
                  <a:ext cx="85" cy="97"/>
                </a:xfrm>
                <a:custGeom>
                  <a:avLst/>
                  <a:gdLst/>
                  <a:ahLst/>
                  <a:cxnLst>
                    <a:cxn ang="0">
                      <a:pos x="636" y="779"/>
                    </a:cxn>
                    <a:cxn ang="0">
                      <a:pos x="527" y="553"/>
                    </a:cxn>
                    <a:cxn ang="0">
                      <a:pos x="362" y="342"/>
                    </a:cxn>
                    <a:cxn ang="0">
                      <a:pos x="142" y="155"/>
                    </a:cxn>
                    <a:cxn ang="0">
                      <a:pos x="0" y="39"/>
                    </a:cxn>
                    <a:cxn ang="0">
                      <a:pos x="53" y="0"/>
                    </a:cxn>
                    <a:cxn ang="0">
                      <a:pos x="227" y="120"/>
                    </a:cxn>
                    <a:cxn ang="0">
                      <a:pos x="443" y="328"/>
                    </a:cxn>
                    <a:cxn ang="0">
                      <a:pos x="579" y="487"/>
                    </a:cxn>
                    <a:cxn ang="0">
                      <a:pos x="675" y="677"/>
                    </a:cxn>
                    <a:cxn ang="0">
                      <a:pos x="636" y="779"/>
                    </a:cxn>
                  </a:cxnLst>
                  <a:rect l="0" t="0" r="r" b="b"/>
                  <a:pathLst>
                    <a:path w="675" h="779">
                      <a:moveTo>
                        <a:pt x="636" y="779"/>
                      </a:moveTo>
                      <a:lnTo>
                        <a:pt x="527" y="553"/>
                      </a:lnTo>
                      <a:lnTo>
                        <a:pt x="362" y="342"/>
                      </a:lnTo>
                      <a:lnTo>
                        <a:pt x="142" y="155"/>
                      </a:lnTo>
                      <a:lnTo>
                        <a:pt x="0" y="39"/>
                      </a:lnTo>
                      <a:lnTo>
                        <a:pt x="53" y="0"/>
                      </a:lnTo>
                      <a:lnTo>
                        <a:pt x="227" y="120"/>
                      </a:lnTo>
                      <a:lnTo>
                        <a:pt x="443" y="328"/>
                      </a:lnTo>
                      <a:lnTo>
                        <a:pt x="579" y="487"/>
                      </a:lnTo>
                      <a:lnTo>
                        <a:pt x="675" y="677"/>
                      </a:lnTo>
                      <a:lnTo>
                        <a:pt x="636" y="7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64577" name="Freeform 65"/>
                <p:cNvSpPr>
                  <a:spLocks/>
                </p:cNvSpPr>
                <p:nvPr/>
              </p:nvSpPr>
              <p:spPr bwMode="auto">
                <a:xfrm>
                  <a:off x="2379" y="2792"/>
                  <a:ext cx="109" cy="48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3" y="277"/>
                    </a:cxn>
                    <a:cxn ang="0">
                      <a:pos x="117" y="716"/>
                    </a:cxn>
                    <a:cxn ang="0">
                      <a:pos x="117" y="1486"/>
                    </a:cxn>
                    <a:cxn ang="0">
                      <a:pos x="58" y="2181"/>
                    </a:cxn>
                    <a:cxn ang="0">
                      <a:pos x="0" y="2255"/>
                    </a:cxn>
                    <a:cxn ang="0">
                      <a:pos x="18" y="2326"/>
                    </a:cxn>
                    <a:cxn ang="0">
                      <a:pos x="137" y="2496"/>
                    </a:cxn>
                    <a:cxn ang="0">
                      <a:pos x="389" y="2669"/>
                    </a:cxn>
                    <a:cxn ang="0">
                      <a:pos x="700" y="2822"/>
                    </a:cxn>
                    <a:cxn ang="0">
                      <a:pos x="756" y="2894"/>
                    </a:cxn>
                    <a:cxn ang="0">
                      <a:pos x="778" y="2972"/>
                    </a:cxn>
                    <a:cxn ang="0">
                      <a:pos x="736" y="3043"/>
                    </a:cxn>
                    <a:cxn ang="0">
                      <a:pos x="643" y="3073"/>
                    </a:cxn>
                    <a:cxn ang="0">
                      <a:pos x="333" y="3043"/>
                    </a:cxn>
                    <a:cxn ang="0">
                      <a:pos x="73" y="2990"/>
                    </a:cxn>
                    <a:cxn ang="0">
                      <a:pos x="522" y="3512"/>
                    </a:cxn>
                    <a:cxn ang="0">
                      <a:pos x="549" y="3613"/>
                    </a:cxn>
                    <a:cxn ang="0">
                      <a:pos x="504" y="3708"/>
                    </a:cxn>
                    <a:cxn ang="0">
                      <a:pos x="389" y="3764"/>
                    </a:cxn>
                    <a:cxn ang="0">
                      <a:pos x="196" y="3708"/>
                    </a:cxn>
                    <a:cxn ang="0">
                      <a:pos x="58" y="3664"/>
                    </a:cxn>
                    <a:cxn ang="0">
                      <a:pos x="292" y="3817"/>
                    </a:cxn>
                    <a:cxn ang="0">
                      <a:pos x="488" y="3839"/>
                    </a:cxn>
                    <a:cxn ang="0">
                      <a:pos x="643" y="3738"/>
                    </a:cxn>
                    <a:cxn ang="0">
                      <a:pos x="677" y="3641"/>
                    </a:cxn>
                    <a:cxn ang="0">
                      <a:pos x="643" y="3491"/>
                    </a:cxn>
                    <a:cxn ang="0">
                      <a:pos x="522" y="3343"/>
                    </a:cxn>
                    <a:cxn ang="0">
                      <a:pos x="347" y="3145"/>
                    </a:cxn>
                    <a:cxn ang="0">
                      <a:pos x="677" y="3145"/>
                    </a:cxn>
                    <a:cxn ang="0">
                      <a:pos x="832" y="3097"/>
                    </a:cxn>
                    <a:cxn ang="0">
                      <a:pos x="873" y="2942"/>
                    </a:cxn>
                    <a:cxn ang="0">
                      <a:pos x="832" y="2799"/>
                    </a:cxn>
                    <a:cxn ang="0">
                      <a:pos x="619" y="2646"/>
                    </a:cxn>
                    <a:cxn ang="0">
                      <a:pos x="196" y="2376"/>
                    </a:cxn>
                    <a:cxn ang="0">
                      <a:pos x="117" y="2255"/>
                    </a:cxn>
                    <a:cxn ang="0">
                      <a:pos x="173" y="1881"/>
                    </a:cxn>
                    <a:cxn ang="0">
                      <a:pos x="196" y="1264"/>
                    </a:cxn>
                    <a:cxn ang="0">
                      <a:pos x="173" y="570"/>
                    </a:cxn>
                    <a:cxn ang="0">
                      <a:pos x="137" y="15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73" h="3839">
                      <a:moveTo>
                        <a:pt x="0" y="0"/>
                      </a:moveTo>
                      <a:lnTo>
                        <a:pt x="73" y="277"/>
                      </a:lnTo>
                      <a:lnTo>
                        <a:pt x="117" y="716"/>
                      </a:lnTo>
                      <a:lnTo>
                        <a:pt x="117" y="1486"/>
                      </a:lnTo>
                      <a:lnTo>
                        <a:pt x="58" y="2181"/>
                      </a:lnTo>
                      <a:lnTo>
                        <a:pt x="0" y="2255"/>
                      </a:lnTo>
                      <a:lnTo>
                        <a:pt x="18" y="2326"/>
                      </a:lnTo>
                      <a:lnTo>
                        <a:pt x="137" y="2496"/>
                      </a:lnTo>
                      <a:lnTo>
                        <a:pt x="389" y="2669"/>
                      </a:lnTo>
                      <a:lnTo>
                        <a:pt x="700" y="2822"/>
                      </a:lnTo>
                      <a:lnTo>
                        <a:pt x="756" y="2894"/>
                      </a:lnTo>
                      <a:lnTo>
                        <a:pt x="778" y="2972"/>
                      </a:lnTo>
                      <a:lnTo>
                        <a:pt x="736" y="3043"/>
                      </a:lnTo>
                      <a:lnTo>
                        <a:pt x="643" y="3073"/>
                      </a:lnTo>
                      <a:lnTo>
                        <a:pt x="333" y="3043"/>
                      </a:lnTo>
                      <a:lnTo>
                        <a:pt x="73" y="2990"/>
                      </a:lnTo>
                      <a:lnTo>
                        <a:pt x="522" y="3512"/>
                      </a:lnTo>
                      <a:lnTo>
                        <a:pt x="549" y="3613"/>
                      </a:lnTo>
                      <a:lnTo>
                        <a:pt x="504" y="3708"/>
                      </a:lnTo>
                      <a:lnTo>
                        <a:pt x="389" y="3764"/>
                      </a:lnTo>
                      <a:lnTo>
                        <a:pt x="196" y="3708"/>
                      </a:lnTo>
                      <a:lnTo>
                        <a:pt x="58" y="3664"/>
                      </a:lnTo>
                      <a:lnTo>
                        <a:pt x="292" y="3817"/>
                      </a:lnTo>
                      <a:lnTo>
                        <a:pt x="488" y="3839"/>
                      </a:lnTo>
                      <a:lnTo>
                        <a:pt x="643" y="3738"/>
                      </a:lnTo>
                      <a:lnTo>
                        <a:pt x="677" y="3641"/>
                      </a:lnTo>
                      <a:lnTo>
                        <a:pt x="643" y="3491"/>
                      </a:lnTo>
                      <a:lnTo>
                        <a:pt x="522" y="3343"/>
                      </a:lnTo>
                      <a:lnTo>
                        <a:pt x="347" y="3145"/>
                      </a:lnTo>
                      <a:lnTo>
                        <a:pt x="677" y="3145"/>
                      </a:lnTo>
                      <a:lnTo>
                        <a:pt x="832" y="3097"/>
                      </a:lnTo>
                      <a:lnTo>
                        <a:pt x="873" y="2942"/>
                      </a:lnTo>
                      <a:lnTo>
                        <a:pt x="832" y="2799"/>
                      </a:lnTo>
                      <a:lnTo>
                        <a:pt x="619" y="2646"/>
                      </a:lnTo>
                      <a:lnTo>
                        <a:pt x="196" y="2376"/>
                      </a:lnTo>
                      <a:lnTo>
                        <a:pt x="117" y="2255"/>
                      </a:lnTo>
                      <a:lnTo>
                        <a:pt x="173" y="1881"/>
                      </a:lnTo>
                      <a:lnTo>
                        <a:pt x="196" y="1264"/>
                      </a:lnTo>
                      <a:lnTo>
                        <a:pt x="173" y="570"/>
                      </a:lnTo>
                      <a:lnTo>
                        <a:pt x="137" y="1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64578" name="Freeform 66"/>
                <p:cNvSpPr>
                  <a:spLocks/>
                </p:cNvSpPr>
                <p:nvPr/>
              </p:nvSpPr>
              <p:spPr bwMode="auto">
                <a:xfrm>
                  <a:off x="2292" y="2990"/>
                  <a:ext cx="106" cy="183"/>
                </a:xfrm>
                <a:custGeom>
                  <a:avLst/>
                  <a:gdLst/>
                  <a:ahLst/>
                  <a:cxnLst>
                    <a:cxn ang="0">
                      <a:pos x="815" y="0"/>
                    </a:cxn>
                    <a:cxn ang="0">
                      <a:pos x="583" y="47"/>
                    </a:cxn>
                    <a:cxn ang="0">
                      <a:pos x="289" y="223"/>
                    </a:cxn>
                    <a:cxn ang="0">
                      <a:pos x="116" y="396"/>
                    </a:cxn>
                    <a:cxn ang="0">
                      <a:pos x="19" y="595"/>
                    </a:cxn>
                    <a:cxn ang="0">
                      <a:pos x="0" y="768"/>
                    </a:cxn>
                    <a:cxn ang="0">
                      <a:pos x="41" y="961"/>
                    </a:cxn>
                    <a:cxn ang="0">
                      <a:pos x="97" y="1113"/>
                    </a:cxn>
                    <a:cxn ang="0">
                      <a:pos x="252" y="1261"/>
                    </a:cxn>
                    <a:cxn ang="0">
                      <a:pos x="519" y="1386"/>
                    </a:cxn>
                    <a:cxn ang="0">
                      <a:pos x="853" y="1457"/>
                    </a:cxn>
                    <a:cxn ang="0">
                      <a:pos x="545" y="1338"/>
                    </a:cxn>
                    <a:cxn ang="0">
                      <a:pos x="252" y="1139"/>
                    </a:cxn>
                    <a:cxn ang="0">
                      <a:pos x="138" y="961"/>
                    </a:cxn>
                    <a:cxn ang="0">
                      <a:pos x="116" y="768"/>
                    </a:cxn>
                    <a:cxn ang="0">
                      <a:pos x="194" y="514"/>
                    </a:cxn>
                    <a:cxn ang="0">
                      <a:pos x="328" y="320"/>
                    </a:cxn>
                    <a:cxn ang="0">
                      <a:pos x="504" y="223"/>
                    </a:cxn>
                    <a:cxn ang="0">
                      <a:pos x="654" y="126"/>
                    </a:cxn>
                    <a:cxn ang="0">
                      <a:pos x="815" y="99"/>
                    </a:cxn>
                    <a:cxn ang="0">
                      <a:pos x="815" y="0"/>
                    </a:cxn>
                  </a:cxnLst>
                  <a:rect l="0" t="0" r="r" b="b"/>
                  <a:pathLst>
                    <a:path w="853" h="1457">
                      <a:moveTo>
                        <a:pt x="815" y="0"/>
                      </a:moveTo>
                      <a:lnTo>
                        <a:pt x="583" y="47"/>
                      </a:lnTo>
                      <a:lnTo>
                        <a:pt x="289" y="223"/>
                      </a:lnTo>
                      <a:lnTo>
                        <a:pt x="116" y="396"/>
                      </a:lnTo>
                      <a:lnTo>
                        <a:pt x="19" y="595"/>
                      </a:lnTo>
                      <a:lnTo>
                        <a:pt x="0" y="768"/>
                      </a:lnTo>
                      <a:lnTo>
                        <a:pt x="41" y="961"/>
                      </a:lnTo>
                      <a:lnTo>
                        <a:pt x="97" y="1113"/>
                      </a:lnTo>
                      <a:lnTo>
                        <a:pt x="252" y="1261"/>
                      </a:lnTo>
                      <a:lnTo>
                        <a:pt x="519" y="1386"/>
                      </a:lnTo>
                      <a:lnTo>
                        <a:pt x="853" y="1457"/>
                      </a:lnTo>
                      <a:lnTo>
                        <a:pt x="545" y="1338"/>
                      </a:lnTo>
                      <a:lnTo>
                        <a:pt x="252" y="1139"/>
                      </a:lnTo>
                      <a:lnTo>
                        <a:pt x="138" y="961"/>
                      </a:lnTo>
                      <a:lnTo>
                        <a:pt x="116" y="768"/>
                      </a:lnTo>
                      <a:lnTo>
                        <a:pt x="194" y="514"/>
                      </a:lnTo>
                      <a:lnTo>
                        <a:pt x="328" y="320"/>
                      </a:lnTo>
                      <a:lnTo>
                        <a:pt x="504" y="223"/>
                      </a:lnTo>
                      <a:lnTo>
                        <a:pt x="654" y="126"/>
                      </a:lnTo>
                      <a:lnTo>
                        <a:pt x="815" y="99"/>
                      </a:lnTo>
                      <a:lnTo>
                        <a:pt x="81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64579" name="Freeform 67"/>
                <p:cNvSpPr>
                  <a:spLocks/>
                </p:cNvSpPr>
                <p:nvPr/>
              </p:nvSpPr>
              <p:spPr bwMode="auto">
                <a:xfrm>
                  <a:off x="2241" y="3095"/>
                  <a:ext cx="196" cy="251"/>
                </a:xfrm>
                <a:custGeom>
                  <a:avLst/>
                  <a:gdLst/>
                  <a:ahLst/>
                  <a:cxnLst>
                    <a:cxn ang="0">
                      <a:pos x="477" y="221"/>
                    </a:cxn>
                    <a:cxn ang="0">
                      <a:pos x="370" y="374"/>
                    </a:cxn>
                    <a:cxn ang="0">
                      <a:pos x="270" y="547"/>
                    </a:cxn>
                    <a:cxn ang="0">
                      <a:pos x="251" y="672"/>
                    </a:cxn>
                    <a:cxn ang="0">
                      <a:pos x="562" y="967"/>
                    </a:cxn>
                    <a:cxn ang="0">
                      <a:pos x="344" y="918"/>
                    </a:cxn>
                    <a:cxn ang="0">
                      <a:pos x="251" y="1066"/>
                    </a:cxn>
                    <a:cxn ang="0">
                      <a:pos x="270" y="1188"/>
                    </a:cxn>
                    <a:cxn ang="0">
                      <a:pos x="477" y="1440"/>
                    </a:cxn>
                    <a:cxn ang="0">
                      <a:pos x="774" y="1587"/>
                    </a:cxn>
                    <a:cxn ang="0">
                      <a:pos x="1122" y="1661"/>
                    </a:cxn>
                    <a:cxn ang="0">
                      <a:pos x="1374" y="1661"/>
                    </a:cxn>
                    <a:cxn ang="0">
                      <a:pos x="1451" y="1636"/>
                    </a:cxn>
                    <a:cxn ang="0">
                      <a:pos x="1473" y="1560"/>
                    </a:cxn>
                    <a:cxn ang="0">
                      <a:pos x="1473" y="1486"/>
                    </a:cxn>
                    <a:cxn ang="0">
                      <a:pos x="1451" y="1440"/>
                    </a:cxn>
                    <a:cxn ang="0">
                      <a:pos x="1493" y="1440"/>
                    </a:cxn>
                    <a:cxn ang="0">
                      <a:pos x="1570" y="1560"/>
                    </a:cxn>
                    <a:cxn ang="0">
                      <a:pos x="1552" y="1710"/>
                    </a:cxn>
                    <a:cxn ang="0">
                      <a:pos x="1437" y="1783"/>
                    </a:cxn>
                    <a:cxn ang="0">
                      <a:pos x="1318" y="1809"/>
                    </a:cxn>
                    <a:cxn ang="0">
                      <a:pos x="1141" y="1936"/>
                    </a:cxn>
                    <a:cxn ang="0">
                      <a:pos x="968" y="1982"/>
                    </a:cxn>
                    <a:cxn ang="0">
                      <a:pos x="717" y="2004"/>
                    </a:cxn>
                    <a:cxn ang="0">
                      <a:pos x="522" y="1936"/>
                    </a:cxn>
                    <a:cxn ang="0">
                      <a:pos x="329" y="1835"/>
                    </a:cxn>
                    <a:cxn ang="0">
                      <a:pos x="173" y="1613"/>
                    </a:cxn>
                    <a:cxn ang="0">
                      <a:pos x="154" y="1366"/>
                    </a:cxn>
                    <a:cxn ang="0">
                      <a:pos x="154" y="1039"/>
                    </a:cxn>
                    <a:cxn ang="0">
                      <a:pos x="230" y="896"/>
                    </a:cxn>
                    <a:cxn ang="0">
                      <a:pos x="310" y="840"/>
                    </a:cxn>
                    <a:cxn ang="0">
                      <a:pos x="154" y="672"/>
                    </a:cxn>
                    <a:cxn ang="0">
                      <a:pos x="54" y="870"/>
                    </a:cxn>
                    <a:cxn ang="0">
                      <a:pos x="0" y="814"/>
                    </a:cxn>
                    <a:cxn ang="0">
                      <a:pos x="115" y="499"/>
                    </a:cxn>
                    <a:cxn ang="0">
                      <a:pos x="251" y="274"/>
                    </a:cxn>
                    <a:cxn ang="0">
                      <a:pos x="370" y="122"/>
                    </a:cxn>
                    <a:cxn ang="0">
                      <a:pos x="465" y="0"/>
                    </a:cxn>
                    <a:cxn ang="0">
                      <a:pos x="477" y="221"/>
                    </a:cxn>
                  </a:cxnLst>
                  <a:rect l="0" t="0" r="r" b="b"/>
                  <a:pathLst>
                    <a:path w="1570" h="2004">
                      <a:moveTo>
                        <a:pt x="477" y="221"/>
                      </a:moveTo>
                      <a:lnTo>
                        <a:pt x="370" y="374"/>
                      </a:lnTo>
                      <a:lnTo>
                        <a:pt x="270" y="547"/>
                      </a:lnTo>
                      <a:lnTo>
                        <a:pt x="251" y="672"/>
                      </a:lnTo>
                      <a:lnTo>
                        <a:pt x="562" y="967"/>
                      </a:lnTo>
                      <a:lnTo>
                        <a:pt x="344" y="918"/>
                      </a:lnTo>
                      <a:lnTo>
                        <a:pt x="251" y="1066"/>
                      </a:lnTo>
                      <a:lnTo>
                        <a:pt x="270" y="1188"/>
                      </a:lnTo>
                      <a:lnTo>
                        <a:pt x="477" y="1440"/>
                      </a:lnTo>
                      <a:lnTo>
                        <a:pt x="774" y="1587"/>
                      </a:lnTo>
                      <a:lnTo>
                        <a:pt x="1122" y="1661"/>
                      </a:lnTo>
                      <a:lnTo>
                        <a:pt x="1374" y="1661"/>
                      </a:lnTo>
                      <a:lnTo>
                        <a:pt x="1451" y="1636"/>
                      </a:lnTo>
                      <a:lnTo>
                        <a:pt x="1473" y="1560"/>
                      </a:lnTo>
                      <a:lnTo>
                        <a:pt x="1473" y="1486"/>
                      </a:lnTo>
                      <a:lnTo>
                        <a:pt x="1451" y="1440"/>
                      </a:lnTo>
                      <a:lnTo>
                        <a:pt x="1493" y="1440"/>
                      </a:lnTo>
                      <a:lnTo>
                        <a:pt x="1570" y="1560"/>
                      </a:lnTo>
                      <a:lnTo>
                        <a:pt x="1552" y="1710"/>
                      </a:lnTo>
                      <a:lnTo>
                        <a:pt x="1437" y="1783"/>
                      </a:lnTo>
                      <a:lnTo>
                        <a:pt x="1318" y="1809"/>
                      </a:lnTo>
                      <a:lnTo>
                        <a:pt x="1141" y="1936"/>
                      </a:lnTo>
                      <a:lnTo>
                        <a:pt x="968" y="1982"/>
                      </a:lnTo>
                      <a:lnTo>
                        <a:pt x="717" y="2004"/>
                      </a:lnTo>
                      <a:lnTo>
                        <a:pt x="522" y="1936"/>
                      </a:lnTo>
                      <a:lnTo>
                        <a:pt x="329" y="1835"/>
                      </a:lnTo>
                      <a:lnTo>
                        <a:pt x="173" y="1613"/>
                      </a:lnTo>
                      <a:lnTo>
                        <a:pt x="154" y="1366"/>
                      </a:lnTo>
                      <a:lnTo>
                        <a:pt x="154" y="1039"/>
                      </a:lnTo>
                      <a:lnTo>
                        <a:pt x="230" y="896"/>
                      </a:lnTo>
                      <a:lnTo>
                        <a:pt x="310" y="840"/>
                      </a:lnTo>
                      <a:lnTo>
                        <a:pt x="154" y="672"/>
                      </a:lnTo>
                      <a:lnTo>
                        <a:pt x="54" y="870"/>
                      </a:lnTo>
                      <a:lnTo>
                        <a:pt x="0" y="814"/>
                      </a:lnTo>
                      <a:lnTo>
                        <a:pt x="115" y="499"/>
                      </a:lnTo>
                      <a:lnTo>
                        <a:pt x="251" y="274"/>
                      </a:lnTo>
                      <a:lnTo>
                        <a:pt x="370" y="122"/>
                      </a:lnTo>
                      <a:lnTo>
                        <a:pt x="465" y="0"/>
                      </a:lnTo>
                      <a:lnTo>
                        <a:pt x="477" y="2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64580" name="Freeform 68"/>
                <p:cNvSpPr>
                  <a:spLocks/>
                </p:cNvSpPr>
                <p:nvPr/>
              </p:nvSpPr>
              <p:spPr bwMode="auto">
                <a:xfrm>
                  <a:off x="2034" y="2547"/>
                  <a:ext cx="301" cy="1217"/>
                </a:xfrm>
                <a:custGeom>
                  <a:avLst/>
                  <a:gdLst/>
                  <a:ahLst/>
                  <a:cxnLst>
                    <a:cxn ang="0">
                      <a:pos x="868" y="5915"/>
                    </a:cxn>
                    <a:cxn ang="0">
                      <a:pos x="831" y="6432"/>
                    </a:cxn>
                    <a:cxn ang="0">
                      <a:pos x="753" y="7619"/>
                    </a:cxn>
                    <a:cxn ang="0">
                      <a:pos x="718" y="8221"/>
                    </a:cxn>
                    <a:cxn ang="0">
                      <a:pos x="603" y="8358"/>
                    </a:cxn>
                    <a:cxn ang="0">
                      <a:pos x="787" y="9029"/>
                    </a:cxn>
                    <a:cxn ang="0">
                      <a:pos x="986" y="9109"/>
                    </a:cxn>
                    <a:cxn ang="0">
                      <a:pos x="1171" y="9301"/>
                    </a:cxn>
                    <a:cxn ang="0">
                      <a:pos x="1367" y="9446"/>
                    </a:cxn>
                    <a:cxn ang="0">
                      <a:pos x="1760" y="9668"/>
                    </a:cxn>
                    <a:cxn ang="0">
                      <a:pos x="2157" y="9734"/>
                    </a:cxn>
                    <a:cxn ang="0">
                      <a:pos x="2406" y="9734"/>
                    </a:cxn>
                    <a:cxn ang="0">
                      <a:pos x="2312" y="9564"/>
                    </a:cxn>
                    <a:cxn ang="0">
                      <a:pos x="2220" y="9380"/>
                    </a:cxn>
                    <a:cxn ang="0">
                      <a:pos x="2139" y="9365"/>
                    </a:cxn>
                    <a:cxn ang="0">
                      <a:pos x="2198" y="9516"/>
                    </a:cxn>
                    <a:cxn ang="0">
                      <a:pos x="2291" y="9686"/>
                    </a:cxn>
                    <a:cxn ang="0">
                      <a:pos x="1751" y="9564"/>
                    </a:cxn>
                    <a:cxn ang="0">
                      <a:pos x="1420" y="9365"/>
                    </a:cxn>
                    <a:cxn ang="0">
                      <a:pos x="1283" y="9198"/>
                    </a:cxn>
                    <a:cxn ang="0">
                      <a:pos x="1790" y="9261"/>
                    </a:cxn>
                    <a:cxn ang="0">
                      <a:pos x="1772" y="9198"/>
                    </a:cxn>
                    <a:cxn ang="0">
                      <a:pos x="1772" y="9029"/>
                    </a:cxn>
                    <a:cxn ang="0">
                      <a:pos x="1866" y="8610"/>
                    </a:cxn>
                    <a:cxn ang="0">
                      <a:pos x="1800" y="8274"/>
                    </a:cxn>
                    <a:cxn ang="0">
                      <a:pos x="1760" y="7963"/>
                    </a:cxn>
                    <a:cxn ang="0">
                      <a:pos x="1769" y="7755"/>
                    </a:cxn>
                    <a:cxn ang="0">
                      <a:pos x="1790" y="7282"/>
                    </a:cxn>
                    <a:cxn ang="0">
                      <a:pos x="1884" y="6613"/>
                    </a:cxn>
                    <a:cxn ang="0">
                      <a:pos x="1964" y="6221"/>
                    </a:cxn>
                    <a:cxn ang="0">
                      <a:pos x="1845" y="5425"/>
                    </a:cxn>
                    <a:cxn ang="0">
                      <a:pos x="1751" y="5081"/>
                    </a:cxn>
                    <a:cxn ang="0">
                      <a:pos x="1589" y="4855"/>
                    </a:cxn>
                    <a:cxn ang="0">
                      <a:pos x="1751" y="4582"/>
                    </a:cxn>
                    <a:cxn ang="0">
                      <a:pos x="1983" y="4315"/>
                    </a:cxn>
                    <a:cxn ang="0">
                      <a:pos x="2176" y="4109"/>
                    </a:cxn>
                    <a:cxn ang="0">
                      <a:pos x="2176" y="4012"/>
                    </a:cxn>
                    <a:cxn ang="0">
                      <a:pos x="1866" y="4238"/>
                    </a:cxn>
                    <a:cxn ang="0">
                      <a:pos x="1589" y="4508"/>
                    </a:cxn>
                    <a:cxn ang="0">
                      <a:pos x="1420" y="4855"/>
                    </a:cxn>
                    <a:cxn ang="0">
                      <a:pos x="1402" y="4712"/>
                    </a:cxn>
                    <a:cxn ang="0">
                      <a:pos x="1402" y="4109"/>
                    </a:cxn>
                    <a:cxn ang="0">
                      <a:pos x="1479" y="3373"/>
                    </a:cxn>
                    <a:cxn ang="0">
                      <a:pos x="1589" y="2677"/>
                    </a:cxn>
                    <a:cxn ang="0">
                      <a:pos x="1845" y="1859"/>
                    </a:cxn>
                    <a:cxn ang="0">
                      <a:pos x="2101" y="1147"/>
                    </a:cxn>
                    <a:cxn ang="0">
                      <a:pos x="2198" y="824"/>
                    </a:cxn>
                    <a:cxn ang="0">
                      <a:pos x="2235" y="452"/>
                    </a:cxn>
                    <a:cxn ang="0">
                      <a:pos x="2235" y="125"/>
                    </a:cxn>
                    <a:cxn ang="0">
                      <a:pos x="2101" y="0"/>
                    </a:cxn>
                    <a:cxn ang="0">
                      <a:pos x="2101" y="254"/>
                    </a:cxn>
                    <a:cxn ang="0">
                      <a:pos x="2024" y="1017"/>
                    </a:cxn>
                    <a:cxn ang="0">
                      <a:pos x="1615" y="1890"/>
                    </a:cxn>
                    <a:cxn ang="0">
                      <a:pos x="1063" y="2655"/>
                    </a:cxn>
                    <a:cxn ang="0">
                      <a:pos x="624" y="3200"/>
                    </a:cxn>
                    <a:cxn ang="0">
                      <a:pos x="270" y="3739"/>
                    </a:cxn>
                    <a:cxn ang="0">
                      <a:pos x="0" y="4315"/>
                    </a:cxn>
                    <a:cxn ang="0">
                      <a:pos x="563" y="5200"/>
                    </a:cxn>
                    <a:cxn ang="0">
                      <a:pos x="898" y="5669"/>
                    </a:cxn>
                    <a:cxn ang="0">
                      <a:pos x="868" y="5915"/>
                    </a:cxn>
                  </a:cxnLst>
                  <a:rect l="0" t="0" r="r" b="b"/>
                  <a:pathLst>
                    <a:path w="2406" h="9734">
                      <a:moveTo>
                        <a:pt x="868" y="5915"/>
                      </a:moveTo>
                      <a:lnTo>
                        <a:pt x="831" y="6432"/>
                      </a:lnTo>
                      <a:lnTo>
                        <a:pt x="753" y="7619"/>
                      </a:lnTo>
                      <a:lnTo>
                        <a:pt x="718" y="8221"/>
                      </a:lnTo>
                      <a:lnTo>
                        <a:pt x="603" y="8358"/>
                      </a:lnTo>
                      <a:lnTo>
                        <a:pt x="787" y="9029"/>
                      </a:lnTo>
                      <a:lnTo>
                        <a:pt x="986" y="9109"/>
                      </a:lnTo>
                      <a:lnTo>
                        <a:pt x="1171" y="9301"/>
                      </a:lnTo>
                      <a:lnTo>
                        <a:pt x="1367" y="9446"/>
                      </a:lnTo>
                      <a:lnTo>
                        <a:pt x="1760" y="9668"/>
                      </a:lnTo>
                      <a:lnTo>
                        <a:pt x="2157" y="9734"/>
                      </a:lnTo>
                      <a:lnTo>
                        <a:pt x="2406" y="9734"/>
                      </a:lnTo>
                      <a:lnTo>
                        <a:pt x="2312" y="9564"/>
                      </a:lnTo>
                      <a:lnTo>
                        <a:pt x="2220" y="9380"/>
                      </a:lnTo>
                      <a:lnTo>
                        <a:pt x="2139" y="9365"/>
                      </a:lnTo>
                      <a:lnTo>
                        <a:pt x="2198" y="9516"/>
                      </a:lnTo>
                      <a:lnTo>
                        <a:pt x="2291" y="9686"/>
                      </a:lnTo>
                      <a:lnTo>
                        <a:pt x="1751" y="9564"/>
                      </a:lnTo>
                      <a:lnTo>
                        <a:pt x="1420" y="9365"/>
                      </a:lnTo>
                      <a:lnTo>
                        <a:pt x="1283" y="9198"/>
                      </a:lnTo>
                      <a:lnTo>
                        <a:pt x="1790" y="9261"/>
                      </a:lnTo>
                      <a:lnTo>
                        <a:pt x="1772" y="9198"/>
                      </a:lnTo>
                      <a:lnTo>
                        <a:pt x="1772" y="9029"/>
                      </a:lnTo>
                      <a:lnTo>
                        <a:pt x="1866" y="8610"/>
                      </a:lnTo>
                      <a:lnTo>
                        <a:pt x="1800" y="8274"/>
                      </a:lnTo>
                      <a:lnTo>
                        <a:pt x="1760" y="7963"/>
                      </a:lnTo>
                      <a:lnTo>
                        <a:pt x="1769" y="7755"/>
                      </a:lnTo>
                      <a:lnTo>
                        <a:pt x="1790" y="7282"/>
                      </a:lnTo>
                      <a:lnTo>
                        <a:pt x="1884" y="6613"/>
                      </a:lnTo>
                      <a:lnTo>
                        <a:pt x="1964" y="6221"/>
                      </a:lnTo>
                      <a:lnTo>
                        <a:pt x="1845" y="5425"/>
                      </a:lnTo>
                      <a:lnTo>
                        <a:pt x="1751" y="5081"/>
                      </a:lnTo>
                      <a:lnTo>
                        <a:pt x="1589" y="4855"/>
                      </a:lnTo>
                      <a:lnTo>
                        <a:pt x="1751" y="4582"/>
                      </a:lnTo>
                      <a:lnTo>
                        <a:pt x="1983" y="4315"/>
                      </a:lnTo>
                      <a:lnTo>
                        <a:pt x="2176" y="4109"/>
                      </a:lnTo>
                      <a:lnTo>
                        <a:pt x="2176" y="4012"/>
                      </a:lnTo>
                      <a:lnTo>
                        <a:pt x="1866" y="4238"/>
                      </a:lnTo>
                      <a:lnTo>
                        <a:pt x="1589" y="4508"/>
                      </a:lnTo>
                      <a:lnTo>
                        <a:pt x="1420" y="4855"/>
                      </a:lnTo>
                      <a:lnTo>
                        <a:pt x="1402" y="4712"/>
                      </a:lnTo>
                      <a:lnTo>
                        <a:pt x="1402" y="4109"/>
                      </a:lnTo>
                      <a:lnTo>
                        <a:pt x="1479" y="3373"/>
                      </a:lnTo>
                      <a:lnTo>
                        <a:pt x="1589" y="2677"/>
                      </a:lnTo>
                      <a:lnTo>
                        <a:pt x="1845" y="1859"/>
                      </a:lnTo>
                      <a:lnTo>
                        <a:pt x="2101" y="1147"/>
                      </a:lnTo>
                      <a:lnTo>
                        <a:pt x="2198" y="824"/>
                      </a:lnTo>
                      <a:lnTo>
                        <a:pt x="2235" y="452"/>
                      </a:lnTo>
                      <a:lnTo>
                        <a:pt x="2235" y="125"/>
                      </a:lnTo>
                      <a:lnTo>
                        <a:pt x="2101" y="0"/>
                      </a:lnTo>
                      <a:lnTo>
                        <a:pt x="2101" y="254"/>
                      </a:lnTo>
                      <a:lnTo>
                        <a:pt x="2024" y="1017"/>
                      </a:lnTo>
                      <a:lnTo>
                        <a:pt x="1615" y="1890"/>
                      </a:lnTo>
                      <a:lnTo>
                        <a:pt x="1063" y="2655"/>
                      </a:lnTo>
                      <a:lnTo>
                        <a:pt x="624" y="3200"/>
                      </a:lnTo>
                      <a:lnTo>
                        <a:pt x="270" y="3739"/>
                      </a:lnTo>
                      <a:lnTo>
                        <a:pt x="0" y="4315"/>
                      </a:lnTo>
                      <a:lnTo>
                        <a:pt x="563" y="5200"/>
                      </a:lnTo>
                      <a:lnTo>
                        <a:pt x="898" y="5669"/>
                      </a:lnTo>
                      <a:lnTo>
                        <a:pt x="868" y="59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64581" name="Freeform 69"/>
                <p:cNvSpPr>
                  <a:spLocks/>
                </p:cNvSpPr>
                <p:nvPr/>
              </p:nvSpPr>
              <p:spPr bwMode="auto">
                <a:xfrm>
                  <a:off x="2879" y="2687"/>
                  <a:ext cx="518" cy="331"/>
                </a:xfrm>
                <a:custGeom>
                  <a:avLst/>
                  <a:gdLst/>
                  <a:ahLst/>
                  <a:cxnLst>
                    <a:cxn ang="0">
                      <a:pos x="2877" y="691"/>
                    </a:cxn>
                    <a:cxn ang="0">
                      <a:pos x="3440" y="0"/>
                    </a:cxn>
                    <a:cxn ang="0">
                      <a:pos x="3058" y="57"/>
                    </a:cxn>
                    <a:cxn ang="0">
                      <a:pos x="2409" y="262"/>
                    </a:cxn>
                    <a:cxn ang="0">
                      <a:pos x="1614" y="691"/>
                    </a:cxn>
                    <a:cxn ang="0">
                      <a:pos x="1003" y="1177"/>
                    </a:cxn>
                    <a:cxn ang="0">
                      <a:pos x="524" y="1658"/>
                    </a:cxn>
                    <a:cxn ang="0">
                      <a:pos x="127" y="2216"/>
                    </a:cxn>
                    <a:cxn ang="0">
                      <a:pos x="0" y="2485"/>
                    </a:cxn>
                    <a:cxn ang="0">
                      <a:pos x="83" y="2538"/>
                    </a:cxn>
                    <a:cxn ang="0">
                      <a:pos x="549" y="2194"/>
                    </a:cxn>
                    <a:cxn ang="0">
                      <a:pos x="1446" y="1791"/>
                    </a:cxn>
                    <a:cxn ang="0">
                      <a:pos x="2307" y="1517"/>
                    </a:cxn>
                    <a:cxn ang="0">
                      <a:pos x="2956" y="1416"/>
                    </a:cxn>
                    <a:cxn ang="0">
                      <a:pos x="3607" y="1362"/>
                    </a:cxn>
                    <a:cxn ang="0">
                      <a:pos x="3919" y="1390"/>
                    </a:cxn>
                    <a:cxn ang="0">
                      <a:pos x="3351" y="1683"/>
                    </a:cxn>
                    <a:cxn ang="0">
                      <a:pos x="2767" y="2083"/>
                    </a:cxn>
                    <a:cxn ang="0">
                      <a:pos x="2118" y="2650"/>
                    </a:cxn>
                    <a:cxn ang="0">
                      <a:pos x="2767" y="2167"/>
                    </a:cxn>
                    <a:cxn ang="0">
                      <a:pos x="3464" y="1765"/>
                    </a:cxn>
                    <a:cxn ang="0">
                      <a:pos x="4149" y="1439"/>
                    </a:cxn>
                    <a:cxn ang="0">
                      <a:pos x="4048" y="1335"/>
                    </a:cxn>
                    <a:cxn ang="0">
                      <a:pos x="3689" y="1284"/>
                    </a:cxn>
                    <a:cxn ang="0">
                      <a:pos x="3164" y="1309"/>
                    </a:cxn>
                    <a:cxn ang="0">
                      <a:pos x="2179" y="1439"/>
                    </a:cxn>
                    <a:cxn ang="0">
                      <a:pos x="1446" y="1709"/>
                    </a:cxn>
                    <a:cxn ang="0">
                      <a:pos x="667" y="2060"/>
                    </a:cxn>
                    <a:cxn ang="0">
                      <a:pos x="290" y="2301"/>
                    </a:cxn>
                    <a:cxn ang="0">
                      <a:pos x="776" y="1897"/>
                    </a:cxn>
                    <a:cxn ang="0">
                      <a:pos x="1380" y="1517"/>
                    </a:cxn>
                    <a:cxn ang="0">
                      <a:pos x="2077" y="1207"/>
                    </a:cxn>
                    <a:cxn ang="0">
                      <a:pos x="2767" y="933"/>
                    </a:cxn>
                    <a:cxn ang="0">
                      <a:pos x="3689" y="691"/>
                    </a:cxn>
                    <a:cxn ang="0">
                      <a:pos x="3440" y="933"/>
                    </a:cxn>
                    <a:cxn ang="0">
                      <a:pos x="3230" y="1225"/>
                    </a:cxn>
                    <a:cxn ang="0">
                      <a:pos x="3585" y="880"/>
                    </a:cxn>
                    <a:cxn ang="0">
                      <a:pos x="3855" y="645"/>
                    </a:cxn>
                    <a:cxn ang="0">
                      <a:pos x="4022" y="508"/>
                    </a:cxn>
                    <a:cxn ang="0">
                      <a:pos x="3482" y="589"/>
                    </a:cxn>
                    <a:cxn ang="0">
                      <a:pos x="2767" y="854"/>
                    </a:cxn>
                    <a:cxn ang="0">
                      <a:pos x="1821" y="1225"/>
                    </a:cxn>
                    <a:cxn ang="0">
                      <a:pos x="1168" y="1549"/>
                    </a:cxn>
                    <a:cxn ang="0">
                      <a:pos x="524" y="2031"/>
                    </a:cxn>
                    <a:cxn ang="0">
                      <a:pos x="106" y="2401"/>
                    </a:cxn>
                    <a:cxn ang="0">
                      <a:pos x="308" y="2060"/>
                    </a:cxn>
                    <a:cxn ang="0">
                      <a:pos x="794" y="1469"/>
                    </a:cxn>
                    <a:cxn ang="0">
                      <a:pos x="1423" y="933"/>
                    </a:cxn>
                    <a:cxn ang="0">
                      <a:pos x="2077" y="536"/>
                    </a:cxn>
                    <a:cxn ang="0">
                      <a:pos x="2640" y="292"/>
                    </a:cxn>
                    <a:cxn ang="0">
                      <a:pos x="3185" y="129"/>
                    </a:cxn>
                    <a:cxn ang="0">
                      <a:pos x="2877" y="691"/>
                    </a:cxn>
                  </a:cxnLst>
                  <a:rect l="0" t="0" r="r" b="b"/>
                  <a:pathLst>
                    <a:path w="4149" h="2650">
                      <a:moveTo>
                        <a:pt x="2877" y="691"/>
                      </a:moveTo>
                      <a:lnTo>
                        <a:pt x="3440" y="0"/>
                      </a:lnTo>
                      <a:lnTo>
                        <a:pt x="3058" y="57"/>
                      </a:lnTo>
                      <a:lnTo>
                        <a:pt x="2409" y="262"/>
                      </a:lnTo>
                      <a:lnTo>
                        <a:pt x="1614" y="691"/>
                      </a:lnTo>
                      <a:lnTo>
                        <a:pt x="1003" y="1177"/>
                      </a:lnTo>
                      <a:lnTo>
                        <a:pt x="524" y="1658"/>
                      </a:lnTo>
                      <a:lnTo>
                        <a:pt x="127" y="2216"/>
                      </a:lnTo>
                      <a:lnTo>
                        <a:pt x="0" y="2485"/>
                      </a:lnTo>
                      <a:lnTo>
                        <a:pt x="83" y="2538"/>
                      </a:lnTo>
                      <a:lnTo>
                        <a:pt x="549" y="2194"/>
                      </a:lnTo>
                      <a:lnTo>
                        <a:pt x="1446" y="1791"/>
                      </a:lnTo>
                      <a:lnTo>
                        <a:pt x="2307" y="1517"/>
                      </a:lnTo>
                      <a:lnTo>
                        <a:pt x="2956" y="1416"/>
                      </a:lnTo>
                      <a:lnTo>
                        <a:pt x="3607" y="1362"/>
                      </a:lnTo>
                      <a:lnTo>
                        <a:pt x="3919" y="1390"/>
                      </a:lnTo>
                      <a:lnTo>
                        <a:pt x="3351" y="1683"/>
                      </a:lnTo>
                      <a:lnTo>
                        <a:pt x="2767" y="2083"/>
                      </a:lnTo>
                      <a:lnTo>
                        <a:pt x="2118" y="2650"/>
                      </a:lnTo>
                      <a:lnTo>
                        <a:pt x="2767" y="2167"/>
                      </a:lnTo>
                      <a:lnTo>
                        <a:pt x="3464" y="1765"/>
                      </a:lnTo>
                      <a:lnTo>
                        <a:pt x="4149" y="1439"/>
                      </a:lnTo>
                      <a:lnTo>
                        <a:pt x="4048" y="1335"/>
                      </a:lnTo>
                      <a:lnTo>
                        <a:pt x="3689" y="1284"/>
                      </a:lnTo>
                      <a:lnTo>
                        <a:pt x="3164" y="1309"/>
                      </a:lnTo>
                      <a:lnTo>
                        <a:pt x="2179" y="1439"/>
                      </a:lnTo>
                      <a:lnTo>
                        <a:pt x="1446" y="1709"/>
                      </a:lnTo>
                      <a:lnTo>
                        <a:pt x="667" y="2060"/>
                      </a:lnTo>
                      <a:lnTo>
                        <a:pt x="290" y="2301"/>
                      </a:lnTo>
                      <a:lnTo>
                        <a:pt x="776" y="1897"/>
                      </a:lnTo>
                      <a:lnTo>
                        <a:pt x="1380" y="1517"/>
                      </a:lnTo>
                      <a:lnTo>
                        <a:pt x="2077" y="1207"/>
                      </a:lnTo>
                      <a:lnTo>
                        <a:pt x="2767" y="933"/>
                      </a:lnTo>
                      <a:lnTo>
                        <a:pt x="3689" y="691"/>
                      </a:lnTo>
                      <a:lnTo>
                        <a:pt x="3440" y="933"/>
                      </a:lnTo>
                      <a:lnTo>
                        <a:pt x="3230" y="1225"/>
                      </a:lnTo>
                      <a:lnTo>
                        <a:pt x="3585" y="880"/>
                      </a:lnTo>
                      <a:lnTo>
                        <a:pt x="3855" y="645"/>
                      </a:lnTo>
                      <a:lnTo>
                        <a:pt x="4022" y="508"/>
                      </a:lnTo>
                      <a:lnTo>
                        <a:pt x="3482" y="589"/>
                      </a:lnTo>
                      <a:lnTo>
                        <a:pt x="2767" y="854"/>
                      </a:lnTo>
                      <a:lnTo>
                        <a:pt x="1821" y="1225"/>
                      </a:lnTo>
                      <a:lnTo>
                        <a:pt x="1168" y="1549"/>
                      </a:lnTo>
                      <a:lnTo>
                        <a:pt x="524" y="2031"/>
                      </a:lnTo>
                      <a:lnTo>
                        <a:pt x="106" y="2401"/>
                      </a:lnTo>
                      <a:lnTo>
                        <a:pt x="308" y="2060"/>
                      </a:lnTo>
                      <a:lnTo>
                        <a:pt x="794" y="1469"/>
                      </a:lnTo>
                      <a:lnTo>
                        <a:pt x="1423" y="933"/>
                      </a:lnTo>
                      <a:lnTo>
                        <a:pt x="2077" y="536"/>
                      </a:lnTo>
                      <a:lnTo>
                        <a:pt x="2640" y="292"/>
                      </a:lnTo>
                      <a:lnTo>
                        <a:pt x="3185" y="129"/>
                      </a:lnTo>
                      <a:lnTo>
                        <a:pt x="2877" y="6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64582" name="Freeform 70"/>
                <p:cNvSpPr>
                  <a:spLocks/>
                </p:cNvSpPr>
                <p:nvPr/>
              </p:nvSpPr>
              <p:spPr bwMode="auto">
                <a:xfrm>
                  <a:off x="2276" y="3332"/>
                  <a:ext cx="524" cy="320"/>
                </a:xfrm>
                <a:custGeom>
                  <a:avLst/>
                  <a:gdLst/>
                  <a:ahLst/>
                  <a:cxnLst>
                    <a:cxn ang="0">
                      <a:pos x="502" y="105"/>
                    </a:cxn>
                    <a:cxn ang="0">
                      <a:pos x="100" y="1018"/>
                    </a:cxn>
                    <a:cxn ang="0">
                      <a:pos x="645" y="1074"/>
                    </a:cxn>
                    <a:cxn ang="0">
                      <a:pos x="1806" y="1074"/>
                    </a:cxn>
                    <a:cxn ang="0">
                      <a:pos x="2743" y="1150"/>
                    </a:cxn>
                    <a:cxn ang="0">
                      <a:pos x="3211" y="1255"/>
                    </a:cxn>
                    <a:cxn ang="0">
                      <a:pos x="3584" y="1389"/>
                    </a:cxn>
                    <a:cxn ang="0">
                      <a:pos x="3354" y="1362"/>
                    </a:cxn>
                    <a:cxn ang="0">
                      <a:pos x="3566" y="1735"/>
                    </a:cxn>
                    <a:cxn ang="0">
                      <a:pos x="3715" y="1870"/>
                    </a:cxn>
                    <a:cxn ang="0">
                      <a:pos x="3878" y="2246"/>
                    </a:cxn>
                    <a:cxn ang="0">
                      <a:pos x="4084" y="2140"/>
                    </a:cxn>
                    <a:cxn ang="0">
                      <a:pos x="4026" y="1791"/>
                    </a:cxn>
                    <a:cxn ang="0">
                      <a:pos x="3858" y="1684"/>
                    </a:cxn>
                    <a:cxn ang="0">
                      <a:pos x="3715" y="1173"/>
                    </a:cxn>
                    <a:cxn ang="0">
                      <a:pos x="3733" y="1150"/>
                    </a:cxn>
                    <a:cxn ang="0">
                      <a:pos x="3901" y="1628"/>
                    </a:cxn>
                    <a:cxn ang="0">
                      <a:pos x="4065" y="1761"/>
                    </a:cxn>
                    <a:cxn ang="0">
                      <a:pos x="4192" y="2190"/>
                    </a:cxn>
                    <a:cxn ang="0">
                      <a:pos x="3981" y="2349"/>
                    </a:cxn>
                    <a:cxn ang="0">
                      <a:pos x="3626" y="2512"/>
                    </a:cxn>
                    <a:cxn ang="0">
                      <a:pos x="3332" y="2565"/>
                    </a:cxn>
                    <a:cxn ang="0">
                      <a:pos x="2766" y="2565"/>
                    </a:cxn>
                    <a:cxn ang="0">
                      <a:pos x="2517" y="2246"/>
                    </a:cxn>
                    <a:cxn ang="0">
                      <a:pos x="2536" y="1977"/>
                    </a:cxn>
                    <a:cxn ang="0">
                      <a:pos x="2244" y="1791"/>
                    </a:cxn>
                    <a:cxn ang="0">
                      <a:pos x="1887" y="1150"/>
                    </a:cxn>
                    <a:cxn ang="0">
                      <a:pos x="604" y="1150"/>
                    </a:cxn>
                    <a:cxn ang="0">
                      <a:pos x="185" y="1122"/>
                    </a:cxn>
                    <a:cxn ang="0">
                      <a:pos x="0" y="1040"/>
                    </a:cxn>
                    <a:cxn ang="0">
                      <a:pos x="185" y="636"/>
                    </a:cxn>
                    <a:cxn ang="0">
                      <a:pos x="357" y="268"/>
                    </a:cxn>
                    <a:cxn ang="0">
                      <a:pos x="437" y="0"/>
                    </a:cxn>
                    <a:cxn ang="0">
                      <a:pos x="502" y="105"/>
                    </a:cxn>
                  </a:cxnLst>
                  <a:rect l="0" t="0" r="r" b="b"/>
                  <a:pathLst>
                    <a:path w="4192" h="2565">
                      <a:moveTo>
                        <a:pt x="502" y="105"/>
                      </a:moveTo>
                      <a:lnTo>
                        <a:pt x="100" y="1018"/>
                      </a:lnTo>
                      <a:lnTo>
                        <a:pt x="645" y="1074"/>
                      </a:lnTo>
                      <a:lnTo>
                        <a:pt x="1806" y="1074"/>
                      </a:lnTo>
                      <a:lnTo>
                        <a:pt x="2743" y="1150"/>
                      </a:lnTo>
                      <a:lnTo>
                        <a:pt x="3211" y="1255"/>
                      </a:lnTo>
                      <a:lnTo>
                        <a:pt x="3584" y="1389"/>
                      </a:lnTo>
                      <a:lnTo>
                        <a:pt x="3354" y="1362"/>
                      </a:lnTo>
                      <a:lnTo>
                        <a:pt x="3566" y="1735"/>
                      </a:lnTo>
                      <a:lnTo>
                        <a:pt x="3715" y="1870"/>
                      </a:lnTo>
                      <a:lnTo>
                        <a:pt x="3878" y="2246"/>
                      </a:lnTo>
                      <a:lnTo>
                        <a:pt x="4084" y="2140"/>
                      </a:lnTo>
                      <a:lnTo>
                        <a:pt x="4026" y="1791"/>
                      </a:lnTo>
                      <a:lnTo>
                        <a:pt x="3858" y="1684"/>
                      </a:lnTo>
                      <a:lnTo>
                        <a:pt x="3715" y="1173"/>
                      </a:lnTo>
                      <a:lnTo>
                        <a:pt x="3733" y="1150"/>
                      </a:lnTo>
                      <a:lnTo>
                        <a:pt x="3901" y="1628"/>
                      </a:lnTo>
                      <a:lnTo>
                        <a:pt x="4065" y="1761"/>
                      </a:lnTo>
                      <a:lnTo>
                        <a:pt x="4192" y="2190"/>
                      </a:lnTo>
                      <a:lnTo>
                        <a:pt x="3981" y="2349"/>
                      </a:lnTo>
                      <a:lnTo>
                        <a:pt x="3626" y="2512"/>
                      </a:lnTo>
                      <a:lnTo>
                        <a:pt x="3332" y="2565"/>
                      </a:lnTo>
                      <a:lnTo>
                        <a:pt x="2766" y="2565"/>
                      </a:lnTo>
                      <a:lnTo>
                        <a:pt x="2517" y="2246"/>
                      </a:lnTo>
                      <a:lnTo>
                        <a:pt x="2536" y="1977"/>
                      </a:lnTo>
                      <a:lnTo>
                        <a:pt x="2244" y="1791"/>
                      </a:lnTo>
                      <a:lnTo>
                        <a:pt x="1887" y="1150"/>
                      </a:lnTo>
                      <a:lnTo>
                        <a:pt x="604" y="1150"/>
                      </a:lnTo>
                      <a:lnTo>
                        <a:pt x="185" y="1122"/>
                      </a:lnTo>
                      <a:lnTo>
                        <a:pt x="0" y="1040"/>
                      </a:lnTo>
                      <a:lnTo>
                        <a:pt x="185" y="636"/>
                      </a:lnTo>
                      <a:lnTo>
                        <a:pt x="357" y="268"/>
                      </a:lnTo>
                      <a:lnTo>
                        <a:pt x="437" y="0"/>
                      </a:lnTo>
                      <a:lnTo>
                        <a:pt x="502" y="1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64583" name="Freeform 71"/>
                <p:cNvSpPr>
                  <a:spLocks/>
                </p:cNvSpPr>
                <p:nvPr/>
              </p:nvSpPr>
              <p:spPr bwMode="auto">
                <a:xfrm>
                  <a:off x="2627" y="3623"/>
                  <a:ext cx="231" cy="63"/>
                </a:xfrm>
                <a:custGeom>
                  <a:avLst/>
                  <a:gdLst/>
                  <a:ahLst/>
                  <a:cxnLst>
                    <a:cxn ang="0">
                      <a:pos x="1356" y="0"/>
                    </a:cxn>
                    <a:cxn ang="0">
                      <a:pos x="1575" y="238"/>
                    </a:cxn>
                    <a:cxn ang="0">
                      <a:pos x="1846" y="398"/>
                    </a:cxn>
                    <a:cxn ang="0">
                      <a:pos x="1846" y="451"/>
                    </a:cxn>
                    <a:cxn ang="0">
                      <a:pos x="1657" y="503"/>
                    </a:cxn>
                    <a:cxn ang="0">
                      <a:pos x="1274" y="503"/>
                    </a:cxn>
                    <a:cxn ang="0">
                      <a:pos x="878" y="423"/>
                    </a:cxn>
                    <a:cxn ang="0">
                      <a:pos x="0" y="212"/>
                    </a:cxn>
                    <a:cxn ang="0">
                      <a:pos x="167" y="185"/>
                    </a:cxn>
                    <a:cxn ang="0">
                      <a:pos x="792" y="348"/>
                    </a:cxn>
                    <a:cxn ang="0">
                      <a:pos x="1274" y="423"/>
                    </a:cxn>
                    <a:cxn ang="0">
                      <a:pos x="1634" y="423"/>
                    </a:cxn>
                    <a:cxn ang="0">
                      <a:pos x="1738" y="398"/>
                    </a:cxn>
                    <a:cxn ang="0">
                      <a:pos x="1463" y="238"/>
                    </a:cxn>
                    <a:cxn ang="0">
                      <a:pos x="1338" y="78"/>
                    </a:cxn>
                    <a:cxn ang="0">
                      <a:pos x="1320" y="0"/>
                    </a:cxn>
                    <a:cxn ang="0">
                      <a:pos x="1356" y="0"/>
                    </a:cxn>
                  </a:cxnLst>
                  <a:rect l="0" t="0" r="r" b="b"/>
                  <a:pathLst>
                    <a:path w="1846" h="503">
                      <a:moveTo>
                        <a:pt x="1356" y="0"/>
                      </a:moveTo>
                      <a:lnTo>
                        <a:pt x="1575" y="238"/>
                      </a:lnTo>
                      <a:lnTo>
                        <a:pt x="1846" y="398"/>
                      </a:lnTo>
                      <a:lnTo>
                        <a:pt x="1846" y="451"/>
                      </a:lnTo>
                      <a:lnTo>
                        <a:pt x="1657" y="503"/>
                      </a:lnTo>
                      <a:lnTo>
                        <a:pt x="1274" y="503"/>
                      </a:lnTo>
                      <a:lnTo>
                        <a:pt x="878" y="423"/>
                      </a:lnTo>
                      <a:lnTo>
                        <a:pt x="0" y="212"/>
                      </a:lnTo>
                      <a:lnTo>
                        <a:pt x="167" y="185"/>
                      </a:lnTo>
                      <a:lnTo>
                        <a:pt x="792" y="348"/>
                      </a:lnTo>
                      <a:lnTo>
                        <a:pt x="1274" y="423"/>
                      </a:lnTo>
                      <a:lnTo>
                        <a:pt x="1634" y="423"/>
                      </a:lnTo>
                      <a:lnTo>
                        <a:pt x="1738" y="398"/>
                      </a:lnTo>
                      <a:lnTo>
                        <a:pt x="1463" y="238"/>
                      </a:lnTo>
                      <a:lnTo>
                        <a:pt x="1338" y="78"/>
                      </a:lnTo>
                      <a:lnTo>
                        <a:pt x="1320" y="0"/>
                      </a:lnTo>
                      <a:lnTo>
                        <a:pt x="135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64584" name="Freeform 72"/>
                <p:cNvSpPr>
                  <a:spLocks/>
                </p:cNvSpPr>
                <p:nvPr/>
              </p:nvSpPr>
              <p:spPr bwMode="auto">
                <a:xfrm>
                  <a:off x="2313" y="3468"/>
                  <a:ext cx="73" cy="235"/>
                </a:xfrm>
                <a:custGeom>
                  <a:avLst/>
                  <a:gdLst/>
                  <a:ahLst/>
                  <a:cxnLst>
                    <a:cxn ang="0">
                      <a:pos x="588" y="58"/>
                    </a:cxn>
                    <a:cxn ang="0">
                      <a:pos x="417" y="403"/>
                    </a:cxn>
                    <a:cxn ang="0">
                      <a:pos x="274" y="801"/>
                    </a:cxn>
                    <a:cxn ang="0">
                      <a:pos x="234" y="1098"/>
                    </a:cxn>
                    <a:cxn ang="0">
                      <a:pos x="252" y="1257"/>
                    </a:cxn>
                    <a:cxn ang="0">
                      <a:pos x="121" y="1501"/>
                    </a:cxn>
                    <a:cxn ang="0">
                      <a:pos x="81" y="1717"/>
                    </a:cxn>
                    <a:cxn ang="0">
                      <a:pos x="81" y="1875"/>
                    </a:cxn>
                    <a:cxn ang="0">
                      <a:pos x="0" y="1875"/>
                    </a:cxn>
                    <a:cxn ang="0">
                      <a:pos x="40" y="1658"/>
                    </a:cxn>
                    <a:cxn ang="0">
                      <a:pos x="81" y="1420"/>
                    </a:cxn>
                    <a:cxn ang="0">
                      <a:pos x="143" y="1257"/>
                    </a:cxn>
                    <a:cxn ang="0">
                      <a:pos x="143" y="964"/>
                    </a:cxn>
                    <a:cxn ang="0">
                      <a:pos x="208" y="699"/>
                    </a:cxn>
                    <a:cxn ang="0">
                      <a:pos x="292" y="403"/>
                    </a:cxn>
                    <a:cxn ang="0">
                      <a:pos x="478" y="0"/>
                    </a:cxn>
                    <a:cxn ang="0">
                      <a:pos x="588" y="58"/>
                    </a:cxn>
                  </a:cxnLst>
                  <a:rect l="0" t="0" r="r" b="b"/>
                  <a:pathLst>
                    <a:path w="588" h="1875">
                      <a:moveTo>
                        <a:pt x="588" y="58"/>
                      </a:moveTo>
                      <a:lnTo>
                        <a:pt x="417" y="403"/>
                      </a:lnTo>
                      <a:lnTo>
                        <a:pt x="274" y="801"/>
                      </a:lnTo>
                      <a:lnTo>
                        <a:pt x="234" y="1098"/>
                      </a:lnTo>
                      <a:lnTo>
                        <a:pt x="252" y="1257"/>
                      </a:lnTo>
                      <a:lnTo>
                        <a:pt x="121" y="1501"/>
                      </a:lnTo>
                      <a:lnTo>
                        <a:pt x="81" y="1717"/>
                      </a:lnTo>
                      <a:lnTo>
                        <a:pt x="81" y="1875"/>
                      </a:lnTo>
                      <a:lnTo>
                        <a:pt x="0" y="1875"/>
                      </a:lnTo>
                      <a:lnTo>
                        <a:pt x="40" y="1658"/>
                      </a:lnTo>
                      <a:lnTo>
                        <a:pt x="81" y="1420"/>
                      </a:lnTo>
                      <a:lnTo>
                        <a:pt x="143" y="1257"/>
                      </a:lnTo>
                      <a:lnTo>
                        <a:pt x="143" y="964"/>
                      </a:lnTo>
                      <a:lnTo>
                        <a:pt x="208" y="699"/>
                      </a:lnTo>
                      <a:lnTo>
                        <a:pt x="292" y="403"/>
                      </a:lnTo>
                      <a:lnTo>
                        <a:pt x="478" y="0"/>
                      </a:lnTo>
                      <a:lnTo>
                        <a:pt x="588" y="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64585" name="Freeform 73"/>
                <p:cNvSpPr>
                  <a:spLocks/>
                </p:cNvSpPr>
                <p:nvPr/>
              </p:nvSpPr>
              <p:spPr bwMode="auto">
                <a:xfrm>
                  <a:off x="2723" y="3013"/>
                  <a:ext cx="173" cy="491"/>
                </a:xfrm>
                <a:custGeom>
                  <a:avLst/>
                  <a:gdLst/>
                  <a:ahLst/>
                  <a:cxnLst>
                    <a:cxn ang="0">
                      <a:pos x="1378" y="0"/>
                    </a:cxn>
                    <a:cxn ang="0">
                      <a:pos x="1288" y="0"/>
                    </a:cxn>
                    <a:cxn ang="0">
                      <a:pos x="1080" y="423"/>
                    </a:cxn>
                    <a:cxn ang="0">
                      <a:pos x="756" y="1277"/>
                    </a:cxn>
                    <a:cxn ang="0">
                      <a:pos x="448" y="2161"/>
                    </a:cxn>
                    <a:cxn ang="0">
                      <a:pos x="204" y="2997"/>
                    </a:cxn>
                    <a:cxn ang="0">
                      <a:pos x="0" y="3932"/>
                    </a:cxn>
                    <a:cxn ang="0">
                      <a:pos x="62" y="3918"/>
                    </a:cxn>
                    <a:cxn ang="0">
                      <a:pos x="214" y="3196"/>
                    </a:cxn>
                    <a:cxn ang="0">
                      <a:pos x="433" y="2394"/>
                    </a:cxn>
                    <a:cxn ang="0">
                      <a:pos x="700" y="1583"/>
                    </a:cxn>
                    <a:cxn ang="0">
                      <a:pos x="952" y="911"/>
                    </a:cxn>
                    <a:cxn ang="0">
                      <a:pos x="1194" y="305"/>
                    </a:cxn>
                    <a:cxn ang="0">
                      <a:pos x="1319" y="61"/>
                    </a:cxn>
                    <a:cxn ang="0">
                      <a:pos x="1378" y="0"/>
                    </a:cxn>
                  </a:cxnLst>
                  <a:rect l="0" t="0" r="r" b="b"/>
                  <a:pathLst>
                    <a:path w="1378" h="3932">
                      <a:moveTo>
                        <a:pt x="1378" y="0"/>
                      </a:moveTo>
                      <a:lnTo>
                        <a:pt x="1288" y="0"/>
                      </a:lnTo>
                      <a:lnTo>
                        <a:pt x="1080" y="423"/>
                      </a:lnTo>
                      <a:lnTo>
                        <a:pt x="756" y="1277"/>
                      </a:lnTo>
                      <a:lnTo>
                        <a:pt x="448" y="2161"/>
                      </a:lnTo>
                      <a:lnTo>
                        <a:pt x="204" y="2997"/>
                      </a:lnTo>
                      <a:lnTo>
                        <a:pt x="0" y="3932"/>
                      </a:lnTo>
                      <a:lnTo>
                        <a:pt x="62" y="3918"/>
                      </a:lnTo>
                      <a:lnTo>
                        <a:pt x="214" y="3196"/>
                      </a:lnTo>
                      <a:lnTo>
                        <a:pt x="433" y="2394"/>
                      </a:lnTo>
                      <a:lnTo>
                        <a:pt x="700" y="1583"/>
                      </a:lnTo>
                      <a:lnTo>
                        <a:pt x="952" y="911"/>
                      </a:lnTo>
                      <a:lnTo>
                        <a:pt x="1194" y="305"/>
                      </a:lnTo>
                      <a:lnTo>
                        <a:pt x="1319" y="61"/>
                      </a:lnTo>
                      <a:lnTo>
                        <a:pt x="137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64586" name="Freeform 74"/>
                <p:cNvSpPr>
                  <a:spLocks/>
                </p:cNvSpPr>
                <p:nvPr/>
              </p:nvSpPr>
              <p:spPr bwMode="auto">
                <a:xfrm>
                  <a:off x="3005" y="3007"/>
                  <a:ext cx="192" cy="136"/>
                </a:xfrm>
                <a:custGeom>
                  <a:avLst/>
                  <a:gdLst/>
                  <a:ahLst/>
                  <a:cxnLst>
                    <a:cxn ang="0">
                      <a:pos x="1390" y="145"/>
                    </a:cxn>
                    <a:cxn ang="0">
                      <a:pos x="1334" y="105"/>
                    </a:cxn>
                    <a:cxn ang="0">
                      <a:pos x="1298" y="115"/>
                    </a:cxn>
                    <a:cxn ang="0">
                      <a:pos x="1298" y="193"/>
                    </a:cxn>
                    <a:cxn ang="0">
                      <a:pos x="1396" y="530"/>
                    </a:cxn>
                    <a:cxn ang="0">
                      <a:pos x="1286" y="588"/>
                    </a:cxn>
                    <a:cxn ang="0">
                      <a:pos x="1123" y="599"/>
                    </a:cxn>
                    <a:cxn ang="0">
                      <a:pos x="874" y="543"/>
                    </a:cxn>
                    <a:cxn ang="0">
                      <a:pos x="619" y="441"/>
                    </a:cxn>
                    <a:cxn ang="0">
                      <a:pos x="433" y="311"/>
                    </a:cxn>
                    <a:cxn ang="0">
                      <a:pos x="362" y="179"/>
                    </a:cxn>
                    <a:cxn ang="0">
                      <a:pos x="374" y="90"/>
                    </a:cxn>
                    <a:cxn ang="0">
                      <a:pos x="418" y="44"/>
                    </a:cxn>
                    <a:cxn ang="0">
                      <a:pos x="522" y="56"/>
                    </a:cxn>
                    <a:cxn ang="0">
                      <a:pos x="749" y="115"/>
                    </a:cxn>
                    <a:cxn ang="0">
                      <a:pos x="953" y="115"/>
                    </a:cxn>
                    <a:cxn ang="0">
                      <a:pos x="1123" y="70"/>
                    </a:cxn>
                    <a:cxn ang="0">
                      <a:pos x="1192" y="16"/>
                    </a:cxn>
                    <a:cxn ang="0">
                      <a:pos x="980" y="70"/>
                    </a:cxn>
                    <a:cxn ang="0">
                      <a:pos x="830" y="70"/>
                    </a:cxn>
                    <a:cxn ang="0">
                      <a:pos x="626" y="56"/>
                    </a:cxn>
                    <a:cxn ang="0">
                      <a:pos x="433" y="0"/>
                    </a:cxn>
                    <a:cxn ang="0">
                      <a:pos x="362" y="26"/>
                    </a:cxn>
                    <a:cxn ang="0">
                      <a:pos x="341" y="105"/>
                    </a:cxn>
                    <a:cxn ang="0">
                      <a:pos x="341" y="193"/>
                    </a:cxn>
                    <a:cxn ang="0">
                      <a:pos x="410" y="338"/>
                    </a:cxn>
                    <a:cxn ang="0">
                      <a:pos x="570" y="489"/>
                    </a:cxn>
                    <a:cxn ang="0">
                      <a:pos x="953" y="675"/>
                    </a:cxn>
                    <a:cxn ang="0">
                      <a:pos x="1135" y="703"/>
                    </a:cxn>
                    <a:cxn ang="0">
                      <a:pos x="1171" y="866"/>
                    </a:cxn>
                    <a:cxn ang="0">
                      <a:pos x="1148" y="955"/>
                    </a:cxn>
                    <a:cxn ang="0">
                      <a:pos x="1060" y="1029"/>
                    </a:cxn>
                    <a:cxn ang="0">
                      <a:pos x="830" y="1043"/>
                    </a:cxn>
                    <a:cxn ang="0">
                      <a:pos x="494" y="970"/>
                    </a:cxn>
                    <a:cxn ang="0">
                      <a:pos x="197" y="812"/>
                    </a:cxn>
                    <a:cxn ang="0">
                      <a:pos x="92" y="662"/>
                    </a:cxn>
                    <a:cxn ang="0">
                      <a:pos x="51" y="530"/>
                    </a:cxn>
                    <a:cxn ang="0">
                      <a:pos x="92" y="441"/>
                    </a:cxn>
                    <a:cxn ang="0">
                      <a:pos x="286" y="311"/>
                    </a:cxn>
                    <a:cxn ang="0">
                      <a:pos x="44" y="426"/>
                    </a:cxn>
                    <a:cxn ang="0">
                      <a:pos x="0" y="515"/>
                    </a:cxn>
                    <a:cxn ang="0">
                      <a:pos x="92" y="774"/>
                    </a:cxn>
                    <a:cxn ang="0">
                      <a:pos x="242" y="906"/>
                    </a:cxn>
                    <a:cxn ang="0">
                      <a:pos x="467" y="1015"/>
                    </a:cxn>
                    <a:cxn ang="0">
                      <a:pos x="830" y="1087"/>
                    </a:cxn>
                    <a:cxn ang="0">
                      <a:pos x="1042" y="1087"/>
                    </a:cxn>
                    <a:cxn ang="0">
                      <a:pos x="1192" y="1043"/>
                    </a:cxn>
                    <a:cxn ang="0">
                      <a:pos x="1260" y="970"/>
                    </a:cxn>
                    <a:cxn ang="0">
                      <a:pos x="1286" y="884"/>
                    </a:cxn>
                    <a:cxn ang="0">
                      <a:pos x="1280" y="733"/>
                    </a:cxn>
                    <a:cxn ang="0">
                      <a:pos x="1245" y="675"/>
                    </a:cxn>
                    <a:cxn ang="0">
                      <a:pos x="1439" y="644"/>
                    </a:cxn>
                    <a:cxn ang="0">
                      <a:pos x="1528" y="573"/>
                    </a:cxn>
                    <a:cxn ang="0">
                      <a:pos x="1538" y="467"/>
                    </a:cxn>
                    <a:cxn ang="0">
                      <a:pos x="1520" y="378"/>
                    </a:cxn>
                    <a:cxn ang="0">
                      <a:pos x="1439" y="204"/>
                    </a:cxn>
                    <a:cxn ang="0">
                      <a:pos x="1390" y="145"/>
                    </a:cxn>
                  </a:cxnLst>
                  <a:rect l="0" t="0" r="r" b="b"/>
                  <a:pathLst>
                    <a:path w="1538" h="1087">
                      <a:moveTo>
                        <a:pt x="1390" y="145"/>
                      </a:moveTo>
                      <a:lnTo>
                        <a:pt x="1334" y="105"/>
                      </a:lnTo>
                      <a:lnTo>
                        <a:pt x="1298" y="115"/>
                      </a:lnTo>
                      <a:lnTo>
                        <a:pt x="1298" y="193"/>
                      </a:lnTo>
                      <a:lnTo>
                        <a:pt x="1396" y="530"/>
                      </a:lnTo>
                      <a:lnTo>
                        <a:pt x="1286" y="588"/>
                      </a:lnTo>
                      <a:lnTo>
                        <a:pt x="1123" y="599"/>
                      </a:lnTo>
                      <a:lnTo>
                        <a:pt x="874" y="543"/>
                      </a:lnTo>
                      <a:lnTo>
                        <a:pt x="619" y="441"/>
                      </a:lnTo>
                      <a:lnTo>
                        <a:pt x="433" y="311"/>
                      </a:lnTo>
                      <a:lnTo>
                        <a:pt x="362" y="179"/>
                      </a:lnTo>
                      <a:lnTo>
                        <a:pt x="374" y="90"/>
                      </a:lnTo>
                      <a:lnTo>
                        <a:pt x="418" y="44"/>
                      </a:lnTo>
                      <a:lnTo>
                        <a:pt x="522" y="56"/>
                      </a:lnTo>
                      <a:lnTo>
                        <a:pt x="749" y="115"/>
                      </a:lnTo>
                      <a:lnTo>
                        <a:pt x="953" y="115"/>
                      </a:lnTo>
                      <a:lnTo>
                        <a:pt x="1123" y="70"/>
                      </a:lnTo>
                      <a:lnTo>
                        <a:pt x="1192" y="16"/>
                      </a:lnTo>
                      <a:lnTo>
                        <a:pt x="980" y="70"/>
                      </a:lnTo>
                      <a:lnTo>
                        <a:pt x="830" y="70"/>
                      </a:lnTo>
                      <a:lnTo>
                        <a:pt x="626" y="56"/>
                      </a:lnTo>
                      <a:lnTo>
                        <a:pt x="433" y="0"/>
                      </a:lnTo>
                      <a:lnTo>
                        <a:pt x="362" y="26"/>
                      </a:lnTo>
                      <a:lnTo>
                        <a:pt x="341" y="105"/>
                      </a:lnTo>
                      <a:lnTo>
                        <a:pt x="341" y="193"/>
                      </a:lnTo>
                      <a:lnTo>
                        <a:pt x="410" y="338"/>
                      </a:lnTo>
                      <a:lnTo>
                        <a:pt x="570" y="489"/>
                      </a:lnTo>
                      <a:lnTo>
                        <a:pt x="953" y="675"/>
                      </a:lnTo>
                      <a:lnTo>
                        <a:pt x="1135" y="703"/>
                      </a:lnTo>
                      <a:lnTo>
                        <a:pt x="1171" y="866"/>
                      </a:lnTo>
                      <a:lnTo>
                        <a:pt x="1148" y="955"/>
                      </a:lnTo>
                      <a:lnTo>
                        <a:pt x="1060" y="1029"/>
                      </a:lnTo>
                      <a:lnTo>
                        <a:pt x="830" y="1043"/>
                      </a:lnTo>
                      <a:lnTo>
                        <a:pt x="494" y="970"/>
                      </a:lnTo>
                      <a:lnTo>
                        <a:pt x="197" y="812"/>
                      </a:lnTo>
                      <a:lnTo>
                        <a:pt x="92" y="662"/>
                      </a:lnTo>
                      <a:lnTo>
                        <a:pt x="51" y="530"/>
                      </a:lnTo>
                      <a:lnTo>
                        <a:pt x="92" y="441"/>
                      </a:lnTo>
                      <a:lnTo>
                        <a:pt x="286" y="311"/>
                      </a:lnTo>
                      <a:lnTo>
                        <a:pt x="44" y="426"/>
                      </a:lnTo>
                      <a:lnTo>
                        <a:pt x="0" y="515"/>
                      </a:lnTo>
                      <a:lnTo>
                        <a:pt x="92" y="774"/>
                      </a:lnTo>
                      <a:lnTo>
                        <a:pt x="242" y="906"/>
                      </a:lnTo>
                      <a:lnTo>
                        <a:pt x="467" y="1015"/>
                      </a:lnTo>
                      <a:lnTo>
                        <a:pt x="830" y="1087"/>
                      </a:lnTo>
                      <a:lnTo>
                        <a:pt x="1042" y="1087"/>
                      </a:lnTo>
                      <a:lnTo>
                        <a:pt x="1192" y="1043"/>
                      </a:lnTo>
                      <a:lnTo>
                        <a:pt x="1260" y="970"/>
                      </a:lnTo>
                      <a:lnTo>
                        <a:pt x="1286" y="884"/>
                      </a:lnTo>
                      <a:lnTo>
                        <a:pt x="1280" y="733"/>
                      </a:lnTo>
                      <a:lnTo>
                        <a:pt x="1245" y="675"/>
                      </a:lnTo>
                      <a:lnTo>
                        <a:pt x="1439" y="644"/>
                      </a:lnTo>
                      <a:lnTo>
                        <a:pt x="1528" y="573"/>
                      </a:lnTo>
                      <a:lnTo>
                        <a:pt x="1538" y="467"/>
                      </a:lnTo>
                      <a:lnTo>
                        <a:pt x="1520" y="378"/>
                      </a:lnTo>
                      <a:lnTo>
                        <a:pt x="1439" y="204"/>
                      </a:lnTo>
                      <a:lnTo>
                        <a:pt x="1390" y="14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64587" name="Freeform 75"/>
                <p:cNvSpPr>
                  <a:spLocks/>
                </p:cNvSpPr>
                <p:nvPr/>
              </p:nvSpPr>
              <p:spPr bwMode="auto">
                <a:xfrm>
                  <a:off x="2728" y="3090"/>
                  <a:ext cx="390" cy="414"/>
                </a:xfrm>
                <a:custGeom>
                  <a:avLst/>
                  <a:gdLst/>
                  <a:ahLst/>
                  <a:cxnLst>
                    <a:cxn ang="0">
                      <a:pos x="2271" y="0"/>
                    </a:cxn>
                    <a:cxn ang="0">
                      <a:pos x="2135" y="59"/>
                    </a:cxn>
                    <a:cxn ang="0">
                      <a:pos x="2054" y="150"/>
                    </a:cxn>
                    <a:cxn ang="0">
                      <a:pos x="2034" y="234"/>
                    </a:cxn>
                    <a:cxn ang="0">
                      <a:pos x="2042" y="353"/>
                    </a:cxn>
                    <a:cxn ang="0">
                      <a:pos x="2078" y="438"/>
                    </a:cxn>
                    <a:cxn ang="0">
                      <a:pos x="1961" y="481"/>
                    </a:cxn>
                    <a:cxn ang="0">
                      <a:pos x="1942" y="540"/>
                    </a:cxn>
                    <a:cxn ang="0">
                      <a:pos x="1942" y="619"/>
                    </a:cxn>
                    <a:cxn ang="0">
                      <a:pos x="1976" y="689"/>
                    </a:cxn>
                    <a:cxn ang="0">
                      <a:pos x="2271" y="995"/>
                    </a:cxn>
                    <a:cxn ang="0">
                      <a:pos x="1871" y="2084"/>
                    </a:cxn>
                    <a:cxn ang="0">
                      <a:pos x="1502" y="2202"/>
                    </a:cxn>
                    <a:cxn ang="0">
                      <a:pos x="1044" y="2423"/>
                    </a:cxn>
                    <a:cxn ang="0">
                      <a:pos x="605" y="2700"/>
                    </a:cxn>
                    <a:cxn ang="0">
                      <a:pos x="247" y="2995"/>
                    </a:cxn>
                    <a:cxn ang="0">
                      <a:pos x="18" y="3229"/>
                    </a:cxn>
                    <a:cxn ang="0">
                      <a:pos x="0" y="3314"/>
                    </a:cxn>
                    <a:cxn ang="0">
                      <a:pos x="256" y="3084"/>
                    </a:cxn>
                    <a:cxn ang="0">
                      <a:pos x="734" y="2712"/>
                    </a:cxn>
                    <a:cxn ang="0">
                      <a:pos x="1179" y="2452"/>
                    </a:cxn>
                    <a:cxn ang="0">
                      <a:pos x="1515" y="2305"/>
                    </a:cxn>
                    <a:cxn ang="0">
                      <a:pos x="1942" y="2158"/>
                    </a:cxn>
                    <a:cxn ang="0">
                      <a:pos x="2113" y="1614"/>
                    </a:cxn>
                    <a:cxn ang="0">
                      <a:pos x="2320" y="1084"/>
                    </a:cxn>
                    <a:cxn ang="0">
                      <a:pos x="2528" y="733"/>
                    </a:cxn>
                    <a:cxn ang="0">
                      <a:pos x="2921" y="733"/>
                    </a:cxn>
                    <a:cxn ang="0">
                      <a:pos x="3058" y="689"/>
                    </a:cxn>
                    <a:cxn ang="0">
                      <a:pos x="3106" y="629"/>
                    </a:cxn>
                    <a:cxn ang="0">
                      <a:pos x="3124" y="540"/>
                    </a:cxn>
                    <a:cxn ang="0">
                      <a:pos x="3106" y="481"/>
                    </a:cxn>
                    <a:cxn ang="0">
                      <a:pos x="3020" y="397"/>
                    </a:cxn>
                    <a:cxn ang="0">
                      <a:pos x="2976" y="397"/>
                    </a:cxn>
                    <a:cxn ang="0">
                      <a:pos x="3058" y="499"/>
                    </a:cxn>
                    <a:cxn ang="0">
                      <a:pos x="3050" y="588"/>
                    </a:cxn>
                    <a:cxn ang="0">
                      <a:pos x="2949" y="659"/>
                    </a:cxn>
                    <a:cxn ang="0">
                      <a:pos x="2861" y="673"/>
                    </a:cxn>
                    <a:cxn ang="0">
                      <a:pos x="2665" y="644"/>
                    </a:cxn>
                    <a:cxn ang="0">
                      <a:pos x="2427" y="570"/>
                    </a:cxn>
                    <a:cxn ang="0">
                      <a:pos x="2264" y="481"/>
                    </a:cxn>
                    <a:cxn ang="0">
                      <a:pos x="2126" y="381"/>
                    </a:cxn>
                    <a:cxn ang="0">
                      <a:pos x="2090" y="262"/>
                    </a:cxn>
                    <a:cxn ang="0">
                      <a:pos x="2105" y="150"/>
                    </a:cxn>
                    <a:cxn ang="0">
                      <a:pos x="2161" y="89"/>
                    </a:cxn>
                    <a:cxn ang="0">
                      <a:pos x="2291" y="59"/>
                    </a:cxn>
                    <a:cxn ang="0">
                      <a:pos x="2271" y="0"/>
                    </a:cxn>
                  </a:cxnLst>
                  <a:rect l="0" t="0" r="r" b="b"/>
                  <a:pathLst>
                    <a:path w="3124" h="3314">
                      <a:moveTo>
                        <a:pt x="2271" y="0"/>
                      </a:moveTo>
                      <a:lnTo>
                        <a:pt x="2135" y="59"/>
                      </a:lnTo>
                      <a:lnTo>
                        <a:pt x="2054" y="150"/>
                      </a:lnTo>
                      <a:lnTo>
                        <a:pt x="2034" y="234"/>
                      </a:lnTo>
                      <a:lnTo>
                        <a:pt x="2042" y="353"/>
                      </a:lnTo>
                      <a:lnTo>
                        <a:pt x="2078" y="438"/>
                      </a:lnTo>
                      <a:lnTo>
                        <a:pt x="1961" y="481"/>
                      </a:lnTo>
                      <a:lnTo>
                        <a:pt x="1942" y="540"/>
                      </a:lnTo>
                      <a:lnTo>
                        <a:pt x="1942" y="619"/>
                      </a:lnTo>
                      <a:lnTo>
                        <a:pt x="1976" y="689"/>
                      </a:lnTo>
                      <a:lnTo>
                        <a:pt x="2271" y="995"/>
                      </a:lnTo>
                      <a:lnTo>
                        <a:pt x="1871" y="2084"/>
                      </a:lnTo>
                      <a:lnTo>
                        <a:pt x="1502" y="2202"/>
                      </a:lnTo>
                      <a:lnTo>
                        <a:pt x="1044" y="2423"/>
                      </a:lnTo>
                      <a:lnTo>
                        <a:pt x="605" y="2700"/>
                      </a:lnTo>
                      <a:lnTo>
                        <a:pt x="247" y="2995"/>
                      </a:lnTo>
                      <a:lnTo>
                        <a:pt x="18" y="3229"/>
                      </a:lnTo>
                      <a:lnTo>
                        <a:pt x="0" y="3314"/>
                      </a:lnTo>
                      <a:lnTo>
                        <a:pt x="256" y="3084"/>
                      </a:lnTo>
                      <a:lnTo>
                        <a:pt x="734" y="2712"/>
                      </a:lnTo>
                      <a:lnTo>
                        <a:pt x="1179" y="2452"/>
                      </a:lnTo>
                      <a:lnTo>
                        <a:pt x="1515" y="2305"/>
                      </a:lnTo>
                      <a:lnTo>
                        <a:pt x="1942" y="2158"/>
                      </a:lnTo>
                      <a:lnTo>
                        <a:pt x="2113" y="1614"/>
                      </a:lnTo>
                      <a:lnTo>
                        <a:pt x="2320" y="1084"/>
                      </a:lnTo>
                      <a:lnTo>
                        <a:pt x="2528" y="733"/>
                      </a:lnTo>
                      <a:lnTo>
                        <a:pt x="2921" y="733"/>
                      </a:lnTo>
                      <a:lnTo>
                        <a:pt x="3058" y="689"/>
                      </a:lnTo>
                      <a:lnTo>
                        <a:pt x="3106" y="629"/>
                      </a:lnTo>
                      <a:lnTo>
                        <a:pt x="3124" y="540"/>
                      </a:lnTo>
                      <a:lnTo>
                        <a:pt x="3106" y="481"/>
                      </a:lnTo>
                      <a:lnTo>
                        <a:pt x="3020" y="397"/>
                      </a:lnTo>
                      <a:lnTo>
                        <a:pt x="2976" y="397"/>
                      </a:lnTo>
                      <a:lnTo>
                        <a:pt x="3058" y="499"/>
                      </a:lnTo>
                      <a:lnTo>
                        <a:pt x="3050" y="588"/>
                      </a:lnTo>
                      <a:lnTo>
                        <a:pt x="2949" y="659"/>
                      </a:lnTo>
                      <a:lnTo>
                        <a:pt x="2861" y="673"/>
                      </a:lnTo>
                      <a:lnTo>
                        <a:pt x="2665" y="644"/>
                      </a:lnTo>
                      <a:lnTo>
                        <a:pt x="2427" y="570"/>
                      </a:lnTo>
                      <a:lnTo>
                        <a:pt x="2264" y="481"/>
                      </a:lnTo>
                      <a:lnTo>
                        <a:pt x="2126" y="381"/>
                      </a:lnTo>
                      <a:lnTo>
                        <a:pt x="2090" y="262"/>
                      </a:lnTo>
                      <a:lnTo>
                        <a:pt x="2105" y="150"/>
                      </a:lnTo>
                      <a:lnTo>
                        <a:pt x="2161" y="89"/>
                      </a:lnTo>
                      <a:lnTo>
                        <a:pt x="2291" y="59"/>
                      </a:lnTo>
                      <a:lnTo>
                        <a:pt x="227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64588" name="Freeform 76"/>
                <p:cNvSpPr>
                  <a:spLocks/>
                </p:cNvSpPr>
                <p:nvPr/>
              </p:nvSpPr>
              <p:spPr bwMode="auto">
                <a:xfrm>
                  <a:off x="3031" y="3180"/>
                  <a:ext cx="97" cy="88"/>
                </a:xfrm>
                <a:custGeom>
                  <a:avLst/>
                  <a:gdLst/>
                  <a:ahLst/>
                  <a:cxnLst>
                    <a:cxn ang="0">
                      <a:pos x="412" y="0"/>
                    </a:cxn>
                    <a:cxn ang="0">
                      <a:pos x="500" y="216"/>
                    </a:cxn>
                    <a:cxn ang="0">
                      <a:pos x="653" y="437"/>
                    </a:cxn>
                    <a:cxn ang="0">
                      <a:pos x="773" y="600"/>
                    </a:cxn>
                    <a:cxn ang="0">
                      <a:pos x="653" y="704"/>
                    </a:cxn>
                    <a:cxn ang="0">
                      <a:pos x="478" y="669"/>
                    </a:cxn>
                    <a:cxn ang="0">
                      <a:pos x="260" y="482"/>
                    </a:cxn>
                    <a:cxn ang="0">
                      <a:pos x="79" y="262"/>
                    </a:cxn>
                    <a:cxn ang="0">
                      <a:pos x="0" y="111"/>
                    </a:cxn>
                    <a:cxn ang="0">
                      <a:pos x="35" y="57"/>
                    </a:cxn>
                    <a:cxn ang="0">
                      <a:pos x="124" y="244"/>
                    </a:cxn>
                    <a:cxn ang="0">
                      <a:pos x="260" y="407"/>
                    </a:cxn>
                    <a:cxn ang="0">
                      <a:pos x="419" y="556"/>
                    </a:cxn>
                    <a:cxn ang="0">
                      <a:pos x="570" y="619"/>
                    </a:cxn>
                    <a:cxn ang="0">
                      <a:pos x="667" y="600"/>
                    </a:cxn>
                    <a:cxn ang="0">
                      <a:pos x="679" y="556"/>
                    </a:cxn>
                    <a:cxn ang="0">
                      <a:pos x="631" y="465"/>
                    </a:cxn>
                    <a:cxn ang="0">
                      <a:pos x="512" y="292"/>
                    </a:cxn>
                    <a:cxn ang="0">
                      <a:pos x="419" y="101"/>
                    </a:cxn>
                    <a:cxn ang="0">
                      <a:pos x="363" y="0"/>
                    </a:cxn>
                    <a:cxn ang="0">
                      <a:pos x="412" y="0"/>
                    </a:cxn>
                  </a:cxnLst>
                  <a:rect l="0" t="0" r="r" b="b"/>
                  <a:pathLst>
                    <a:path w="773" h="704">
                      <a:moveTo>
                        <a:pt x="412" y="0"/>
                      </a:moveTo>
                      <a:lnTo>
                        <a:pt x="500" y="216"/>
                      </a:lnTo>
                      <a:lnTo>
                        <a:pt x="653" y="437"/>
                      </a:lnTo>
                      <a:lnTo>
                        <a:pt x="773" y="600"/>
                      </a:lnTo>
                      <a:lnTo>
                        <a:pt x="653" y="704"/>
                      </a:lnTo>
                      <a:lnTo>
                        <a:pt x="478" y="669"/>
                      </a:lnTo>
                      <a:lnTo>
                        <a:pt x="260" y="482"/>
                      </a:lnTo>
                      <a:lnTo>
                        <a:pt x="79" y="262"/>
                      </a:lnTo>
                      <a:lnTo>
                        <a:pt x="0" y="111"/>
                      </a:lnTo>
                      <a:lnTo>
                        <a:pt x="35" y="57"/>
                      </a:lnTo>
                      <a:lnTo>
                        <a:pt x="124" y="244"/>
                      </a:lnTo>
                      <a:lnTo>
                        <a:pt x="260" y="407"/>
                      </a:lnTo>
                      <a:lnTo>
                        <a:pt x="419" y="556"/>
                      </a:lnTo>
                      <a:lnTo>
                        <a:pt x="570" y="619"/>
                      </a:lnTo>
                      <a:lnTo>
                        <a:pt x="667" y="600"/>
                      </a:lnTo>
                      <a:lnTo>
                        <a:pt x="679" y="556"/>
                      </a:lnTo>
                      <a:lnTo>
                        <a:pt x="631" y="465"/>
                      </a:lnTo>
                      <a:lnTo>
                        <a:pt x="512" y="292"/>
                      </a:lnTo>
                      <a:lnTo>
                        <a:pt x="419" y="101"/>
                      </a:lnTo>
                      <a:lnTo>
                        <a:pt x="363" y="0"/>
                      </a:lnTo>
                      <a:lnTo>
                        <a:pt x="4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64589" name="Freeform 77"/>
                <p:cNvSpPr>
                  <a:spLocks/>
                </p:cNvSpPr>
                <p:nvPr/>
              </p:nvSpPr>
              <p:spPr bwMode="auto">
                <a:xfrm>
                  <a:off x="2956" y="2182"/>
                  <a:ext cx="120" cy="110"/>
                </a:xfrm>
                <a:custGeom>
                  <a:avLst/>
                  <a:gdLst/>
                  <a:ahLst/>
                  <a:cxnLst>
                    <a:cxn ang="0">
                      <a:pos x="917" y="290"/>
                    </a:cxn>
                    <a:cxn ang="0">
                      <a:pos x="717" y="385"/>
                    </a:cxn>
                    <a:cxn ang="0">
                      <a:pos x="509" y="538"/>
                    </a:cxn>
                    <a:cxn ang="0">
                      <a:pos x="314" y="703"/>
                    </a:cxn>
                    <a:cxn ang="0">
                      <a:pos x="199" y="841"/>
                    </a:cxn>
                    <a:cxn ang="0">
                      <a:pos x="120" y="830"/>
                    </a:cxn>
                    <a:cxn ang="0">
                      <a:pos x="28" y="884"/>
                    </a:cxn>
                    <a:cxn ang="0">
                      <a:pos x="0" y="874"/>
                    </a:cxn>
                    <a:cxn ang="0">
                      <a:pos x="191" y="566"/>
                    </a:cxn>
                    <a:cxn ang="0">
                      <a:pos x="451" y="260"/>
                    </a:cxn>
                    <a:cxn ang="0">
                      <a:pos x="665" y="70"/>
                    </a:cxn>
                    <a:cxn ang="0">
                      <a:pos x="805" y="0"/>
                    </a:cxn>
                    <a:cxn ang="0">
                      <a:pos x="858" y="9"/>
                    </a:cxn>
                    <a:cxn ang="0">
                      <a:pos x="917" y="70"/>
                    </a:cxn>
                    <a:cxn ang="0">
                      <a:pos x="958" y="190"/>
                    </a:cxn>
                    <a:cxn ang="0">
                      <a:pos x="940" y="246"/>
                    </a:cxn>
                    <a:cxn ang="0">
                      <a:pos x="917" y="290"/>
                    </a:cxn>
                  </a:cxnLst>
                  <a:rect l="0" t="0" r="r" b="b"/>
                  <a:pathLst>
                    <a:path w="958" h="884">
                      <a:moveTo>
                        <a:pt x="917" y="290"/>
                      </a:moveTo>
                      <a:lnTo>
                        <a:pt x="717" y="385"/>
                      </a:lnTo>
                      <a:lnTo>
                        <a:pt x="509" y="538"/>
                      </a:lnTo>
                      <a:lnTo>
                        <a:pt x="314" y="703"/>
                      </a:lnTo>
                      <a:lnTo>
                        <a:pt x="199" y="841"/>
                      </a:lnTo>
                      <a:lnTo>
                        <a:pt x="120" y="830"/>
                      </a:lnTo>
                      <a:lnTo>
                        <a:pt x="28" y="884"/>
                      </a:lnTo>
                      <a:lnTo>
                        <a:pt x="0" y="874"/>
                      </a:lnTo>
                      <a:lnTo>
                        <a:pt x="191" y="566"/>
                      </a:lnTo>
                      <a:lnTo>
                        <a:pt x="451" y="260"/>
                      </a:lnTo>
                      <a:lnTo>
                        <a:pt x="665" y="70"/>
                      </a:lnTo>
                      <a:lnTo>
                        <a:pt x="805" y="0"/>
                      </a:lnTo>
                      <a:lnTo>
                        <a:pt x="858" y="9"/>
                      </a:lnTo>
                      <a:lnTo>
                        <a:pt x="917" y="70"/>
                      </a:lnTo>
                      <a:lnTo>
                        <a:pt x="958" y="190"/>
                      </a:lnTo>
                      <a:lnTo>
                        <a:pt x="940" y="246"/>
                      </a:lnTo>
                      <a:lnTo>
                        <a:pt x="917" y="29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64590" name="Freeform 78"/>
                <p:cNvSpPr>
                  <a:spLocks/>
                </p:cNvSpPr>
                <p:nvPr/>
              </p:nvSpPr>
              <p:spPr bwMode="auto">
                <a:xfrm>
                  <a:off x="2928" y="2303"/>
                  <a:ext cx="24" cy="28"/>
                </a:xfrm>
                <a:custGeom>
                  <a:avLst/>
                  <a:gdLst/>
                  <a:ahLst/>
                  <a:cxnLst>
                    <a:cxn ang="0">
                      <a:pos x="175" y="16"/>
                    </a:cxn>
                    <a:cxn ang="0">
                      <a:pos x="197" y="79"/>
                    </a:cxn>
                    <a:cxn ang="0">
                      <a:pos x="181" y="168"/>
                    </a:cxn>
                    <a:cxn ang="0">
                      <a:pos x="123" y="212"/>
                    </a:cxn>
                    <a:cxn ang="0">
                      <a:pos x="52" y="219"/>
                    </a:cxn>
                    <a:cxn ang="0">
                      <a:pos x="0" y="181"/>
                    </a:cxn>
                    <a:cxn ang="0">
                      <a:pos x="3" y="133"/>
                    </a:cxn>
                    <a:cxn ang="0">
                      <a:pos x="40" y="74"/>
                    </a:cxn>
                    <a:cxn ang="0">
                      <a:pos x="89" y="52"/>
                    </a:cxn>
                    <a:cxn ang="0">
                      <a:pos x="137" y="61"/>
                    </a:cxn>
                    <a:cxn ang="0">
                      <a:pos x="141" y="34"/>
                    </a:cxn>
                    <a:cxn ang="0">
                      <a:pos x="137" y="0"/>
                    </a:cxn>
                    <a:cxn ang="0">
                      <a:pos x="175" y="16"/>
                    </a:cxn>
                  </a:cxnLst>
                  <a:rect l="0" t="0" r="r" b="b"/>
                  <a:pathLst>
                    <a:path w="197" h="219">
                      <a:moveTo>
                        <a:pt x="175" y="16"/>
                      </a:moveTo>
                      <a:lnTo>
                        <a:pt x="197" y="79"/>
                      </a:lnTo>
                      <a:lnTo>
                        <a:pt x="181" y="168"/>
                      </a:lnTo>
                      <a:lnTo>
                        <a:pt x="123" y="212"/>
                      </a:lnTo>
                      <a:lnTo>
                        <a:pt x="52" y="219"/>
                      </a:lnTo>
                      <a:lnTo>
                        <a:pt x="0" y="181"/>
                      </a:lnTo>
                      <a:lnTo>
                        <a:pt x="3" y="133"/>
                      </a:lnTo>
                      <a:lnTo>
                        <a:pt x="40" y="74"/>
                      </a:lnTo>
                      <a:lnTo>
                        <a:pt x="89" y="52"/>
                      </a:lnTo>
                      <a:lnTo>
                        <a:pt x="137" y="61"/>
                      </a:lnTo>
                      <a:lnTo>
                        <a:pt x="141" y="34"/>
                      </a:lnTo>
                      <a:lnTo>
                        <a:pt x="137" y="0"/>
                      </a:lnTo>
                      <a:lnTo>
                        <a:pt x="175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64591" name="Freeform 79"/>
                <p:cNvSpPr>
                  <a:spLocks/>
                </p:cNvSpPr>
                <p:nvPr/>
              </p:nvSpPr>
              <p:spPr bwMode="auto">
                <a:xfrm>
                  <a:off x="3015" y="2238"/>
                  <a:ext cx="139" cy="75"/>
                </a:xfrm>
                <a:custGeom>
                  <a:avLst/>
                  <a:gdLst/>
                  <a:ahLst/>
                  <a:cxnLst>
                    <a:cxn ang="0">
                      <a:pos x="77" y="592"/>
                    </a:cxn>
                    <a:cxn ang="0">
                      <a:pos x="278" y="470"/>
                    </a:cxn>
                    <a:cxn ang="0">
                      <a:pos x="574" y="348"/>
                    </a:cxn>
                    <a:cxn ang="0">
                      <a:pos x="893" y="282"/>
                    </a:cxn>
                    <a:cxn ang="0">
                      <a:pos x="1066" y="264"/>
                    </a:cxn>
                    <a:cxn ang="0">
                      <a:pos x="1111" y="208"/>
                    </a:cxn>
                    <a:cxn ang="0">
                      <a:pos x="1096" y="89"/>
                    </a:cxn>
                    <a:cxn ang="0">
                      <a:pos x="1040" y="27"/>
                    </a:cxn>
                    <a:cxn ang="0">
                      <a:pos x="930" y="0"/>
                    </a:cxn>
                    <a:cxn ang="0">
                      <a:pos x="770" y="61"/>
                    </a:cxn>
                    <a:cxn ang="0">
                      <a:pos x="523" y="167"/>
                    </a:cxn>
                    <a:cxn ang="0">
                      <a:pos x="289" y="333"/>
                    </a:cxn>
                    <a:cxn ang="0">
                      <a:pos x="97" y="482"/>
                    </a:cxn>
                    <a:cxn ang="0">
                      <a:pos x="0" y="579"/>
                    </a:cxn>
                    <a:cxn ang="0">
                      <a:pos x="77" y="592"/>
                    </a:cxn>
                  </a:cxnLst>
                  <a:rect l="0" t="0" r="r" b="b"/>
                  <a:pathLst>
                    <a:path w="1111" h="592">
                      <a:moveTo>
                        <a:pt x="77" y="592"/>
                      </a:moveTo>
                      <a:lnTo>
                        <a:pt x="278" y="470"/>
                      </a:lnTo>
                      <a:lnTo>
                        <a:pt x="574" y="348"/>
                      </a:lnTo>
                      <a:lnTo>
                        <a:pt x="893" y="282"/>
                      </a:lnTo>
                      <a:lnTo>
                        <a:pt x="1066" y="264"/>
                      </a:lnTo>
                      <a:lnTo>
                        <a:pt x="1111" y="208"/>
                      </a:lnTo>
                      <a:lnTo>
                        <a:pt x="1096" y="89"/>
                      </a:lnTo>
                      <a:lnTo>
                        <a:pt x="1040" y="27"/>
                      </a:lnTo>
                      <a:lnTo>
                        <a:pt x="930" y="0"/>
                      </a:lnTo>
                      <a:lnTo>
                        <a:pt x="770" y="61"/>
                      </a:lnTo>
                      <a:lnTo>
                        <a:pt x="523" y="167"/>
                      </a:lnTo>
                      <a:lnTo>
                        <a:pt x="289" y="333"/>
                      </a:lnTo>
                      <a:lnTo>
                        <a:pt x="97" y="482"/>
                      </a:lnTo>
                      <a:lnTo>
                        <a:pt x="0" y="579"/>
                      </a:lnTo>
                      <a:lnTo>
                        <a:pt x="77" y="5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64592" name="Freeform 80"/>
                <p:cNvSpPr>
                  <a:spLocks/>
                </p:cNvSpPr>
                <p:nvPr/>
              </p:nvSpPr>
              <p:spPr bwMode="auto">
                <a:xfrm>
                  <a:off x="2977" y="2322"/>
                  <a:ext cx="26" cy="25"/>
                </a:xfrm>
                <a:custGeom>
                  <a:avLst/>
                  <a:gdLst/>
                  <a:ahLst/>
                  <a:cxnLst>
                    <a:cxn ang="0">
                      <a:pos x="181" y="12"/>
                    </a:cxn>
                    <a:cxn ang="0">
                      <a:pos x="208" y="46"/>
                    </a:cxn>
                    <a:cxn ang="0">
                      <a:pos x="175" y="124"/>
                    </a:cxn>
                    <a:cxn ang="0">
                      <a:pos x="96" y="180"/>
                    </a:cxn>
                    <a:cxn ang="0">
                      <a:pos x="7" y="198"/>
                    </a:cxn>
                    <a:cxn ang="0">
                      <a:pos x="0" y="153"/>
                    </a:cxn>
                    <a:cxn ang="0">
                      <a:pos x="22" y="75"/>
                    </a:cxn>
                    <a:cxn ang="0">
                      <a:pos x="60" y="38"/>
                    </a:cxn>
                    <a:cxn ang="0">
                      <a:pos x="122" y="0"/>
                    </a:cxn>
                    <a:cxn ang="0">
                      <a:pos x="181" y="12"/>
                    </a:cxn>
                  </a:cxnLst>
                  <a:rect l="0" t="0" r="r" b="b"/>
                  <a:pathLst>
                    <a:path w="208" h="198">
                      <a:moveTo>
                        <a:pt x="181" y="12"/>
                      </a:moveTo>
                      <a:lnTo>
                        <a:pt x="208" y="46"/>
                      </a:lnTo>
                      <a:lnTo>
                        <a:pt x="175" y="124"/>
                      </a:lnTo>
                      <a:lnTo>
                        <a:pt x="96" y="180"/>
                      </a:lnTo>
                      <a:lnTo>
                        <a:pt x="7" y="198"/>
                      </a:lnTo>
                      <a:lnTo>
                        <a:pt x="0" y="153"/>
                      </a:lnTo>
                      <a:lnTo>
                        <a:pt x="22" y="75"/>
                      </a:lnTo>
                      <a:lnTo>
                        <a:pt x="60" y="38"/>
                      </a:lnTo>
                      <a:lnTo>
                        <a:pt x="122" y="0"/>
                      </a:lnTo>
                      <a:lnTo>
                        <a:pt x="181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</p:grpSp>
        </p:grpSp>
        <p:sp>
          <p:nvSpPr>
            <p:cNvPr id="64593" name="Line 81"/>
            <p:cNvSpPr>
              <a:spLocks noChangeShapeType="1"/>
            </p:cNvSpPr>
            <p:nvPr/>
          </p:nvSpPr>
          <p:spPr bwMode="auto">
            <a:xfrm>
              <a:off x="3744" y="1632"/>
              <a:ext cx="0" cy="43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</p:grpSp>
      <p:grpSp>
        <p:nvGrpSpPr>
          <p:cNvPr id="17" name="Group 82"/>
          <p:cNvGrpSpPr>
            <a:grpSpLocks/>
          </p:cNvGrpSpPr>
          <p:nvPr/>
        </p:nvGrpSpPr>
        <p:grpSpPr bwMode="auto">
          <a:xfrm>
            <a:off x="3776671" y="4518025"/>
            <a:ext cx="3619500" cy="1905000"/>
            <a:chOff x="1680" y="2928"/>
            <a:chExt cx="2280" cy="1200"/>
          </a:xfrm>
        </p:grpSpPr>
        <p:grpSp>
          <p:nvGrpSpPr>
            <p:cNvPr id="18" name="Group 83"/>
            <p:cNvGrpSpPr>
              <a:grpSpLocks/>
            </p:cNvGrpSpPr>
            <p:nvPr/>
          </p:nvGrpSpPr>
          <p:grpSpPr bwMode="auto">
            <a:xfrm>
              <a:off x="1680" y="3024"/>
              <a:ext cx="2280" cy="1104"/>
              <a:chOff x="3024" y="3072"/>
              <a:chExt cx="2280" cy="1104"/>
            </a:xfrm>
          </p:grpSpPr>
          <p:sp>
            <p:nvSpPr>
              <p:cNvPr id="64596" name="Text Box 84"/>
              <p:cNvSpPr txBox="1">
                <a:spLocks noChangeArrowheads="1"/>
              </p:cNvSpPr>
              <p:nvPr/>
            </p:nvSpPr>
            <p:spPr bwMode="auto">
              <a:xfrm>
                <a:off x="3744" y="3419"/>
                <a:ext cx="1560" cy="41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 i="1" dirty="0">
                    <a:solidFill>
                      <a:srgbClr val="CC0000"/>
                    </a:solidFill>
                    <a:latin typeface="Times New Roman" pitchFamily="18" charset="0"/>
                  </a:rPr>
                  <a:t>S</a:t>
                </a:r>
                <a:r>
                  <a:rPr lang="en-US" i="1" dirty="0">
                    <a:latin typeface="Times New Roman" pitchFamily="18" charset="0"/>
                  </a:rPr>
                  <a:t>trength</a:t>
                </a:r>
                <a:r>
                  <a:rPr lang="en-US" dirty="0">
                    <a:latin typeface="Times New Roman" pitchFamily="18" charset="0"/>
                  </a:rPr>
                  <a:t> </a:t>
                </a:r>
                <a:r>
                  <a:rPr lang="en-US" b="1" dirty="0">
                    <a:latin typeface="Times New Roman" pitchFamily="18" charset="0"/>
                  </a:rPr>
                  <a:t>&lt;</a:t>
                </a:r>
                <a:r>
                  <a:rPr lang="en-US" dirty="0">
                    <a:latin typeface="Times New Roman" pitchFamily="18" charset="0"/>
                  </a:rPr>
                  <a:t> </a:t>
                </a:r>
                <a:r>
                  <a:rPr lang="en-US" b="1" i="1" dirty="0" err="1">
                    <a:solidFill>
                      <a:srgbClr val="CC0000"/>
                    </a:solidFill>
                    <a:latin typeface="Times New Roman" pitchFamily="18" charset="0"/>
                  </a:rPr>
                  <a:t>W</a:t>
                </a:r>
                <a:r>
                  <a:rPr lang="en-US" i="1" dirty="0" err="1">
                    <a:latin typeface="Times New Roman" pitchFamily="18" charset="0"/>
                  </a:rPr>
                  <a:t>eaknesess</a:t>
                </a:r>
                <a:endParaRPr lang="en-US" dirty="0">
                  <a:latin typeface="Times New Roman" pitchFamily="18" charset="0"/>
                </a:endParaRPr>
              </a:p>
              <a:p>
                <a:r>
                  <a:rPr lang="en-US" b="1" i="1" dirty="0">
                    <a:solidFill>
                      <a:srgbClr val="CC0000"/>
                    </a:solidFill>
                    <a:latin typeface="Times New Roman" pitchFamily="18" charset="0"/>
                  </a:rPr>
                  <a:t>O</a:t>
                </a:r>
                <a:r>
                  <a:rPr lang="en-US" i="1" dirty="0">
                    <a:latin typeface="Times New Roman" pitchFamily="18" charset="0"/>
                  </a:rPr>
                  <a:t>pportunities</a:t>
                </a:r>
                <a:r>
                  <a:rPr lang="en-US" dirty="0">
                    <a:latin typeface="Times New Roman" pitchFamily="18" charset="0"/>
                  </a:rPr>
                  <a:t> </a:t>
                </a:r>
                <a:r>
                  <a:rPr lang="en-US" b="1" dirty="0">
                    <a:latin typeface="Times New Roman" pitchFamily="18" charset="0"/>
                  </a:rPr>
                  <a:t>&lt;</a:t>
                </a:r>
                <a:r>
                  <a:rPr lang="en-US" dirty="0">
                    <a:latin typeface="Times New Roman" pitchFamily="18" charset="0"/>
                  </a:rPr>
                  <a:t> </a:t>
                </a:r>
                <a:r>
                  <a:rPr lang="en-US" b="1" i="1" dirty="0">
                    <a:solidFill>
                      <a:srgbClr val="CC0000"/>
                    </a:solidFill>
                    <a:latin typeface="Times New Roman" pitchFamily="18" charset="0"/>
                  </a:rPr>
                  <a:t>T</a:t>
                </a:r>
                <a:r>
                  <a:rPr lang="en-US" i="1" dirty="0">
                    <a:latin typeface="Times New Roman" pitchFamily="18" charset="0"/>
                  </a:rPr>
                  <a:t>hreats </a:t>
                </a:r>
                <a:endParaRPr lang="en-US" dirty="0">
                  <a:latin typeface="Times New Roman" pitchFamily="18" charset="0"/>
                  <a:sym typeface="Wingdings 3" pitchFamily="18" charset="2"/>
                </a:endParaRPr>
              </a:p>
            </p:txBody>
          </p:sp>
          <p:grpSp>
            <p:nvGrpSpPr>
              <p:cNvPr id="19" name="Group 85"/>
              <p:cNvGrpSpPr>
                <a:grpSpLocks/>
              </p:cNvGrpSpPr>
              <p:nvPr/>
            </p:nvGrpSpPr>
            <p:grpSpPr bwMode="auto">
              <a:xfrm>
                <a:off x="3024" y="3072"/>
                <a:ext cx="576" cy="1104"/>
                <a:chOff x="2135" y="2508"/>
                <a:chExt cx="1305" cy="1635"/>
              </a:xfrm>
            </p:grpSpPr>
            <p:sp>
              <p:nvSpPr>
                <p:cNvPr id="64598" name="Freeform 86"/>
                <p:cNvSpPr>
                  <a:spLocks/>
                </p:cNvSpPr>
                <p:nvPr/>
              </p:nvSpPr>
              <p:spPr bwMode="auto">
                <a:xfrm>
                  <a:off x="2496" y="3035"/>
                  <a:ext cx="856" cy="1068"/>
                </a:xfrm>
                <a:custGeom>
                  <a:avLst/>
                  <a:gdLst/>
                  <a:ahLst/>
                  <a:cxnLst>
                    <a:cxn ang="0">
                      <a:pos x="486" y="7925"/>
                    </a:cxn>
                    <a:cxn ang="0">
                      <a:pos x="0" y="7587"/>
                    </a:cxn>
                    <a:cxn ang="0">
                      <a:pos x="306" y="6888"/>
                    </a:cxn>
                    <a:cxn ang="0">
                      <a:pos x="571" y="6773"/>
                    </a:cxn>
                    <a:cxn ang="0">
                      <a:pos x="1006" y="5882"/>
                    </a:cxn>
                    <a:cxn ang="0">
                      <a:pos x="1225" y="5177"/>
                    </a:cxn>
                    <a:cxn ang="0">
                      <a:pos x="1293" y="4760"/>
                    </a:cxn>
                    <a:cxn ang="0">
                      <a:pos x="2075" y="1089"/>
                    </a:cxn>
                    <a:cxn ang="0">
                      <a:pos x="2600" y="530"/>
                    </a:cxn>
                    <a:cxn ang="0">
                      <a:pos x="2582" y="221"/>
                    </a:cxn>
                    <a:cxn ang="0">
                      <a:pos x="2847" y="0"/>
                    </a:cxn>
                    <a:cxn ang="0">
                      <a:pos x="3175" y="137"/>
                    </a:cxn>
                    <a:cxn ang="0">
                      <a:pos x="3542" y="254"/>
                    </a:cxn>
                    <a:cxn ang="0">
                      <a:pos x="5465" y="423"/>
                    </a:cxn>
                    <a:cxn ang="0">
                      <a:pos x="6300" y="221"/>
                    </a:cxn>
                    <a:cxn ang="0">
                      <a:pos x="6610" y="84"/>
                    </a:cxn>
                    <a:cxn ang="0">
                      <a:pos x="6740" y="168"/>
                    </a:cxn>
                    <a:cxn ang="0">
                      <a:pos x="6828" y="423"/>
                    </a:cxn>
                    <a:cxn ang="0">
                      <a:pos x="6850" y="725"/>
                    </a:cxn>
                    <a:cxn ang="0">
                      <a:pos x="6740" y="844"/>
                    </a:cxn>
                    <a:cxn ang="0">
                      <a:pos x="6717" y="1175"/>
                    </a:cxn>
                    <a:cxn ang="0">
                      <a:pos x="6580" y="2069"/>
                    </a:cxn>
                    <a:cxn ang="0">
                      <a:pos x="5663" y="5316"/>
                    </a:cxn>
                    <a:cxn ang="0">
                      <a:pos x="4420" y="8544"/>
                    </a:cxn>
                    <a:cxn ang="0">
                      <a:pos x="3960" y="8544"/>
                    </a:cxn>
                    <a:cxn ang="0">
                      <a:pos x="3720" y="8264"/>
                    </a:cxn>
                    <a:cxn ang="0">
                      <a:pos x="3830" y="7840"/>
                    </a:cxn>
                    <a:cxn ang="0">
                      <a:pos x="3853" y="7702"/>
                    </a:cxn>
                    <a:cxn ang="0">
                      <a:pos x="4051" y="7587"/>
                    </a:cxn>
                    <a:cxn ang="0">
                      <a:pos x="4242" y="6913"/>
                    </a:cxn>
                    <a:cxn ang="0">
                      <a:pos x="4375" y="6384"/>
                    </a:cxn>
                    <a:cxn ang="0">
                      <a:pos x="4420" y="5770"/>
                    </a:cxn>
                    <a:cxn ang="0">
                      <a:pos x="4441" y="5374"/>
                    </a:cxn>
                    <a:cxn ang="0">
                      <a:pos x="3349" y="5316"/>
                    </a:cxn>
                    <a:cxn ang="0">
                      <a:pos x="486" y="7925"/>
                    </a:cxn>
                  </a:cxnLst>
                  <a:rect l="0" t="0" r="r" b="b"/>
                  <a:pathLst>
                    <a:path w="6850" h="8544">
                      <a:moveTo>
                        <a:pt x="486" y="7925"/>
                      </a:moveTo>
                      <a:lnTo>
                        <a:pt x="0" y="7587"/>
                      </a:lnTo>
                      <a:lnTo>
                        <a:pt x="306" y="6888"/>
                      </a:lnTo>
                      <a:lnTo>
                        <a:pt x="571" y="6773"/>
                      </a:lnTo>
                      <a:lnTo>
                        <a:pt x="1006" y="5882"/>
                      </a:lnTo>
                      <a:lnTo>
                        <a:pt x="1225" y="5177"/>
                      </a:lnTo>
                      <a:lnTo>
                        <a:pt x="1293" y="4760"/>
                      </a:lnTo>
                      <a:lnTo>
                        <a:pt x="2075" y="1089"/>
                      </a:lnTo>
                      <a:lnTo>
                        <a:pt x="2600" y="530"/>
                      </a:lnTo>
                      <a:lnTo>
                        <a:pt x="2582" y="221"/>
                      </a:lnTo>
                      <a:lnTo>
                        <a:pt x="2847" y="0"/>
                      </a:lnTo>
                      <a:lnTo>
                        <a:pt x="3175" y="137"/>
                      </a:lnTo>
                      <a:lnTo>
                        <a:pt x="3542" y="254"/>
                      </a:lnTo>
                      <a:lnTo>
                        <a:pt x="5465" y="423"/>
                      </a:lnTo>
                      <a:lnTo>
                        <a:pt x="6300" y="221"/>
                      </a:lnTo>
                      <a:lnTo>
                        <a:pt x="6610" y="84"/>
                      </a:lnTo>
                      <a:lnTo>
                        <a:pt x="6740" y="168"/>
                      </a:lnTo>
                      <a:lnTo>
                        <a:pt x="6828" y="423"/>
                      </a:lnTo>
                      <a:lnTo>
                        <a:pt x="6850" y="725"/>
                      </a:lnTo>
                      <a:lnTo>
                        <a:pt x="6740" y="844"/>
                      </a:lnTo>
                      <a:lnTo>
                        <a:pt x="6717" y="1175"/>
                      </a:lnTo>
                      <a:lnTo>
                        <a:pt x="6580" y="2069"/>
                      </a:lnTo>
                      <a:lnTo>
                        <a:pt x="5663" y="5316"/>
                      </a:lnTo>
                      <a:lnTo>
                        <a:pt x="4420" y="8544"/>
                      </a:lnTo>
                      <a:lnTo>
                        <a:pt x="3960" y="8544"/>
                      </a:lnTo>
                      <a:lnTo>
                        <a:pt x="3720" y="8264"/>
                      </a:lnTo>
                      <a:lnTo>
                        <a:pt x="3830" y="7840"/>
                      </a:lnTo>
                      <a:lnTo>
                        <a:pt x="3853" y="7702"/>
                      </a:lnTo>
                      <a:lnTo>
                        <a:pt x="4051" y="7587"/>
                      </a:lnTo>
                      <a:lnTo>
                        <a:pt x="4242" y="6913"/>
                      </a:lnTo>
                      <a:lnTo>
                        <a:pt x="4375" y="6384"/>
                      </a:lnTo>
                      <a:lnTo>
                        <a:pt x="4420" y="5770"/>
                      </a:lnTo>
                      <a:lnTo>
                        <a:pt x="4441" y="5374"/>
                      </a:lnTo>
                      <a:lnTo>
                        <a:pt x="3349" y="5316"/>
                      </a:lnTo>
                      <a:lnTo>
                        <a:pt x="486" y="7925"/>
                      </a:lnTo>
                      <a:close/>
                    </a:path>
                  </a:pathLst>
                </a:custGeom>
                <a:solidFill>
                  <a:srgbClr val="70230C"/>
                </a:solidFill>
                <a:ln w="0">
                  <a:solidFill>
                    <a:srgbClr val="70230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64599" name="Freeform 87"/>
                <p:cNvSpPr>
                  <a:spLocks/>
                </p:cNvSpPr>
                <p:nvPr/>
              </p:nvSpPr>
              <p:spPr bwMode="auto">
                <a:xfrm>
                  <a:off x="2145" y="2941"/>
                  <a:ext cx="1020" cy="827"/>
                </a:xfrm>
                <a:custGeom>
                  <a:avLst/>
                  <a:gdLst/>
                  <a:ahLst/>
                  <a:cxnLst>
                    <a:cxn ang="0">
                      <a:pos x="8153" y="6140"/>
                    </a:cxn>
                    <a:cxn ang="0">
                      <a:pos x="8061" y="5178"/>
                    </a:cxn>
                    <a:cxn ang="0">
                      <a:pos x="7921" y="3722"/>
                    </a:cxn>
                    <a:cxn ang="0">
                      <a:pos x="8132" y="2832"/>
                    </a:cxn>
                    <a:cxn ang="0">
                      <a:pos x="8025" y="2806"/>
                    </a:cxn>
                    <a:cxn ang="0">
                      <a:pos x="8113" y="2461"/>
                    </a:cxn>
                    <a:cxn ang="0">
                      <a:pos x="7760" y="2394"/>
                    </a:cxn>
                    <a:cxn ang="0">
                      <a:pos x="7867" y="2035"/>
                    </a:cxn>
                    <a:cxn ang="0">
                      <a:pos x="6972" y="1916"/>
                    </a:cxn>
                    <a:cxn ang="0">
                      <a:pos x="6228" y="1887"/>
                    </a:cxn>
                    <a:cxn ang="0">
                      <a:pos x="5515" y="1887"/>
                    </a:cxn>
                    <a:cxn ang="0">
                      <a:pos x="4616" y="1982"/>
                    </a:cxn>
                    <a:cxn ang="0">
                      <a:pos x="3404" y="2302"/>
                    </a:cxn>
                    <a:cxn ang="0">
                      <a:pos x="3158" y="1781"/>
                    </a:cxn>
                    <a:cxn ang="0">
                      <a:pos x="2653" y="1089"/>
                    </a:cxn>
                    <a:cxn ang="0">
                      <a:pos x="2161" y="618"/>
                    </a:cxn>
                    <a:cxn ang="0">
                      <a:pos x="1622" y="254"/>
                    </a:cxn>
                    <a:cxn ang="0">
                      <a:pos x="1052" y="0"/>
                    </a:cxn>
                    <a:cxn ang="0">
                      <a:pos x="1586" y="1005"/>
                    </a:cxn>
                    <a:cxn ang="0">
                      <a:pos x="853" y="662"/>
                    </a:cxn>
                    <a:cxn ang="0">
                      <a:pos x="566" y="588"/>
                    </a:cxn>
                    <a:cxn ang="0">
                      <a:pos x="1052" y="1321"/>
                    </a:cxn>
                    <a:cxn ang="0">
                      <a:pos x="486" y="1277"/>
                    </a:cxn>
                    <a:cxn ang="0">
                      <a:pos x="0" y="1277"/>
                    </a:cxn>
                    <a:cxn ang="0">
                      <a:pos x="566" y="1706"/>
                    </a:cxn>
                    <a:cxn ang="0">
                      <a:pos x="1018" y="2097"/>
                    </a:cxn>
                    <a:cxn ang="0">
                      <a:pos x="1405" y="2508"/>
                    </a:cxn>
                    <a:cxn ang="0">
                      <a:pos x="1822" y="2987"/>
                    </a:cxn>
                    <a:cxn ang="0">
                      <a:pos x="2388" y="3668"/>
                    </a:cxn>
                    <a:cxn ang="0">
                      <a:pos x="3033" y="4631"/>
                    </a:cxn>
                    <a:cxn ang="0">
                      <a:pos x="3315" y="5366"/>
                    </a:cxn>
                    <a:cxn ang="0">
                      <a:pos x="3817" y="5592"/>
                    </a:cxn>
                    <a:cxn ang="0">
                      <a:pos x="4348" y="5930"/>
                    </a:cxn>
                    <a:cxn ang="0">
                      <a:pos x="4726" y="6274"/>
                    </a:cxn>
                    <a:cxn ang="0">
                      <a:pos x="5009" y="6617"/>
                    </a:cxn>
                    <a:cxn ang="0">
                      <a:pos x="5833" y="6345"/>
                    </a:cxn>
                    <a:cxn ang="0">
                      <a:pos x="6777" y="6114"/>
                    </a:cxn>
                    <a:cxn ang="0">
                      <a:pos x="7435" y="6091"/>
                    </a:cxn>
                    <a:cxn ang="0">
                      <a:pos x="7921" y="6114"/>
                    </a:cxn>
                    <a:cxn ang="0">
                      <a:pos x="8153" y="6140"/>
                    </a:cxn>
                  </a:cxnLst>
                  <a:rect l="0" t="0" r="r" b="b"/>
                  <a:pathLst>
                    <a:path w="8153" h="6617">
                      <a:moveTo>
                        <a:pt x="8153" y="6140"/>
                      </a:moveTo>
                      <a:lnTo>
                        <a:pt x="8061" y="5178"/>
                      </a:lnTo>
                      <a:lnTo>
                        <a:pt x="7921" y="3722"/>
                      </a:lnTo>
                      <a:lnTo>
                        <a:pt x="8132" y="2832"/>
                      </a:lnTo>
                      <a:lnTo>
                        <a:pt x="8025" y="2806"/>
                      </a:lnTo>
                      <a:lnTo>
                        <a:pt x="8113" y="2461"/>
                      </a:lnTo>
                      <a:lnTo>
                        <a:pt x="7760" y="2394"/>
                      </a:lnTo>
                      <a:lnTo>
                        <a:pt x="7867" y="2035"/>
                      </a:lnTo>
                      <a:lnTo>
                        <a:pt x="6972" y="1916"/>
                      </a:lnTo>
                      <a:lnTo>
                        <a:pt x="6228" y="1887"/>
                      </a:lnTo>
                      <a:lnTo>
                        <a:pt x="5515" y="1887"/>
                      </a:lnTo>
                      <a:lnTo>
                        <a:pt x="4616" y="1982"/>
                      </a:lnTo>
                      <a:lnTo>
                        <a:pt x="3404" y="2302"/>
                      </a:lnTo>
                      <a:lnTo>
                        <a:pt x="3158" y="1781"/>
                      </a:lnTo>
                      <a:lnTo>
                        <a:pt x="2653" y="1089"/>
                      </a:lnTo>
                      <a:lnTo>
                        <a:pt x="2161" y="618"/>
                      </a:lnTo>
                      <a:lnTo>
                        <a:pt x="1622" y="254"/>
                      </a:lnTo>
                      <a:lnTo>
                        <a:pt x="1052" y="0"/>
                      </a:lnTo>
                      <a:lnTo>
                        <a:pt x="1586" y="1005"/>
                      </a:lnTo>
                      <a:lnTo>
                        <a:pt x="853" y="662"/>
                      </a:lnTo>
                      <a:lnTo>
                        <a:pt x="566" y="588"/>
                      </a:lnTo>
                      <a:lnTo>
                        <a:pt x="1052" y="1321"/>
                      </a:lnTo>
                      <a:lnTo>
                        <a:pt x="486" y="1277"/>
                      </a:lnTo>
                      <a:lnTo>
                        <a:pt x="0" y="1277"/>
                      </a:lnTo>
                      <a:lnTo>
                        <a:pt x="566" y="1706"/>
                      </a:lnTo>
                      <a:lnTo>
                        <a:pt x="1018" y="2097"/>
                      </a:lnTo>
                      <a:lnTo>
                        <a:pt x="1405" y="2508"/>
                      </a:lnTo>
                      <a:lnTo>
                        <a:pt x="1822" y="2987"/>
                      </a:lnTo>
                      <a:lnTo>
                        <a:pt x="2388" y="3668"/>
                      </a:lnTo>
                      <a:lnTo>
                        <a:pt x="3033" y="4631"/>
                      </a:lnTo>
                      <a:lnTo>
                        <a:pt x="3315" y="5366"/>
                      </a:lnTo>
                      <a:lnTo>
                        <a:pt x="3817" y="5592"/>
                      </a:lnTo>
                      <a:lnTo>
                        <a:pt x="4348" y="5930"/>
                      </a:lnTo>
                      <a:lnTo>
                        <a:pt x="4726" y="6274"/>
                      </a:lnTo>
                      <a:lnTo>
                        <a:pt x="5009" y="6617"/>
                      </a:lnTo>
                      <a:lnTo>
                        <a:pt x="5833" y="6345"/>
                      </a:lnTo>
                      <a:lnTo>
                        <a:pt x="6777" y="6114"/>
                      </a:lnTo>
                      <a:lnTo>
                        <a:pt x="7435" y="6091"/>
                      </a:lnTo>
                      <a:lnTo>
                        <a:pt x="7921" y="6114"/>
                      </a:lnTo>
                      <a:lnTo>
                        <a:pt x="8153" y="614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64600" name="Freeform 88"/>
                <p:cNvSpPr>
                  <a:spLocks/>
                </p:cNvSpPr>
                <p:nvPr/>
              </p:nvSpPr>
              <p:spPr bwMode="auto">
                <a:xfrm>
                  <a:off x="2903" y="3086"/>
                  <a:ext cx="224" cy="106"/>
                </a:xfrm>
                <a:custGeom>
                  <a:avLst/>
                  <a:gdLst/>
                  <a:ahLst/>
                  <a:cxnLst>
                    <a:cxn ang="0">
                      <a:pos x="0" y="725"/>
                    </a:cxn>
                    <a:cxn ang="0">
                      <a:pos x="714" y="754"/>
                    </a:cxn>
                    <a:cxn ang="0">
                      <a:pos x="1591" y="842"/>
                    </a:cxn>
                    <a:cxn ang="0">
                      <a:pos x="1786" y="137"/>
                    </a:cxn>
                    <a:cxn ang="0">
                      <a:pos x="343" y="0"/>
                    </a:cxn>
                    <a:cxn ang="0">
                      <a:pos x="0" y="725"/>
                    </a:cxn>
                  </a:cxnLst>
                  <a:rect l="0" t="0" r="r" b="b"/>
                  <a:pathLst>
                    <a:path w="1786" h="842">
                      <a:moveTo>
                        <a:pt x="0" y="725"/>
                      </a:moveTo>
                      <a:lnTo>
                        <a:pt x="714" y="754"/>
                      </a:lnTo>
                      <a:lnTo>
                        <a:pt x="1591" y="842"/>
                      </a:lnTo>
                      <a:lnTo>
                        <a:pt x="1786" y="137"/>
                      </a:lnTo>
                      <a:lnTo>
                        <a:pt x="343" y="0"/>
                      </a:lnTo>
                      <a:lnTo>
                        <a:pt x="0" y="7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64601" name="Freeform 89"/>
                <p:cNvSpPr>
                  <a:spLocks/>
                </p:cNvSpPr>
                <p:nvPr/>
              </p:nvSpPr>
              <p:spPr bwMode="auto">
                <a:xfrm>
                  <a:off x="3023" y="3378"/>
                  <a:ext cx="245" cy="253"/>
                </a:xfrm>
                <a:custGeom>
                  <a:avLst/>
                  <a:gdLst/>
                  <a:ahLst/>
                  <a:cxnLst>
                    <a:cxn ang="0">
                      <a:pos x="1268" y="0"/>
                    </a:cxn>
                    <a:cxn ang="0">
                      <a:pos x="1154" y="94"/>
                    </a:cxn>
                    <a:cxn ang="0">
                      <a:pos x="833" y="294"/>
                    </a:cxn>
                    <a:cxn ang="0">
                      <a:pos x="484" y="441"/>
                    </a:cxn>
                    <a:cxn ang="0">
                      <a:pos x="0" y="597"/>
                    </a:cxn>
                    <a:cxn ang="0">
                      <a:pos x="35" y="850"/>
                    </a:cxn>
                    <a:cxn ang="0">
                      <a:pos x="201" y="1091"/>
                    </a:cxn>
                    <a:cxn ang="0">
                      <a:pos x="529" y="1091"/>
                    </a:cxn>
                    <a:cxn ang="0">
                      <a:pos x="240" y="1261"/>
                    </a:cxn>
                    <a:cxn ang="0">
                      <a:pos x="128" y="1371"/>
                    </a:cxn>
                    <a:cxn ang="0">
                      <a:pos x="130" y="1467"/>
                    </a:cxn>
                    <a:cxn ang="0">
                      <a:pos x="267" y="1544"/>
                    </a:cxn>
                    <a:cxn ang="0">
                      <a:pos x="400" y="1612"/>
                    </a:cxn>
                    <a:cxn ang="0">
                      <a:pos x="281" y="1719"/>
                    </a:cxn>
                    <a:cxn ang="0">
                      <a:pos x="288" y="1813"/>
                    </a:cxn>
                    <a:cxn ang="0">
                      <a:pos x="374" y="1912"/>
                    </a:cxn>
                    <a:cxn ang="0">
                      <a:pos x="815" y="2018"/>
                    </a:cxn>
                    <a:cxn ang="0">
                      <a:pos x="1230" y="1964"/>
                    </a:cxn>
                    <a:cxn ang="0">
                      <a:pos x="1478" y="1676"/>
                    </a:cxn>
                    <a:cxn ang="0">
                      <a:pos x="1956" y="743"/>
                    </a:cxn>
                    <a:cxn ang="0">
                      <a:pos x="1894" y="383"/>
                    </a:cxn>
                    <a:cxn ang="0">
                      <a:pos x="1729" y="142"/>
                    </a:cxn>
                    <a:cxn ang="0">
                      <a:pos x="1549" y="32"/>
                    </a:cxn>
                    <a:cxn ang="0">
                      <a:pos x="1268" y="0"/>
                    </a:cxn>
                  </a:cxnLst>
                  <a:rect l="0" t="0" r="r" b="b"/>
                  <a:pathLst>
                    <a:path w="1956" h="2018">
                      <a:moveTo>
                        <a:pt x="1268" y="0"/>
                      </a:moveTo>
                      <a:lnTo>
                        <a:pt x="1154" y="94"/>
                      </a:lnTo>
                      <a:lnTo>
                        <a:pt x="833" y="294"/>
                      </a:lnTo>
                      <a:lnTo>
                        <a:pt x="484" y="441"/>
                      </a:lnTo>
                      <a:lnTo>
                        <a:pt x="0" y="597"/>
                      </a:lnTo>
                      <a:lnTo>
                        <a:pt x="35" y="850"/>
                      </a:lnTo>
                      <a:lnTo>
                        <a:pt x="201" y="1091"/>
                      </a:lnTo>
                      <a:lnTo>
                        <a:pt x="529" y="1091"/>
                      </a:lnTo>
                      <a:lnTo>
                        <a:pt x="240" y="1261"/>
                      </a:lnTo>
                      <a:lnTo>
                        <a:pt x="128" y="1371"/>
                      </a:lnTo>
                      <a:lnTo>
                        <a:pt x="130" y="1467"/>
                      </a:lnTo>
                      <a:lnTo>
                        <a:pt x="267" y="1544"/>
                      </a:lnTo>
                      <a:lnTo>
                        <a:pt x="400" y="1612"/>
                      </a:lnTo>
                      <a:lnTo>
                        <a:pt x="281" y="1719"/>
                      </a:lnTo>
                      <a:lnTo>
                        <a:pt x="288" y="1813"/>
                      </a:lnTo>
                      <a:lnTo>
                        <a:pt x="374" y="1912"/>
                      </a:lnTo>
                      <a:lnTo>
                        <a:pt x="815" y="2018"/>
                      </a:lnTo>
                      <a:lnTo>
                        <a:pt x="1230" y="1964"/>
                      </a:lnTo>
                      <a:lnTo>
                        <a:pt x="1478" y="1676"/>
                      </a:lnTo>
                      <a:lnTo>
                        <a:pt x="1956" y="743"/>
                      </a:lnTo>
                      <a:lnTo>
                        <a:pt x="1894" y="383"/>
                      </a:lnTo>
                      <a:lnTo>
                        <a:pt x="1729" y="142"/>
                      </a:lnTo>
                      <a:lnTo>
                        <a:pt x="1549" y="32"/>
                      </a:lnTo>
                      <a:lnTo>
                        <a:pt x="1268" y="0"/>
                      </a:lnTo>
                      <a:close/>
                    </a:path>
                  </a:pathLst>
                </a:custGeom>
                <a:solidFill>
                  <a:srgbClr val="FFC98E"/>
                </a:solidFill>
                <a:ln w="0">
                  <a:solidFill>
                    <a:srgbClr val="FFC98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64602" name="Freeform 90"/>
                <p:cNvSpPr>
                  <a:spLocks/>
                </p:cNvSpPr>
                <p:nvPr/>
              </p:nvSpPr>
              <p:spPr bwMode="auto">
                <a:xfrm>
                  <a:off x="2335" y="3308"/>
                  <a:ext cx="214" cy="212"/>
                </a:xfrm>
                <a:custGeom>
                  <a:avLst/>
                  <a:gdLst/>
                  <a:ahLst/>
                  <a:cxnLst>
                    <a:cxn ang="0">
                      <a:pos x="218" y="0"/>
                    </a:cxn>
                    <a:cxn ang="0">
                      <a:pos x="107" y="168"/>
                    </a:cxn>
                    <a:cxn ang="0">
                      <a:pos x="0" y="427"/>
                    </a:cxn>
                    <a:cxn ang="0">
                      <a:pos x="0" y="641"/>
                    </a:cxn>
                    <a:cxn ang="0">
                      <a:pos x="45" y="803"/>
                    </a:cxn>
                    <a:cxn ang="0">
                      <a:pos x="339" y="925"/>
                    </a:cxn>
                    <a:cxn ang="0">
                      <a:pos x="309" y="1068"/>
                    </a:cxn>
                    <a:cxn ang="0">
                      <a:pos x="361" y="1270"/>
                    </a:cxn>
                    <a:cxn ang="0">
                      <a:pos x="539" y="1373"/>
                    </a:cxn>
                    <a:cxn ang="0">
                      <a:pos x="718" y="1373"/>
                    </a:cxn>
                    <a:cxn ang="0">
                      <a:pos x="678" y="1521"/>
                    </a:cxn>
                    <a:cxn ang="0">
                      <a:pos x="781" y="1697"/>
                    </a:cxn>
                    <a:cxn ang="0">
                      <a:pos x="1391" y="1602"/>
                    </a:cxn>
                    <a:cxn ang="0">
                      <a:pos x="1683" y="1322"/>
                    </a:cxn>
                    <a:cxn ang="0">
                      <a:pos x="1716" y="1104"/>
                    </a:cxn>
                    <a:cxn ang="0">
                      <a:pos x="1594" y="1032"/>
                    </a:cxn>
                    <a:cxn ang="0">
                      <a:pos x="1452" y="994"/>
                    </a:cxn>
                    <a:cxn ang="0">
                      <a:pos x="1480" y="793"/>
                    </a:cxn>
                    <a:cxn ang="0">
                      <a:pos x="1314" y="620"/>
                    </a:cxn>
                    <a:cxn ang="0">
                      <a:pos x="1065" y="601"/>
                    </a:cxn>
                    <a:cxn ang="0">
                      <a:pos x="1176" y="417"/>
                    </a:cxn>
                    <a:cxn ang="0">
                      <a:pos x="1135" y="236"/>
                    </a:cxn>
                    <a:cxn ang="0">
                      <a:pos x="980" y="178"/>
                    </a:cxn>
                    <a:cxn ang="0">
                      <a:pos x="667" y="321"/>
                    </a:cxn>
                    <a:cxn ang="0">
                      <a:pos x="491" y="321"/>
                    </a:cxn>
                    <a:cxn ang="0">
                      <a:pos x="218" y="0"/>
                    </a:cxn>
                  </a:cxnLst>
                  <a:rect l="0" t="0" r="r" b="b"/>
                  <a:pathLst>
                    <a:path w="1716" h="1697">
                      <a:moveTo>
                        <a:pt x="218" y="0"/>
                      </a:moveTo>
                      <a:lnTo>
                        <a:pt x="107" y="168"/>
                      </a:lnTo>
                      <a:lnTo>
                        <a:pt x="0" y="427"/>
                      </a:lnTo>
                      <a:lnTo>
                        <a:pt x="0" y="641"/>
                      </a:lnTo>
                      <a:lnTo>
                        <a:pt x="45" y="803"/>
                      </a:lnTo>
                      <a:lnTo>
                        <a:pt x="339" y="925"/>
                      </a:lnTo>
                      <a:lnTo>
                        <a:pt x="309" y="1068"/>
                      </a:lnTo>
                      <a:lnTo>
                        <a:pt x="361" y="1270"/>
                      </a:lnTo>
                      <a:lnTo>
                        <a:pt x="539" y="1373"/>
                      </a:lnTo>
                      <a:lnTo>
                        <a:pt x="718" y="1373"/>
                      </a:lnTo>
                      <a:lnTo>
                        <a:pt x="678" y="1521"/>
                      </a:lnTo>
                      <a:lnTo>
                        <a:pt x="781" y="1697"/>
                      </a:lnTo>
                      <a:lnTo>
                        <a:pt x="1391" y="1602"/>
                      </a:lnTo>
                      <a:lnTo>
                        <a:pt x="1683" y="1322"/>
                      </a:lnTo>
                      <a:lnTo>
                        <a:pt x="1716" y="1104"/>
                      </a:lnTo>
                      <a:lnTo>
                        <a:pt x="1594" y="1032"/>
                      </a:lnTo>
                      <a:lnTo>
                        <a:pt x="1452" y="994"/>
                      </a:lnTo>
                      <a:lnTo>
                        <a:pt x="1480" y="793"/>
                      </a:lnTo>
                      <a:lnTo>
                        <a:pt x="1314" y="620"/>
                      </a:lnTo>
                      <a:lnTo>
                        <a:pt x="1065" y="601"/>
                      </a:lnTo>
                      <a:lnTo>
                        <a:pt x="1176" y="417"/>
                      </a:lnTo>
                      <a:lnTo>
                        <a:pt x="1135" y="236"/>
                      </a:lnTo>
                      <a:lnTo>
                        <a:pt x="980" y="178"/>
                      </a:lnTo>
                      <a:lnTo>
                        <a:pt x="667" y="321"/>
                      </a:lnTo>
                      <a:lnTo>
                        <a:pt x="491" y="321"/>
                      </a:lnTo>
                      <a:lnTo>
                        <a:pt x="218" y="0"/>
                      </a:lnTo>
                      <a:close/>
                    </a:path>
                  </a:pathLst>
                </a:custGeom>
                <a:solidFill>
                  <a:srgbClr val="FFC98E"/>
                </a:solidFill>
                <a:ln w="0">
                  <a:solidFill>
                    <a:srgbClr val="FFC98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64603" name="Freeform 91"/>
                <p:cNvSpPr>
                  <a:spLocks/>
                </p:cNvSpPr>
                <p:nvPr/>
              </p:nvSpPr>
              <p:spPr bwMode="auto">
                <a:xfrm>
                  <a:off x="2958" y="2512"/>
                  <a:ext cx="100" cy="74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0" y="67"/>
                    </a:cxn>
                    <a:cxn ang="0">
                      <a:pos x="5" y="191"/>
                    </a:cxn>
                    <a:cxn ang="0">
                      <a:pos x="138" y="280"/>
                    </a:cxn>
                    <a:cxn ang="0">
                      <a:pos x="438" y="316"/>
                    </a:cxn>
                    <a:cxn ang="0">
                      <a:pos x="692" y="445"/>
                    </a:cxn>
                    <a:cxn ang="0">
                      <a:pos x="803" y="593"/>
                    </a:cxn>
                    <a:cxn ang="0">
                      <a:pos x="759" y="413"/>
                    </a:cxn>
                    <a:cxn ang="0">
                      <a:pos x="597" y="204"/>
                    </a:cxn>
                    <a:cxn ang="0">
                      <a:pos x="402" y="56"/>
                    </a:cxn>
                    <a:cxn ang="0">
                      <a:pos x="273" y="16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803" h="593">
                      <a:moveTo>
                        <a:pt x="156" y="0"/>
                      </a:moveTo>
                      <a:lnTo>
                        <a:pt x="0" y="67"/>
                      </a:lnTo>
                      <a:lnTo>
                        <a:pt x="5" y="191"/>
                      </a:lnTo>
                      <a:lnTo>
                        <a:pt x="138" y="280"/>
                      </a:lnTo>
                      <a:lnTo>
                        <a:pt x="438" y="316"/>
                      </a:lnTo>
                      <a:lnTo>
                        <a:pt x="692" y="445"/>
                      </a:lnTo>
                      <a:lnTo>
                        <a:pt x="803" y="593"/>
                      </a:lnTo>
                      <a:lnTo>
                        <a:pt x="759" y="413"/>
                      </a:lnTo>
                      <a:lnTo>
                        <a:pt x="597" y="204"/>
                      </a:lnTo>
                      <a:lnTo>
                        <a:pt x="402" y="56"/>
                      </a:lnTo>
                      <a:lnTo>
                        <a:pt x="273" y="16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rgbClr val="00EAFF"/>
                </a:solidFill>
                <a:ln w="0">
                  <a:solidFill>
                    <a:srgbClr val="00EA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64604" name="Freeform 92"/>
                <p:cNvSpPr>
                  <a:spLocks/>
                </p:cNvSpPr>
                <p:nvPr/>
              </p:nvSpPr>
              <p:spPr bwMode="auto">
                <a:xfrm>
                  <a:off x="3331" y="2681"/>
                  <a:ext cx="101" cy="42"/>
                </a:xfrm>
                <a:custGeom>
                  <a:avLst/>
                  <a:gdLst/>
                  <a:ahLst/>
                  <a:cxnLst>
                    <a:cxn ang="0">
                      <a:pos x="0" y="207"/>
                    </a:cxn>
                    <a:cxn ang="0">
                      <a:pos x="177" y="66"/>
                    </a:cxn>
                    <a:cxn ang="0">
                      <a:pos x="439" y="0"/>
                    </a:cxn>
                    <a:cxn ang="0">
                      <a:pos x="627" y="0"/>
                    </a:cxn>
                    <a:cxn ang="0">
                      <a:pos x="774" y="102"/>
                    </a:cxn>
                    <a:cxn ang="0">
                      <a:pos x="803" y="244"/>
                    </a:cxn>
                    <a:cxn ang="0">
                      <a:pos x="734" y="310"/>
                    </a:cxn>
                    <a:cxn ang="0">
                      <a:pos x="627" y="333"/>
                    </a:cxn>
                    <a:cxn ang="0">
                      <a:pos x="490" y="257"/>
                    </a:cxn>
                    <a:cxn ang="0">
                      <a:pos x="324" y="207"/>
                    </a:cxn>
                    <a:cxn ang="0">
                      <a:pos x="192" y="191"/>
                    </a:cxn>
                    <a:cxn ang="0">
                      <a:pos x="0" y="207"/>
                    </a:cxn>
                  </a:cxnLst>
                  <a:rect l="0" t="0" r="r" b="b"/>
                  <a:pathLst>
                    <a:path w="803" h="333">
                      <a:moveTo>
                        <a:pt x="0" y="207"/>
                      </a:moveTo>
                      <a:lnTo>
                        <a:pt x="177" y="66"/>
                      </a:lnTo>
                      <a:lnTo>
                        <a:pt x="439" y="0"/>
                      </a:lnTo>
                      <a:lnTo>
                        <a:pt x="627" y="0"/>
                      </a:lnTo>
                      <a:lnTo>
                        <a:pt x="774" y="102"/>
                      </a:lnTo>
                      <a:lnTo>
                        <a:pt x="803" y="244"/>
                      </a:lnTo>
                      <a:lnTo>
                        <a:pt x="734" y="310"/>
                      </a:lnTo>
                      <a:lnTo>
                        <a:pt x="627" y="333"/>
                      </a:lnTo>
                      <a:lnTo>
                        <a:pt x="490" y="257"/>
                      </a:lnTo>
                      <a:lnTo>
                        <a:pt x="324" y="207"/>
                      </a:lnTo>
                      <a:lnTo>
                        <a:pt x="192" y="191"/>
                      </a:lnTo>
                      <a:lnTo>
                        <a:pt x="0" y="207"/>
                      </a:lnTo>
                      <a:close/>
                    </a:path>
                  </a:pathLst>
                </a:custGeom>
                <a:solidFill>
                  <a:srgbClr val="00EAFF"/>
                </a:solidFill>
                <a:ln w="0">
                  <a:solidFill>
                    <a:srgbClr val="00EA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64605" name="Freeform 93"/>
                <p:cNvSpPr>
                  <a:spLocks/>
                </p:cNvSpPr>
                <p:nvPr/>
              </p:nvSpPr>
              <p:spPr bwMode="auto">
                <a:xfrm>
                  <a:off x="2816" y="2546"/>
                  <a:ext cx="500" cy="620"/>
                </a:xfrm>
                <a:custGeom>
                  <a:avLst/>
                  <a:gdLst/>
                  <a:ahLst/>
                  <a:cxnLst>
                    <a:cxn ang="0">
                      <a:pos x="108" y="1881"/>
                    </a:cxn>
                    <a:cxn ang="0">
                      <a:pos x="260" y="1744"/>
                    </a:cxn>
                    <a:cxn ang="0">
                      <a:pos x="856" y="1219"/>
                    </a:cxn>
                    <a:cxn ang="0">
                      <a:pos x="1350" y="991"/>
                    </a:cxn>
                    <a:cxn ang="0">
                      <a:pos x="1973" y="715"/>
                    </a:cxn>
                    <a:cxn ang="0">
                      <a:pos x="2481" y="662"/>
                    </a:cxn>
                    <a:cxn ang="0">
                      <a:pos x="3007" y="209"/>
                    </a:cxn>
                    <a:cxn ang="0">
                      <a:pos x="3507" y="0"/>
                    </a:cxn>
                    <a:cxn ang="0">
                      <a:pos x="3769" y="49"/>
                    </a:cxn>
                    <a:cxn ang="0">
                      <a:pos x="3739" y="354"/>
                    </a:cxn>
                    <a:cxn ang="0">
                      <a:pos x="3320" y="1130"/>
                    </a:cxn>
                    <a:cxn ang="0">
                      <a:pos x="3438" y="1517"/>
                    </a:cxn>
                    <a:cxn ang="0">
                      <a:pos x="3578" y="2369"/>
                    </a:cxn>
                    <a:cxn ang="0">
                      <a:pos x="3987" y="2627"/>
                    </a:cxn>
                    <a:cxn ang="0">
                      <a:pos x="3997" y="2855"/>
                    </a:cxn>
                    <a:cxn ang="0">
                      <a:pos x="3779" y="3360"/>
                    </a:cxn>
                    <a:cxn ang="0">
                      <a:pos x="3438" y="3745"/>
                    </a:cxn>
                    <a:cxn ang="0">
                      <a:pos x="3142" y="3952"/>
                    </a:cxn>
                    <a:cxn ang="0">
                      <a:pos x="2977" y="3934"/>
                    </a:cxn>
                    <a:cxn ang="0">
                      <a:pos x="2856" y="4077"/>
                    </a:cxn>
                    <a:cxn ang="0">
                      <a:pos x="2481" y="4478"/>
                    </a:cxn>
                    <a:cxn ang="0">
                      <a:pos x="2081" y="4758"/>
                    </a:cxn>
                    <a:cxn ang="0">
                      <a:pos x="1850" y="4893"/>
                    </a:cxn>
                    <a:cxn ang="0">
                      <a:pos x="1442" y="4960"/>
                    </a:cxn>
                    <a:cxn ang="0">
                      <a:pos x="1207" y="4907"/>
                    </a:cxn>
                    <a:cxn ang="0">
                      <a:pos x="997" y="4683"/>
                    </a:cxn>
                    <a:cxn ang="0">
                      <a:pos x="757" y="4092"/>
                    </a:cxn>
                    <a:cxn ang="0">
                      <a:pos x="581" y="3446"/>
                    </a:cxn>
                    <a:cxn ang="0">
                      <a:pos x="530" y="3102"/>
                    </a:cxn>
                    <a:cxn ang="0">
                      <a:pos x="362" y="3080"/>
                    </a:cxn>
                    <a:cxn ang="0">
                      <a:pos x="164" y="2925"/>
                    </a:cxn>
                    <a:cxn ang="0">
                      <a:pos x="28" y="2627"/>
                    </a:cxn>
                    <a:cxn ang="0">
                      <a:pos x="0" y="2127"/>
                    </a:cxn>
                    <a:cxn ang="0">
                      <a:pos x="108" y="1881"/>
                    </a:cxn>
                  </a:cxnLst>
                  <a:rect l="0" t="0" r="r" b="b"/>
                  <a:pathLst>
                    <a:path w="3997" h="4960">
                      <a:moveTo>
                        <a:pt x="108" y="1881"/>
                      </a:moveTo>
                      <a:lnTo>
                        <a:pt x="260" y="1744"/>
                      </a:lnTo>
                      <a:lnTo>
                        <a:pt x="856" y="1219"/>
                      </a:lnTo>
                      <a:lnTo>
                        <a:pt x="1350" y="991"/>
                      </a:lnTo>
                      <a:lnTo>
                        <a:pt x="1973" y="715"/>
                      </a:lnTo>
                      <a:lnTo>
                        <a:pt x="2481" y="662"/>
                      </a:lnTo>
                      <a:lnTo>
                        <a:pt x="3007" y="209"/>
                      </a:lnTo>
                      <a:lnTo>
                        <a:pt x="3507" y="0"/>
                      </a:lnTo>
                      <a:lnTo>
                        <a:pt x="3769" y="49"/>
                      </a:lnTo>
                      <a:lnTo>
                        <a:pt x="3739" y="354"/>
                      </a:lnTo>
                      <a:lnTo>
                        <a:pt x="3320" y="1130"/>
                      </a:lnTo>
                      <a:lnTo>
                        <a:pt x="3438" y="1517"/>
                      </a:lnTo>
                      <a:lnTo>
                        <a:pt x="3578" y="2369"/>
                      </a:lnTo>
                      <a:lnTo>
                        <a:pt x="3987" y="2627"/>
                      </a:lnTo>
                      <a:lnTo>
                        <a:pt x="3997" y="2855"/>
                      </a:lnTo>
                      <a:lnTo>
                        <a:pt x="3779" y="3360"/>
                      </a:lnTo>
                      <a:lnTo>
                        <a:pt x="3438" y="3745"/>
                      </a:lnTo>
                      <a:lnTo>
                        <a:pt x="3142" y="3952"/>
                      </a:lnTo>
                      <a:lnTo>
                        <a:pt x="2977" y="3934"/>
                      </a:lnTo>
                      <a:lnTo>
                        <a:pt x="2856" y="4077"/>
                      </a:lnTo>
                      <a:lnTo>
                        <a:pt x="2481" y="4478"/>
                      </a:lnTo>
                      <a:lnTo>
                        <a:pt x="2081" y="4758"/>
                      </a:lnTo>
                      <a:lnTo>
                        <a:pt x="1850" y="4893"/>
                      </a:lnTo>
                      <a:lnTo>
                        <a:pt x="1442" y="4960"/>
                      </a:lnTo>
                      <a:lnTo>
                        <a:pt x="1207" y="4907"/>
                      </a:lnTo>
                      <a:lnTo>
                        <a:pt x="997" y="4683"/>
                      </a:lnTo>
                      <a:lnTo>
                        <a:pt x="757" y="4092"/>
                      </a:lnTo>
                      <a:lnTo>
                        <a:pt x="581" y="3446"/>
                      </a:lnTo>
                      <a:lnTo>
                        <a:pt x="530" y="3102"/>
                      </a:lnTo>
                      <a:lnTo>
                        <a:pt x="362" y="3080"/>
                      </a:lnTo>
                      <a:lnTo>
                        <a:pt x="164" y="2925"/>
                      </a:lnTo>
                      <a:lnTo>
                        <a:pt x="28" y="2627"/>
                      </a:lnTo>
                      <a:lnTo>
                        <a:pt x="0" y="2127"/>
                      </a:lnTo>
                      <a:lnTo>
                        <a:pt x="108" y="1881"/>
                      </a:lnTo>
                      <a:close/>
                    </a:path>
                  </a:pathLst>
                </a:custGeom>
                <a:solidFill>
                  <a:srgbClr val="FFC98E"/>
                </a:solidFill>
                <a:ln w="0">
                  <a:solidFill>
                    <a:srgbClr val="FFC98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64606" name="Freeform 94"/>
                <p:cNvSpPr>
                  <a:spLocks/>
                </p:cNvSpPr>
                <p:nvPr/>
              </p:nvSpPr>
              <p:spPr bwMode="auto">
                <a:xfrm>
                  <a:off x="2832" y="2646"/>
                  <a:ext cx="137" cy="179"/>
                </a:xfrm>
                <a:custGeom>
                  <a:avLst/>
                  <a:gdLst/>
                  <a:ahLst/>
                  <a:cxnLst>
                    <a:cxn ang="0">
                      <a:pos x="1100" y="280"/>
                    </a:cxn>
                    <a:cxn ang="0">
                      <a:pos x="879" y="506"/>
                    </a:cxn>
                    <a:cxn ang="0">
                      <a:pos x="731" y="453"/>
                    </a:cxn>
                    <a:cxn ang="0">
                      <a:pos x="731" y="613"/>
                    </a:cxn>
                    <a:cxn ang="0">
                      <a:pos x="611" y="578"/>
                    </a:cxn>
                    <a:cxn ang="0">
                      <a:pos x="611" y="804"/>
                    </a:cxn>
                    <a:cxn ang="0">
                      <a:pos x="456" y="804"/>
                    </a:cxn>
                    <a:cxn ang="0">
                      <a:pos x="552" y="975"/>
                    </a:cxn>
                    <a:cxn ang="0">
                      <a:pos x="489" y="1428"/>
                    </a:cxn>
                    <a:cxn ang="0">
                      <a:pos x="364" y="1214"/>
                    </a:cxn>
                    <a:cxn ang="0">
                      <a:pos x="26" y="1059"/>
                    </a:cxn>
                    <a:cxn ang="0">
                      <a:pos x="0" y="766"/>
                    </a:cxn>
                    <a:cxn ang="0">
                      <a:pos x="102" y="631"/>
                    </a:cxn>
                    <a:cxn ang="0">
                      <a:pos x="26" y="399"/>
                    </a:cxn>
                    <a:cxn ang="0">
                      <a:pos x="201" y="314"/>
                    </a:cxn>
                    <a:cxn ang="0">
                      <a:pos x="474" y="296"/>
                    </a:cxn>
                    <a:cxn ang="0">
                      <a:pos x="512" y="0"/>
                    </a:cxn>
                    <a:cxn ang="0">
                      <a:pos x="894" y="127"/>
                    </a:cxn>
                    <a:cxn ang="0">
                      <a:pos x="1042" y="229"/>
                    </a:cxn>
                    <a:cxn ang="0">
                      <a:pos x="1100" y="280"/>
                    </a:cxn>
                  </a:cxnLst>
                  <a:rect l="0" t="0" r="r" b="b"/>
                  <a:pathLst>
                    <a:path w="1100" h="1428">
                      <a:moveTo>
                        <a:pt x="1100" y="280"/>
                      </a:moveTo>
                      <a:lnTo>
                        <a:pt x="879" y="506"/>
                      </a:lnTo>
                      <a:lnTo>
                        <a:pt x="731" y="453"/>
                      </a:lnTo>
                      <a:lnTo>
                        <a:pt x="731" y="613"/>
                      </a:lnTo>
                      <a:lnTo>
                        <a:pt x="611" y="578"/>
                      </a:lnTo>
                      <a:lnTo>
                        <a:pt x="611" y="804"/>
                      </a:lnTo>
                      <a:lnTo>
                        <a:pt x="456" y="804"/>
                      </a:lnTo>
                      <a:lnTo>
                        <a:pt x="552" y="975"/>
                      </a:lnTo>
                      <a:lnTo>
                        <a:pt x="489" y="1428"/>
                      </a:lnTo>
                      <a:lnTo>
                        <a:pt x="364" y="1214"/>
                      </a:lnTo>
                      <a:lnTo>
                        <a:pt x="26" y="1059"/>
                      </a:lnTo>
                      <a:lnTo>
                        <a:pt x="0" y="766"/>
                      </a:lnTo>
                      <a:lnTo>
                        <a:pt x="102" y="631"/>
                      </a:lnTo>
                      <a:lnTo>
                        <a:pt x="26" y="399"/>
                      </a:lnTo>
                      <a:lnTo>
                        <a:pt x="201" y="314"/>
                      </a:lnTo>
                      <a:lnTo>
                        <a:pt x="474" y="296"/>
                      </a:lnTo>
                      <a:lnTo>
                        <a:pt x="512" y="0"/>
                      </a:lnTo>
                      <a:lnTo>
                        <a:pt x="894" y="127"/>
                      </a:lnTo>
                      <a:lnTo>
                        <a:pt x="1042" y="229"/>
                      </a:lnTo>
                      <a:lnTo>
                        <a:pt x="1100" y="280"/>
                      </a:lnTo>
                      <a:close/>
                    </a:path>
                  </a:pathLst>
                </a:custGeom>
                <a:solidFill>
                  <a:srgbClr val="FFEA00"/>
                </a:solidFill>
                <a:ln w="0">
                  <a:solidFill>
                    <a:srgbClr val="FFEA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64607" name="Freeform 95"/>
                <p:cNvSpPr>
                  <a:spLocks/>
                </p:cNvSpPr>
                <p:nvPr/>
              </p:nvSpPr>
              <p:spPr bwMode="auto">
                <a:xfrm>
                  <a:off x="2959" y="2718"/>
                  <a:ext cx="260" cy="156"/>
                </a:xfrm>
                <a:custGeom>
                  <a:avLst/>
                  <a:gdLst/>
                  <a:ahLst/>
                  <a:cxnLst>
                    <a:cxn ang="0">
                      <a:pos x="1752" y="1247"/>
                    </a:cxn>
                    <a:cxn ang="0">
                      <a:pos x="1940" y="1074"/>
                    </a:cxn>
                    <a:cxn ang="0">
                      <a:pos x="2065" y="850"/>
                    </a:cxn>
                    <a:cxn ang="0">
                      <a:pos x="2081" y="663"/>
                    </a:cxn>
                    <a:cxn ang="0">
                      <a:pos x="2024" y="417"/>
                    </a:cxn>
                    <a:cxn ang="0">
                      <a:pos x="1833" y="188"/>
                    </a:cxn>
                    <a:cxn ang="0">
                      <a:pos x="1535" y="53"/>
                    </a:cxn>
                    <a:cxn ang="0">
                      <a:pos x="1196" y="0"/>
                    </a:cxn>
                    <a:cxn ang="0">
                      <a:pos x="898" y="12"/>
                    </a:cxn>
                    <a:cxn ang="0">
                      <a:pos x="666" y="84"/>
                    </a:cxn>
                    <a:cxn ang="0">
                      <a:pos x="366" y="257"/>
                    </a:cxn>
                    <a:cxn ang="0">
                      <a:pos x="242" y="417"/>
                    </a:cxn>
                    <a:cxn ang="0">
                      <a:pos x="81" y="677"/>
                    </a:cxn>
                    <a:cxn ang="0">
                      <a:pos x="0" y="953"/>
                    </a:cxn>
                    <a:cxn ang="0">
                      <a:pos x="41" y="989"/>
                    </a:cxn>
                    <a:cxn ang="0">
                      <a:pos x="772" y="921"/>
                    </a:cxn>
                    <a:cxn ang="0">
                      <a:pos x="1480" y="1112"/>
                    </a:cxn>
                    <a:cxn ang="0">
                      <a:pos x="1752" y="1247"/>
                    </a:cxn>
                  </a:cxnLst>
                  <a:rect l="0" t="0" r="r" b="b"/>
                  <a:pathLst>
                    <a:path w="2081" h="1247">
                      <a:moveTo>
                        <a:pt x="1752" y="1247"/>
                      </a:moveTo>
                      <a:lnTo>
                        <a:pt x="1940" y="1074"/>
                      </a:lnTo>
                      <a:lnTo>
                        <a:pt x="2065" y="850"/>
                      </a:lnTo>
                      <a:lnTo>
                        <a:pt x="2081" y="663"/>
                      </a:lnTo>
                      <a:lnTo>
                        <a:pt x="2024" y="417"/>
                      </a:lnTo>
                      <a:lnTo>
                        <a:pt x="1833" y="188"/>
                      </a:lnTo>
                      <a:lnTo>
                        <a:pt x="1535" y="53"/>
                      </a:lnTo>
                      <a:lnTo>
                        <a:pt x="1196" y="0"/>
                      </a:lnTo>
                      <a:lnTo>
                        <a:pt x="898" y="12"/>
                      </a:lnTo>
                      <a:lnTo>
                        <a:pt x="666" y="84"/>
                      </a:lnTo>
                      <a:lnTo>
                        <a:pt x="366" y="257"/>
                      </a:lnTo>
                      <a:lnTo>
                        <a:pt x="242" y="417"/>
                      </a:lnTo>
                      <a:lnTo>
                        <a:pt x="81" y="677"/>
                      </a:lnTo>
                      <a:lnTo>
                        <a:pt x="0" y="953"/>
                      </a:lnTo>
                      <a:lnTo>
                        <a:pt x="41" y="989"/>
                      </a:lnTo>
                      <a:lnTo>
                        <a:pt x="772" y="921"/>
                      </a:lnTo>
                      <a:lnTo>
                        <a:pt x="1480" y="1112"/>
                      </a:lnTo>
                      <a:lnTo>
                        <a:pt x="1752" y="124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64608" name="Freeform 96"/>
                <p:cNvSpPr>
                  <a:spLocks/>
                </p:cNvSpPr>
                <p:nvPr/>
              </p:nvSpPr>
              <p:spPr bwMode="auto">
                <a:xfrm>
                  <a:off x="2942" y="2714"/>
                  <a:ext cx="286" cy="277"/>
                </a:xfrm>
                <a:custGeom>
                  <a:avLst/>
                  <a:gdLst/>
                  <a:ahLst/>
                  <a:cxnLst>
                    <a:cxn ang="0">
                      <a:pos x="1881" y="2211"/>
                    </a:cxn>
                    <a:cxn ang="0">
                      <a:pos x="1808" y="2031"/>
                    </a:cxn>
                    <a:cxn ang="0">
                      <a:pos x="1711" y="1898"/>
                    </a:cxn>
                    <a:cxn ang="0">
                      <a:pos x="1550" y="1719"/>
                    </a:cxn>
                    <a:cxn ang="0">
                      <a:pos x="1278" y="1552"/>
                    </a:cxn>
                    <a:cxn ang="0">
                      <a:pos x="979" y="1431"/>
                    </a:cxn>
                    <a:cxn ang="0">
                      <a:pos x="798" y="1421"/>
                    </a:cxn>
                    <a:cxn ang="0">
                      <a:pos x="588" y="1431"/>
                    </a:cxn>
                    <a:cxn ang="0">
                      <a:pos x="437" y="1519"/>
                    </a:cxn>
                    <a:cxn ang="0">
                      <a:pos x="221" y="1634"/>
                    </a:cxn>
                    <a:cxn ang="0">
                      <a:pos x="111" y="1648"/>
                    </a:cxn>
                    <a:cxn ang="0">
                      <a:pos x="63" y="1615"/>
                    </a:cxn>
                    <a:cxn ang="0">
                      <a:pos x="10" y="1519"/>
                    </a:cxn>
                    <a:cxn ang="0">
                      <a:pos x="0" y="1368"/>
                    </a:cxn>
                    <a:cxn ang="0">
                      <a:pos x="40" y="1150"/>
                    </a:cxn>
                    <a:cxn ang="0">
                      <a:pos x="139" y="875"/>
                    </a:cxn>
                    <a:cxn ang="0">
                      <a:pos x="257" y="625"/>
                    </a:cxn>
                    <a:cxn ang="0">
                      <a:pos x="412" y="397"/>
                    </a:cxn>
                    <a:cxn ang="0">
                      <a:pos x="499" y="295"/>
                    </a:cxn>
                    <a:cxn ang="0">
                      <a:pos x="320" y="559"/>
                    </a:cxn>
                    <a:cxn ang="0">
                      <a:pos x="221" y="776"/>
                    </a:cxn>
                    <a:cxn ang="0">
                      <a:pos x="178" y="957"/>
                    </a:cxn>
                    <a:cxn ang="0">
                      <a:pos x="412" y="852"/>
                    </a:cxn>
                    <a:cxn ang="0">
                      <a:pos x="735" y="776"/>
                    </a:cxn>
                    <a:cxn ang="0">
                      <a:pos x="1030" y="753"/>
                    </a:cxn>
                    <a:cxn ang="0">
                      <a:pos x="1369" y="824"/>
                    </a:cxn>
                    <a:cxn ang="0">
                      <a:pos x="1649" y="938"/>
                    </a:cxn>
                    <a:cxn ang="0">
                      <a:pos x="1792" y="1056"/>
                    </a:cxn>
                    <a:cxn ang="0">
                      <a:pos x="1871" y="1173"/>
                    </a:cxn>
                    <a:cxn ang="0">
                      <a:pos x="1921" y="1173"/>
                    </a:cxn>
                    <a:cxn ang="0">
                      <a:pos x="1999" y="1104"/>
                    </a:cxn>
                    <a:cxn ang="0">
                      <a:pos x="2102" y="1022"/>
                    </a:cxn>
                    <a:cxn ang="0">
                      <a:pos x="2179" y="891"/>
                    </a:cxn>
                    <a:cxn ang="0">
                      <a:pos x="2219" y="722"/>
                    </a:cxn>
                    <a:cxn ang="0">
                      <a:pos x="2169" y="522"/>
                    </a:cxn>
                    <a:cxn ang="0">
                      <a:pos x="2062" y="345"/>
                    </a:cxn>
                    <a:cxn ang="0">
                      <a:pos x="1911" y="198"/>
                    </a:cxn>
                    <a:cxn ang="0">
                      <a:pos x="1685" y="114"/>
                    </a:cxn>
                    <a:cxn ang="0">
                      <a:pos x="1402" y="68"/>
                    </a:cxn>
                    <a:cxn ang="0">
                      <a:pos x="1041" y="68"/>
                    </a:cxn>
                    <a:cxn ang="0">
                      <a:pos x="641" y="198"/>
                    </a:cxn>
                    <a:cxn ang="0">
                      <a:pos x="927" y="68"/>
                    </a:cxn>
                    <a:cxn ang="0">
                      <a:pos x="1148" y="15"/>
                    </a:cxn>
                    <a:cxn ang="0">
                      <a:pos x="1431" y="0"/>
                    </a:cxn>
                    <a:cxn ang="0">
                      <a:pos x="1728" y="33"/>
                    </a:cxn>
                    <a:cxn ang="0">
                      <a:pos x="1959" y="152"/>
                    </a:cxn>
                    <a:cxn ang="0">
                      <a:pos x="2090" y="261"/>
                    </a:cxn>
                    <a:cxn ang="0">
                      <a:pos x="2191" y="412"/>
                    </a:cxn>
                    <a:cxn ang="0">
                      <a:pos x="2260" y="607"/>
                    </a:cxn>
                    <a:cxn ang="0">
                      <a:pos x="2281" y="824"/>
                    </a:cxn>
                    <a:cxn ang="0">
                      <a:pos x="2260" y="986"/>
                    </a:cxn>
                    <a:cxn ang="0">
                      <a:pos x="2169" y="1119"/>
                    </a:cxn>
                    <a:cxn ang="0">
                      <a:pos x="1808" y="1572"/>
                    </a:cxn>
                    <a:cxn ang="0">
                      <a:pos x="1764" y="1666"/>
                    </a:cxn>
                    <a:cxn ang="0">
                      <a:pos x="1777" y="1781"/>
                    </a:cxn>
                    <a:cxn ang="0">
                      <a:pos x="1892" y="1961"/>
                    </a:cxn>
                    <a:cxn ang="0">
                      <a:pos x="1947" y="2130"/>
                    </a:cxn>
                    <a:cxn ang="0">
                      <a:pos x="1959" y="2211"/>
                    </a:cxn>
                    <a:cxn ang="0">
                      <a:pos x="1881" y="2211"/>
                    </a:cxn>
                  </a:cxnLst>
                  <a:rect l="0" t="0" r="r" b="b"/>
                  <a:pathLst>
                    <a:path w="2281" h="2211">
                      <a:moveTo>
                        <a:pt x="1881" y="2211"/>
                      </a:moveTo>
                      <a:lnTo>
                        <a:pt x="1808" y="2031"/>
                      </a:lnTo>
                      <a:lnTo>
                        <a:pt x="1711" y="1898"/>
                      </a:lnTo>
                      <a:lnTo>
                        <a:pt x="1550" y="1719"/>
                      </a:lnTo>
                      <a:lnTo>
                        <a:pt x="1278" y="1552"/>
                      </a:lnTo>
                      <a:lnTo>
                        <a:pt x="979" y="1431"/>
                      </a:lnTo>
                      <a:lnTo>
                        <a:pt x="798" y="1421"/>
                      </a:lnTo>
                      <a:lnTo>
                        <a:pt x="588" y="1431"/>
                      </a:lnTo>
                      <a:lnTo>
                        <a:pt x="437" y="1519"/>
                      </a:lnTo>
                      <a:lnTo>
                        <a:pt x="221" y="1634"/>
                      </a:lnTo>
                      <a:lnTo>
                        <a:pt x="111" y="1648"/>
                      </a:lnTo>
                      <a:lnTo>
                        <a:pt x="63" y="1615"/>
                      </a:lnTo>
                      <a:lnTo>
                        <a:pt x="10" y="1519"/>
                      </a:lnTo>
                      <a:lnTo>
                        <a:pt x="0" y="1368"/>
                      </a:lnTo>
                      <a:lnTo>
                        <a:pt x="40" y="1150"/>
                      </a:lnTo>
                      <a:lnTo>
                        <a:pt x="139" y="875"/>
                      </a:lnTo>
                      <a:lnTo>
                        <a:pt x="257" y="625"/>
                      </a:lnTo>
                      <a:lnTo>
                        <a:pt x="412" y="397"/>
                      </a:lnTo>
                      <a:lnTo>
                        <a:pt x="499" y="295"/>
                      </a:lnTo>
                      <a:lnTo>
                        <a:pt x="320" y="559"/>
                      </a:lnTo>
                      <a:lnTo>
                        <a:pt x="221" y="776"/>
                      </a:lnTo>
                      <a:lnTo>
                        <a:pt x="178" y="957"/>
                      </a:lnTo>
                      <a:lnTo>
                        <a:pt x="412" y="852"/>
                      </a:lnTo>
                      <a:lnTo>
                        <a:pt x="735" y="776"/>
                      </a:lnTo>
                      <a:lnTo>
                        <a:pt x="1030" y="753"/>
                      </a:lnTo>
                      <a:lnTo>
                        <a:pt x="1369" y="824"/>
                      </a:lnTo>
                      <a:lnTo>
                        <a:pt x="1649" y="938"/>
                      </a:lnTo>
                      <a:lnTo>
                        <a:pt x="1792" y="1056"/>
                      </a:lnTo>
                      <a:lnTo>
                        <a:pt x="1871" y="1173"/>
                      </a:lnTo>
                      <a:lnTo>
                        <a:pt x="1921" y="1173"/>
                      </a:lnTo>
                      <a:lnTo>
                        <a:pt x="1999" y="1104"/>
                      </a:lnTo>
                      <a:lnTo>
                        <a:pt x="2102" y="1022"/>
                      </a:lnTo>
                      <a:lnTo>
                        <a:pt x="2179" y="891"/>
                      </a:lnTo>
                      <a:lnTo>
                        <a:pt x="2219" y="722"/>
                      </a:lnTo>
                      <a:lnTo>
                        <a:pt x="2169" y="522"/>
                      </a:lnTo>
                      <a:lnTo>
                        <a:pt x="2062" y="345"/>
                      </a:lnTo>
                      <a:lnTo>
                        <a:pt x="1911" y="198"/>
                      </a:lnTo>
                      <a:lnTo>
                        <a:pt x="1685" y="114"/>
                      </a:lnTo>
                      <a:lnTo>
                        <a:pt x="1402" y="68"/>
                      </a:lnTo>
                      <a:lnTo>
                        <a:pt x="1041" y="68"/>
                      </a:lnTo>
                      <a:lnTo>
                        <a:pt x="641" y="198"/>
                      </a:lnTo>
                      <a:lnTo>
                        <a:pt x="927" y="68"/>
                      </a:lnTo>
                      <a:lnTo>
                        <a:pt x="1148" y="15"/>
                      </a:lnTo>
                      <a:lnTo>
                        <a:pt x="1431" y="0"/>
                      </a:lnTo>
                      <a:lnTo>
                        <a:pt x="1728" y="33"/>
                      </a:lnTo>
                      <a:lnTo>
                        <a:pt x="1959" y="152"/>
                      </a:lnTo>
                      <a:lnTo>
                        <a:pt x="2090" y="261"/>
                      </a:lnTo>
                      <a:lnTo>
                        <a:pt x="2191" y="412"/>
                      </a:lnTo>
                      <a:lnTo>
                        <a:pt x="2260" y="607"/>
                      </a:lnTo>
                      <a:lnTo>
                        <a:pt x="2281" y="824"/>
                      </a:lnTo>
                      <a:lnTo>
                        <a:pt x="2260" y="986"/>
                      </a:lnTo>
                      <a:lnTo>
                        <a:pt x="2169" y="1119"/>
                      </a:lnTo>
                      <a:lnTo>
                        <a:pt x="1808" y="1572"/>
                      </a:lnTo>
                      <a:lnTo>
                        <a:pt x="1764" y="1666"/>
                      </a:lnTo>
                      <a:lnTo>
                        <a:pt x="1777" y="1781"/>
                      </a:lnTo>
                      <a:lnTo>
                        <a:pt x="1892" y="1961"/>
                      </a:lnTo>
                      <a:lnTo>
                        <a:pt x="1947" y="2130"/>
                      </a:lnTo>
                      <a:lnTo>
                        <a:pt x="1959" y="2211"/>
                      </a:lnTo>
                      <a:lnTo>
                        <a:pt x="1881" y="22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64609" name="Freeform 97"/>
                <p:cNvSpPr>
                  <a:spLocks/>
                </p:cNvSpPr>
                <p:nvPr/>
              </p:nvSpPr>
              <p:spPr bwMode="auto">
                <a:xfrm>
                  <a:off x="2950" y="2539"/>
                  <a:ext cx="384" cy="353"/>
                </a:xfrm>
                <a:custGeom>
                  <a:avLst/>
                  <a:gdLst/>
                  <a:ahLst/>
                  <a:cxnLst>
                    <a:cxn ang="0">
                      <a:pos x="25" y="1303"/>
                    </a:cxn>
                    <a:cxn ang="0">
                      <a:pos x="146" y="1184"/>
                    </a:cxn>
                    <a:cxn ang="0">
                      <a:pos x="349" y="1038"/>
                    </a:cxn>
                    <a:cxn ang="0">
                      <a:pos x="604" y="924"/>
                    </a:cxn>
                    <a:cxn ang="0">
                      <a:pos x="927" y="809"/>
                    </a:cxn>
                    <a:cxn ang="0">
                      <a:pos x="1199" y="756"/>
                    </a:cxn>
                    <a:cxn ang="0">
                      <a:pos x="1416" y="756"/>
                    </a:cxn>
                    <a:cxn ang="0">
                      <a:pos x="1622" y="560"/>
                    </a:cxn>
                    <a:cxn ang="0">
                      <a:pos x="1946" y="328"/>
                    </a:cxn>
                    <a:cxn ang="0">
                      <a:pos x="2197" y="199"/>
                    </a:cxn>
                    <a:cxn ang="0">
                      <a:pos x="2373" y="137"/>
                    </a:cxn>
                    <a:cxn ang="0">
                      <a:pos x="2513" y="118"/>
                    </a:cxn>
                    <a:cxn ang="0">
                      <a:pos x="2605" y="137"/>
                    </a:cxn>
                    <a:cxn ang="0">
                      <a:pos x="2620" y="163"/>
                    </a:cxn>
                    <a:cxn ang="0">
                      <a:pos x="2636" y="247"/>
                    </a:cxn>
                    <a:cxn ang="0">
                      <a:pos x="2605" y="328"/>
                    </a:cxn>
                    <a:cxn ang="0">
                      <a:pos x="2503" y="463"/>
                    </a:cxn>
                    <a:cxn ang="0">
                      <a:pos x="2348" y="596"/>
                    </a:cxn>
                    <a:cxn ang="0">
                      <a:pos x="2116" y="776"/>
                    </a:cxn>
                    <a:cxn ang="0">
                      <a:pos x="1936" y="872"/>
                    </a:cxn>
                    <a:cxn ang="0">
                      <a:pos x="1829" y="894"/>
                    </a:cxn>
                    <a:cxn ang="0">
                      <a:pos x="2009" y="1027"/>
                    </a:cxn>
                    <a:cxn ang="0">
                      <a:pos x="2178" y="1221"/>
                    </a:cxn>
                    <a:cxn ang="0">
                      <a:pos x="2256" y="1369"/>
                    </a:cxn>
                    <a:cxn ang="0">
                      <a:pos x="2337" y="1581"/>
                    </a:cxn>
                    <a:cxn ang="0">
                      <a:pos x="2373" y="1835"/>
                    </a:cxn>
                    <a:cxn ang="0">
                      <a:pos x="2388" y="2064"/>
                    </a:cxn>
                    <a:cxn ang="0">
                      <a:pos x="2396" y="2381"/>
                    </a:cxn>
                    <a:cxn ang="0">
                      <a:pos x="2360" y="2608"/>
                    </a:cxn>
                    <a:cxn ang="0">
                      <a:pos x="2488" y="2542"/>
                    </a:cxn>
                    <a:cxn ang="0">
                      <a:pos x="2827" y="2657"/>
                    </a:cxn>
                    <a:cxn ang="0">
                      <a:pos x="2944" y="2826"/>
                    </a:cxn>
                    <a:cxn ang="0">
                      <a:pos x="2966" y="2608"/>
                    </a:cxn>
                    <a:cxn ang="0">
                      <a:pos x="3069" y="2555"/>
                    </a:cxn>
                    <a:cxn ang="0">
                      <a:pos x="3055" y="2381"/>
                    </a:cxn>
                    <a:cxn ang="0">
                      <a:pos x="2859" y="2229"/>
                    </a:cxn>
                    <a:cxn ang="0">
                      <a:pos x="2966" y="2030"/>
                    </a:cxn>
                    <a:cxn ang="0">
                      <a:pos x="2930" y="1898"/>
                    </a:cxn>
                    <a:cxn ang="0">
                      <a:pos x="2488" y="1847"/>
                    </a:cxn>
                    <a:cxn ang="0">
                      <a:pos x="2436" y="1619"/>
                    </a:cxn>
                    <a:cxn ang="0">
                      <a:pos x="2373" y="1420"/>
                    </a:cxn>
                    <a:cxn ang="0">
                      <a:pos x="2319" y="1255"/>
                    </a:cxn>
                    <a:cxn ang="0">
                      <a:pos x="2513" y="942"/>
                    </a:cxn>
                    <a:cxn ang="0">
                      <a:pos x="2658" y="677"/>
                    </a:cxn>
                    <a:cxn ang="0">
                      <a:pos x="2771" y="397"/>
                    </a:cxn>
                    <a:cxn ang="0">
                      <a:pos x="2816" y="209"/>
                    </a:cxn>
                    <a:cxn ang="0">
                      <a:pos x="2796" y="80"/>
                    </a:cxn>
                    <a:cxn ang="0">
                      <a:pos x="2717" y="13"/>
                    </a:cxn>
                    <a:cxn ang="0">
                      <a:pos x="2595" y="0"/>
                    </a:cxn>
                    <a:cxn ang="0">
                      <a:pos x="2436" y="13"/>
                    </a:cxn>
                    <a:cxn ang="0">
                      <a:pos x="2231" y="80"/>
                    </a:cxn>
                    <a:cxn ang="0">
                      <a:pos x="1920" y="265"/>
                    </a:cxn>
                    <a:cxn ang="0">
                      <a:pos x="1586" y="529"/>
                    </a:cxn>
                    <a:cxn ang="0">
                      <a:pos x="1393" y="690"/>
                    </a:cxn>
                    <a:cxn ang="0">
                      <a:pos x="1006" y="725"/>
                    </a:cxn>
                    <a:cxn ang="0">
                      <a:pos x="711" y="809"/>
                    </a:cxn>
                    <a:cxn ang="0">
                      <a:pos x="430" y="942"/>
                    </a:cxn>
                    <a:cxn ang="0">
                      <a:pos x="194" y="1074"/>
                    </a:cxn>
                    <a:cxn ang="0">
                      <a:pos x="66" y="1184"/>
                    </a:cxn>
                    <a:cxn ang="0">
                      <a:pos x="0" y="1269"/>
                    </a:cxn>
                    <a:cxn ang="0">
                      <a:pos x="25" y="1303"/>
                    </a:cxn>
                  </a:cxnLst>
                  <a:rect l="0" t="0" r="r" b="b"/>
                  <a:pathLst>
                    <a:path w="3069" h="2826">
                      <a:moveTo>
                        <a:pt x="25" y="1303"/>
                      </a:moveTo>
                      <a:lnTo>
                        <a:pt x="146" y="1184"/>
                      </a:lnTo>
                      <a:lnTo>
                        <a:pt x="349" y="1038"/>
                      </a:lnTo>
                      <a:lnTo>
                        <a:pt x="604" y="924"/>
                      </a:lnTo>
                      <a:lnTo>
                        <a:pt x="927" y="809"/>
                      </a:lnTo>
                      <a:lnTo>
                        <a:pt x="1199" y="756"/>
                      </a:lnTo>
                      <a:lnTo>
                        <a:pt x="1416" y="756"/>
                      </a:lnTo>
                      <a:lnTo>
                        <a:pt x="1622" y="560"/>
                      </a:lnTo>
                      <a:lnTo>
                        <a:pt x="1946" y="328"/>
                      </a:lnTo>
                      <a:lnTo>
                        <a:pt x="2197" y="199"/>
                      </a:lnTo>
                      <a:lnTo>
                        <a:pt x="2373" y="137"/>
                      </a:lnTo>
                      <a:lnTo>
                        <a:pt x="2513" y="118"/>
                      </a:lnTo>
                      <a:lnTo>
                        <a:pt x="2605" y="137"/>
                      </a:lnTo>
                      <a:lnTo>
                        <a:pt x="2620" y="163"/>
                      </a:lnTo>
                      <a:lnTo>
                        <a:pt x="2636" y="247"/>
                      </a:lnTo>
                      <a:lnTo>
                        <a:pt x="2605" y="328"/>
                      </a:lnTo>
                      <a:lnTo>
                        <a:pt x="2503" y="463"/>
                      </a:lnTo>
                      <a:lnTo>
                        <a:pt x="2348" y="596"/>
                      </a:lnTo>
                      <a:lnTo>
                        <a:pt x="2116" y="776"/>
                      </a:lnTo>
                      <a:lnTo>
                        <a:pt x="1936" y="872"/>
                      </a:lnTo>
                      <a:lnTo>
                        <a:pt x="1829" y="894"/>
                      </a:lnTo>
                      <a:lnTo>
                        <a:pt x="2009" y="1027"/>
                      </a:lnTo>
                      <a:lnTo>
                        <a:pt x="2178" y="1221"/>
                      </a:lnTo>
                      <a:lnTo>
                        <a:pt x="2256" y="1369"/>
                      </a:lnTo>
                      <a:lnTo>
                        <a:pt x="2337" y="1581"/>
                      </a:lnTo>
                      <a:lnTo>
                        <a:pt x="2373" y="1835"/>
                      </a:lnTo>
                      <a:lnTo>
                        <a:pt x="2388" y="2064"/>
                      </a:lnTo>
                      <a:lnTo>
                        <a:pt x="2396" y="2381"/>
                      </a:lnTo>
                      <a:lnTo>
                        <a:pt x="2360" y="2608"/>
                      </a:lnTo>
                      <a:lnTo>
                        <a:pt x="2488" y="2542"/>
                      </a:lnTo>
                      <a:lnTo>
                        <a:pt x="2827" y="2657"/>
                      </a:lnTo>
                      <a:lnTo>
                        <a:pt x="2944" y="2826"/>
                      </a:lnTo>
                      <a:lnTo>
                        <a:pt x="2966" y="2608"/>
                      </a:lnTo>
                      <a:lnTo>
                        <a:pt x="3069" y="2555"/>
                      </a:lnTo>
                      <a:lnTo>
                        <a:pt x="3055" y="2381"/>
                      </a:lnTo>
                      <a:lnTo>
                        <a:pt x="2859" y="2229"/>
                      </a:lnTo>
                      <a:lnTo>
                        <a:pt x="2966" y="2030"/>
                      </a:lnTo>
                      <a:lnTo>
                        <a:pt x="2930" y="1898"/>
                      </a:lnTo>
                      <a:lnTo>
                        <a:pt x="2488" y="1847"/>
                      </a:lnTo>
                      <a:lnTo>
                        <a:pt x="2436" y="1619"/>
                      </a:lnTo>
                      <a:lnTo>
                        <a:pt x="2373" y="1420"/>
                      </a:lnTo>
                      <a:lnTo>
                        <a:pt x="2319" y="1255"/>
                      </a:lnTo>
                      <a:lnTo>
                        <a:pt x="2513" y="942"/>
                      </a:lnTo>
                      <a:lnTo>
                        <a:pt x="2658" y="677"/>
                      </a:lnTo>
                      <a:lnTo>
                        <a:pt x="2771" y="397"/>
                      </a:lnTo>
                      <a:lnTo>
                        <a:pt x="2816" y="209"/>
                      </a:lnTo>
                      <a:lnTo>
                        <a:pt x="2796" y="80"/>
                      </a:lnTo>
                      <a:lnTo>
                        <a:pt x="2717" y="13"/>
                      </a:lnTo>
                      <a:lnTo>
                        <a:pt x="2595" y="0"/>
                      </a:lnTo>
                      <a:lnTo>
                        <a:pt x="2436" y="13"/>
                      </a:lnTo>
                      <a:lnTo>
                        <a:pt x="2231" y="80"/>
                      </a:lnTo>
                      <a:lnTo>
                        <a:pt x="1920" y="265"/>
                      </a:lnTo>
                      <a:lnTo>
                        <a:pt x="1586" y="529"/>
                      </a:lnTo>
                      <a:lnTo>
                        <a:pt x="1393" y="690"/>
                      </a:lnTo>
                      <a:lnTo>
                        <a:pt x="1006" y="725"/>
                      </a:lnTo>
                      <a:lnTo>
                        <a:pt x="711" y="809"/>
                      </a:lnTo>
                      <a:lnTo>
                        <a:pt x="430" y="942"/>
                      </a:lnTo>
                      <a:lnTo>
                        <a:pt x="194" y="1074"/>
                      </a:lnTo>
                      <a:lnTo>
                        <a:pt x="66" y="1184"/>
                      </a:lnTo>
                      <a:lnTo>
                        <a:pt x="0" y="1269"/>
                      </a:lnTo>
                      <a:lnTo>
                        <a:pt x="25" y="130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64610" name="Freeform 98"/>
                <p:cNvSpPr>
                  <a:spLocks/>
                </p:cNvSpPr>
                <p:nvPr/>
              </p:nvSpPr>
              <p:spPr bwMode="auto">
                <a:xfrm>
                  <a:off x="2826" y="2642"/>
                  <a:ext cx="145" cy="136"/>
                </a:xfrm>
                <a:custGeom>
                  <a:avLst/>
                  <a:gdLst/>
                  <a:ahLst/>
                  <a:cxnLst>
                    <a:cxn ang="0">
                      <a:pos x="1082" y="332"/>
                    </a:cxn>
                    <a:cxn ang="0">
                      <a:pos x="995" y="232"/>
                    </a:cxn>
                    <a:cxn ang="0">
                      <a:pos x="839" y="133"/>
                    </a:cxn>
                    <a:cxn ang="0">
                      <a:pos x="581" y="70"/>
                    </a:cxn>
                    <a:cxn ang="0">
                      <a:pos x="581" y="316"/>
                    </a:cxn>
                    <a:cxn ang="0">
                      <a:pos x="815" y="360"/>
                    </a:cxn>
                    <a:cxn ang="0">
                      <a:pos x="954" y="493"/>
                    </a:cxn>
                    <a:cxn ang="0">
                      <a:pos x="932" y="545"/>
                    </a:cxn>
                    <a:cxn ang="0">
                      <a:pos x="772" y="431"/>
                    </a:cxn>
                    <a:cxn ang="0">
                      <a:pos x="530" y="360"/>
                    </a:cxn>
                    <a:cxn ang="0">
                      <a:pos x="335" y="360"/>
                    </a:cxn>
                    <a:cxn ang="0">
                      <a:pos x="129" y="431"/>
                    </a:cxn>
                    <a:cxn ang="0">
                      <a:pos x="180" y="614"/>
                    </a:cxn>
                    <a:cxn ang="0">
                      <a:pos x="412" y="545"/>
                    </a:cxn>
                    <a:cxn ang="0">
                      <a:pos x="644" y="545"/>
                    </a:cxn>
                    <a:cxn ang="0">
                      <a:pos x="732" y="596"/>
                    </a:cxn>
                    <a:cxn ang="0">
                      <a:pos x="726" y="626"/>
                    </a:cxn>
                    <a:cxn ang="0">
                      <a:pos x="611" y="614"/>
                    </a:cxn>
                    <a:cxn ang="0">
                      <a:pos x="464" y="614"/>
                    </a:cxn>
                    <a:cxn ang="0">
                      <a:pos x="313" y="658"/>
                    </a:cxn>
                    <a:cxn ang="0">
                      <a:pos x="93" y="779"/>
                    </a:cxn>
                    <a:cxn ang="0">
                      <a:pos x="93" y="993"/>
                    </a:cxn>
                    <a:cxn ang="0">
                      <a:pos x="298" y="876"/>
                    </a:cxn>
                    <a:cxn ang="0">
                      <a:pos x="530" y="809"/>
                    </a:cxn>
                    <a:cxn ang="0">
                      <a:pos x="674" y="827"/>
                    </a:cxn>
                    <a:cxn ang="0">
                      <a:pos x="674" y="861"/>
                    </a:cxn>
                    <a:cxn ang="0">
                      <a:pos x="530" y="861"/>
                    </a:cxn>
                    <a:cxn ang="0">
                      <a:pos x="282" y="926"/>
                    </a:cxn>
                    <a:cxn ang="0">
                      <a:pos x="55" y="1093"/>
                    </a:cxn>
                    <a:cxn ang="0">
                      <a:pos x="0" y="809"/>
                    </a:cxn>
                    <a:cxn ang="0">
                      <a:pos x="129" y="649"/>
                    </a:cxn>
                    <a:cxn ang="0">
                      <a:pos x="40" y="431"/>
                    </a:cxn>
                    <a:cxn ang="0">
                      <a:pos x="170" y="346"/>
                    </a:cxn>
                    <a:cxn ang="0">
                      <a:pos x="349" y="316"/>
                    </a:cxn>
                    <a:cxn ang="0">
                      <a:pos x="491" y="316"/>
                    </a:cxn>
                    <a:cxn ang="0">
                      <a:pos x="540" y="0"/>
                    </a:cxn>
                    <a:cxn ang="0">
                      <a:pos x="700" y="16"/>
                    </a:cxn>
                    <a:cxn ang="0">
                      <a:pos x="865" y="70"/>
                    </a:cxn>
                    <a:cxn ang="0">
                      <a:pos x="1043" y="169"/>
                    </a:cxn>
                    <a:cxn ang="0">
                      <a:pos x="1159" y="265"/>
                    </a:cxn>
                    <a:cxn ang="0">
                      <a:pos x="1082" y="332"/>
                    </a:cxn>
                  </a:cxnLst>
                  <a:rect l="0" t="0" r="r" b="b"/>
                  <a:pathLst>
                    <a:path w="1159" h="1093">
                      <a:moveTo>
                        <a:pt x="1082" y="332"/>
                      </a:moveTo>
                      <a:lnTo>
                        <a:pt x="995" y="232"/>
                      </a:lnTo>
                      <a:lnTo>
                        <a:pt x="839" y="133"/>
                      </a:lnTo>
                      <a:lnTo>
                        <a:pt x="581" y="70"/>
                      </a:lnTo>
                      <a:lnTo>
                        <a:pt x="581" y="316"/>
                      </a:lnTo>
                      <a:lnTo>
                        <a:pt x="815" y="360"/>
                      </a:lnTo>
                      <a:lnTo>
                        <a:pt x="954" y="493"/>
                      </a:lnTo>
                      <a:lnTo>
                        <a:pt x="932" y="545"/>
                      </a:lnTo>
                      <a:lnTo>
                        <a:pt x="772" y="431"/>
                      </a:lnTo>
                      <a:lnTo>
                        <a:pt x="530" y="360"/>
                      </a:lnTo>
                      <a:lnTo>
                        <a:pt x="335" y="360"/>
                      </a:lnTo>
                      <a:lnTo>
                        <a:pt x="129" y="431"/>
                      </a:lnTo>
                      <a:lnTo>
                        <a:pt x="180" y="614"/>
                      </a:lnTo>
                      <a:lnTo>
                        <a:pt x="412" y="545"/>
                      </a:lnTo>
                      <a:lnTo>
                        <a:pt x="644" y="545"/>
                      </a:lnTo>
                      <a:lnTo>
                        <a:pt x="732" y="596"/>
                      </a:lnTo>
                      <a:lnTo>
                        <a:pt x="726" y="626"/>
                      </a:lnTo>
                      <a:lnTo>
                        <a:pt x="611" y="614"/>
                      </a:lnTo>
                      <a:lnTo>
                        <a:pt x="464" y="614"/>
                      </a:lnTo>
                      <a:lnTo>
                        <a:pt x="313" y="658"/>
                      </a:lnTo>
                      <a:lnTo>
                        <a:pt x="93" y="779"/>
                      </a:lnTo>
                      <a:lnTo>
                        <a:pt x="93" y="993"/>
                      </a:lnTo>
                      <a:lnTo>
                        <a:pt x="298" y="876"/>
                      </a:lnTo>
                      <a:lnTo>
                        <a:pt x="530" y="809"/>
                      </a:lnTo>
                      <a:lnTo>
                        <a:pt x="674" y="827"/>
                      </a:lnTo>
                      <a:lnTo>
                        <a:pt x="674" y="861"/>
                      </a:lnTo>
                      <a:lnTo>
                        <a:pt x="530" y="861"/>
                      </a:lnTo>
                      <a:lnTo>
                        <a:pt x="282" y="926"/>
                      </a:lnTo>
                      <a:lnTo>
                        <a:pt x="55" y="1093"/>
                      </a:lnTo>
                      <a:lnTo>
                        <a:pt x="0" y="809"/>
                      </a:lnTo>
                      <a:lnTo>
                        <a:pt x="129" y="649"/>
                      </a:lnTo>
                      <a:lnTo>
                        <a:pt x="40" y="431"/>
                      </a:lnTo>
                      <a:lnTo>
                        <a:pt x="170" y="346"/>
                      </a:lnTo>
                      <a:lnTo>
                        <a:pt x="349" y="316"/>
                      </a:lnTo>
                      <a:lnTo>
                        <a:pt x="491" y="316"/>
                      </a:lnTo>
                      <a:lnTo>
                        <a:pt x="540" y="0"/>
                      </a:lnTo>
                      <a:lnTo>
                        <a:pt x="700" y="16"/>
                      </a:lnTo>
                      <a:lnTo>
                        <a:pt x="865" y="70"/>
                      </a:lnTo>
                      <a:lnTo>
                        <a:pt x="1043" y="169"/>
                      </a:lnTo>
                      <a:lnTo>
                        <a:pt x="1159" y="265"/>
                      </a:lnTo>
                      <a:lnTo>
                        <a:pt x="1082" y="3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64611" name="Freeform 99"/>
                <p:cNvSpPr>
                  <a:spLocks/>
                </p:cNvSpPr>
                <p:nvPr/>
              </p:nvSpPr>
              <p:spPr bwMode="auto">
                <a:xfrm>
                  <a:off x="2828" y="2770"/>
                  <a:ext cx="471" cy="403"/>
                </a:xfrm>
                <a:custGeom>
                  <a:avLst/>
                  <a:gdLst/>
                  <a:ahLst/>
                  <a:cxnLst>
                    <a:cxn ang="0">
                      <a:pos x="525" y="364"/>
                    </a:cxn>
                    <a:cxn ang="0">
                      <a:pos x="486" y="748"/>
                    </a:cxn>
                    <a:cxn ang="0">
                      <a:pos x="486" y="1046"/>
                    </a:cxn>
                    <a:cxn ang="0">
                      <a:pos x="515" y="1555"/>
                    </a:cxn>
                    <a:cxn ang="0">
                      <a:pos x="608" y="1982"/>
                    </a:cxn>
                    <a:cxn ang="0">
                      <a:pos x="735" y="2399"/>
                    </a:cxn>
                    <a:cxn ang="0">
                      <a:pos x="904" y="2806"/>
                    </a:cxn>
                    <a:cxn ang="0">
                      <a:pos x="1046" y="3023"/>
                    </a:cxn>
                    <a:cxn ang="0">
                      <a:pos x="1189" y="3108"/>
                    </a:cxn>
                    <a:cxn ang="0">
                      <a:pos x="1344" y="3153"/>
                    </a:cxn>
                    <a:cxn ang="0">
                      <a:pos x="1499" y="3140"/>
                    </a:cxn>
                    <a:cxn ang="0">
                      <a:pos x="1777" y="3072"/>
                    </a:cxn>
                    <a:cxn ang="0">
                      <a:pos x="2009" y="2924"/>
                    </a:cxn>
                    <a:cxn ang="0">
                      <a:pos x="2408" y="2611"/>
                    </a:cxn>
                    <a:cxn ang="0">
                      <a:pos x="2761" y="2262"/>
                    </a:cxn>
                    <a:cxn ang="0">
                      <a:pos x="2989" y="1954"/>
                    </a:cxn>
                    <a:cxn ang="0">
                      <a:pos x="3136" y="1688"/>
                    </a:cxn>
                    <a:cxn ang="0">
                      <a:pos x="3265" y="1357"/>
                    </a:cxn>
                    <a:cxn ang="0">
                      <a:pos x="3328" y="1143"/>
                    </a:cxn>
                    <a:cxn ang="0">
                      <a:pos x="3652" y="1011"/>
                    </a:cxn>
                    <a:cxn ang="0">
                      <a:pos x="3767" y="1110"/>
                    </a:cxn>
                    <a:cxn ang="0">
                      <a:pos x="3638" y="1110"/>
                    </a:cxn>
                    <a:cxn ang="0">
                      <a:pos x="3428" y="1555"/>
                    </a:cxn>
                    <a:cxn ang="0">
                      <a:pos x="3251" y="1688"/>
                    </a:cxn>
                    <a:cxn ang="0">
                      <a:pos x="2966" y="2101"/>
                    </a:cxn>
                    <a:cxn ang="0">
                      <a:pos x="2735" y="2379"/>
                    </a:cxn>
                    <a:cxn ang="0">
                      <a:pos x="2467" y="2644"/>
                    </a:cxn>
                    <a:cxn ang="0">
                      <a:pos x="2124" y="2924"/>
                    </a:cxn>
                    <a:cxn ang="0">
                      <a:pos x="1896" y="3090"/>
                    </a:cxn>
                    <a:cxn ang="0">
                      <a:pos x="1584" y="3189"/>
                    </a:cxn>
                    <a:cxn ang="0">
                      <a:pos x="1433" y="3223"/>
                    </a:cxn>
                    <a:cxn ang="0">
                      <a:pos x="1237" y="3223"/>
                    </a:cxn>
                    <a:cxn ang="0">
                      <a:pos x="1067" y="3140"/>
                    </a:cxn>
                    <a:cxn ang="0">
                      <a:pos x="917" y="2975"/>
                    </a:cxn>
                    <a:cxn ang="0">
                      <a:pos x="787" y="2725"/>
                    </a:cxn>
                    <a:cxn ang="0">
                      <a:pos x="542" y="2034"/>
                    </a:cxn>
                    <a:cxn ang="0">
                      <a:pos x="449" y="1626"/>
                    </a:cxn>
                    <a:cxn ang="0">
                      <a:pos x="427" y="1143"/>
                    </a:cxn>
                    <a:cxn ang="0">
                      <a:pos x="408" y="761"/>
                    </a:cxn>
                    <a:cxn ang="0">
                      <a:pos x="231" y="515"/>
                    </a:cxn>
                    <a:cxn ang="0">
                      <a:pos x="165" y="600"/>
                    </a:cxn>
                    <a:cxn ang="0">
                      <a:pos x="61" y="544"/>
                    </a:cxn>
                    <a:cxn ang="0">
                      <a:pos x="165" y="147"/>
                    </a:cxn>
                    <a:cxn ang="0">
                      <a:pos x="0" y="107"/>
                    </a:cxn>
                    <a:cxn ang="0">
                      <a:pos x="40" y="0"/>
                    </a:cxn>
                    <a:cxn ang="0">
                      <a:pos x="257" y="70"/>
                    </a:cxn>
                    <a:cxn ang="0">
                      <a:pos x="408" y="183"/>
                    </a:cxn>
                    <a:cxn ang="0">
                      <a:pos x="504" y="302"/>
                    </a:cxn>
                    <a:cxn ang="0">
                      <a:pos x="525" y="364"/>
                    </a:cxn>
                  </a:cxnLst>
                  <a:rect l="0" t="0" r="r" b="b"/>
                  <a:pathLst>
                    <a:path w="3767" h="3223">
                      <a:moveTo>
                        <a:pt x="525" y="364"/>
                      </a:moveTo>
                      <a:lnTo>
                        <a:pt x="486" y="748"/>
                      </a:lnTo>
                      <a:lnTo>
                        <a:pt x="486" y="1046"/>
                      </a:lnTo>
                      <a:lnTo>
                        <a:pt x="515" y="1555"/>
                      </a:lnTo>
                      <a:lnTo>
                        <a:pt x="608" y="1982"/>
                      </a:lnTo>
                      <a:lnTo>
                        <a:pt x="735" y="2399"/>
                      </a:lnTo>
                      <a:lnTo>
                        <a:pt x="904" y="2806"/>
                      </a:lnTo>
                      <a:lnTo>
                        <a:pt x="1046" y="3023"/>
                      </a:lnTo>
                      <a:lnTo>
                        <a:pt x="1189" y="3108"/>
                      </a:lnTo>
                      <a:lnTo>
                        <a:pt x="1344" y="3153"/>
                      </a:lnTo>
                      <a:lnTo>
                        <a:pt x="1499" y="3140"/>
                      </a:lnTo>
                      <a:lnTo>
                        <a:pt x="1777" y="3072"/>
                      </a:lnTo>
                      <a:lnTo>
                        <a:pt x="2009" y="2924"/>
                      </a:lnTo>
                      <a:lnTo>
                        <a:pt x="2408" y="2611"/>
                      </a:lnTo>
                      <a:lnTo>
                        <a:pt x="2761" y="2262"/>
                      </a:lnTo>
                      <a:lnTo>
                        <a:pt x="2989" y="1954"/>
                      </a:lnTo>
                      <a:lnTo>
                        <a:pt x="3136" y="1688"/>
                      </a:lnTo>
                      <a:lnTo>
                        <a:pt x="3265" y="1357"/>
                      </a:lnTo>
                      <a:lnTo>
                        <a:pt x="3328" y="1143"/>
                      </a:lnTo>
                      <a:lnTo>
                        <a:pt x="3652" y="1011"/>
                      </a:lnTo>
                      <a:lnTo>
                        <a:pt x="3767" y="1110"/>
                      </a:lnTo>
                      <a:lnTo>
                        <a:pt x="3638" y="1110"/>
                      </a:lnTo>
                      <a:lnTo>
                        <a:pt x="3428" y="1555"/>
                      </a:lnTo>
                      <a:lnTo>
                        <a:pt x="3251" y="1688"/>
                      </a:lnTo>
                      <a:lnTo>
                        <a:pt x="2966" y="2101"/>
                      </a:lnTo>
                      <a:lnTo>
                        <a:pt x="2735" y="2379"/>
                      </a:lnTo>
                      <a:lnTo>
                        <a:pt x="2467" y="2644"/>
                      </a:lnTo>
                      <a:lnTo>
                        <a:pt x="2124" y="2924"/>
                      </a:lnTo>
                      <a:lnTo>
                        <a:pt x="1896" y="3090"/>
                      </a:lnTo>
                      <a:lnTo>
                        <a:pt x="1584" y="3189"/>
                      </a:lnTo>
                      <a:lnTo>
                        <a:pt x="1433" y="3223"/>
                      </a:lnTo>
                      <a:lnTo>
                        <a:pt x="1237" y="3223"/>
                      </a:lnTo>
                      <a:lnTo>
                        <a:pt x="1067" y="3140"/>
                      </a:lnTo>
                      <a:lnTo>
                        <a:pt x="917" y="2975"/>
                      </a:lnTo>
                      <a:lnTo>
                        <a:pt x="787" y="2725"/>
                      </a:lnTo>
                      <a:lnTo>
                        <a:pt x="542" y="2034"/>
                      </a:lnTo>
                      <a:lnTo>
                        <a:pt x="449" y="1626"/>
                      </a:lnTo>
                      <a:lnTo>
                        <a:pt x="427" y="1143"/>
                      </a:lnTo>
                      <a:lnTo>
                        <a:pt x="408" y="761"/>
                      </a:lnTo>
                      <a:lnTo>
                        <a:pt x="231" y="515"/>
                      </a:lnTo>
                      <a:lnTo>
                        <a:pt x="165" y="600"/>
                      </a:lnTo>
                      <a:lnTo>
                        <a:pt x="61" y="544"/>
                      </a:lnTo>
                      <a:lnTo>
                        <a:pt x="165" y="147"/>
                      </a:lnTo>
                      <a:lnTo>
                        <a:pt x="0" y="107"/>
                      </a:lnTo>
                      <a:lnTo>
                        <a:pt x="40" y="0"/>
                      </a:lnTo>
                      <a:lnTo>
                        <a:pt x="257" y="70"/>
                      </a:lnTo>
                      <a:lnTo>
                        <a:pt x="408" y="183"/>
                      </a:lnTo>
                      <a:lnTo>
                        <a:pt x="504" y="302"/>
                      </a:lnTo>
                      <a:lnTo>
                        <a:pt x="525" y="36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64612" name="Freeform 100"/>
                <p:cNvSpPr>
                  <a:spLocks/>
                </p:cNvSpPr>
                <p:nvPr/>
              </p:nvSpPr>
              <p:spPr bwMode="auto">
                <a:xfrm>
                  <a:off x="2811" y="2760"/>
                  <a:ext cx="73" cy="174"/>
                </a:xfrm>
                <a:custGeom>
                  <a:avLst/>
                  <a:gdLst/>
                  <a:ahLst/>
                  <a:cxnLst>
                    <a:cxn ang="0">
                      <a:pos x="390" y="0"/>
                    </a:cxn>
                    <a:cxn ang="0">
                      <a:pos x="261" y="102"/>
                    </a:cxn>
                    <a:cxn ang="0">
                      <a:pos x="189" y="246"/>
                    </a:cxn>
                    <a:cxn ang="0">
                      <a:pos x="146" y="392"/>
                    </a:cxn>
                    <a:cxn ang="0">
                      <a:pos x="118" y="647"/>
                    </a:cxn>
                    <a:cxn ang="0">
                      <a:pos x="133" y="909"/>
                    </a:cxn>
                    <a:cxn ang="0">
                      <a:pos x="189" y="1127"/>
                    </a:cxn>
                    <a:cxn ang="0">
                      <a:pos x="288" y="1254"/>
                    </a:cxn>
                    <a:cxn ang="0">
                      <a:pos x="390" y="1336"/>
                    </a:cxn>
                    <a:cxn ang="0">
                      <a:pos x="582" y="1400"/>
                    </a:cxn>
                    <a:cxn ang="0">
                      <a:pos x="400" y="1400"/>
                    </a:cxn>
                    <a:cxn ang="0">
                      <a:pos x="288" y="1358"/>
                    </a:cxn>
                    <a:cxn ang="0">
                      <a:pos x="118" y="1191"/>
                    </a:cxn>
                    <a:cxn ang="0">
                      <a:pos x="59" y="1007"/>
                    </a:cxn>
                    <a:cxn ang="0">
                      <a:pos x="16" y="829"/>
                    </a:cxn>
                    <a:cxn ang="0">
                      <a:pos x="0" y="647"/>
                    </a:cxn>
                    <a:cxn ang="0">
                      <a:pos x="0" y="430"/>
                    </a:cxn>
                    <a:cxn ang="0">
                      <a:pos x="59" y="264"/>
                    </a:cxn>
                    <a:cxn ang="0">
                      <a:pos x="106" y="188"/>
                    </a:cxn>
                    <a:cxn ang="0">
                      <a:pos x="211" y="69"/>
                    </a:cxn>
                    <a:cxn ang="0">
                      <a:pos x="390" y="0"/>
                    </a:cxn>
                  </a:cxnLst>
                  <a:rect l="0" t="0" r="r" b="b"/>
                  <a:pathLst>
                    <a:path w="582" h="1400">
                      <a:moveTo>
                        <a:pt x="390" y="0"/>
                      </a:moveTo>
                      <a:lnTo>
                        <a:pt x="261" y="102"/>
                      </a:lnTo>
                      <a:lnTo>
                        <a:pt x="189" y="246"/>
                      </a:lnTo>
                      <a:lnTo>
                        <a:pt x="146" y="392"/>
                      </a:lnTo>
                      <a:lnTo>
                        <a:pt x="118" y="647"/>
                      </a:lnTo>
                      <a:lnTo>
                        <a:pt x="133" y="909"/>
                      </a:lnTo>
                      <a:lnTo>
                        <a:pt x="189" y="1127"/>
                      </a:lnTo>
                      <a:lnTo>
                        <a:pt x="288" y="1254"/>
                      </a:lnTo>
                      <a:lnTo>
                        <a:pt x="390" y="1336"/>
                      </a:lnTo>
                      <a:lnTo>
                        <a:pt x="582" y="1400"/>
                      </a:lnTo>
                      <a:lnTo>
                        <a:pt x="400" y="1400"/>
                      </a:lnTo>
                      <a:lnTo>
                        <a:pt x="288" y="1358"/>
                      </a:lnTo>
                      <a:lnTo>
                        <a:pt x="118" y="1191"/>
                      </a:lnTo>
                      <a:lnTo>
                        <a:pt x="59" y="1007"/>
                      </a:lnTo>
                      <a:lnTo>
                        <a:pt x="16" y="829"/>
                      </a:lnTo>
                      <a:lnTo>
                        <a:pt x="0" y="647"/>
                      </a:lnTo>
                      <a:lnTo>
                        <a:pt x="0" y="430"/>
                      </a:lnTo>
                      <a:lnTo>
                        <a:pt x="59" y="264"/>
                      </a:lnTo>
                      <a:lnTo>
                        <a:pt x="106" y="188"/>
                      </a:lnTo>
                      <a:lnTo>
                        <a:pt x="211" y="69"/>
                      </a:lnTo>
                      <a:lnTo>
                        <a:pt x="39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64613" name="Freeform 101"/>
                <p:cNvSpPr>
                  <a:spLocks/>
                </p:cNvSpPr>
                <p:nvPr/>
              </p:nvSpPr>
              <p:spPr bwMode="auto">
                <a:xfrm>
                  <a:off x="3190" y="2869"/>
                  <a:ext cx="133" cy="177"/>
                </a:xfrm>
                <a:custGeom>
                  <a:avLst/>
                  <a:gdLst/>
                  <a:ahLst/>
                  <a:cxnLst>
                    <a:cxn ang="0">
                      <a:pos x="66" y="1288"/>
                    </a:cxn>
                    <a:cxn ang="0">
                      <a:pos x="186" y="1307"/>
                    </a:cxn>
                    <a:cxn ang="0">
                      <a:pos x="285" y="1240"/>
                    </a:cxn>
                    <a:cxn ang="0">
                      <a:pos x="494" y="1071"/>
                    </a:cxn>
                    <a:cxn ang="0">
                      <a:pos x="675" y="876"/>
                    </a:cxn>
                    <a:cxn ang="0">
                      <a:pos x="827" y="662"/>
                    </a:cxn>
                    <a:cxn ang="0">
                      <a:pos x="939" y="412"/>
                    </a:cxn>
                    <a:cxn ang="0">
                      <a:pos x="1010" y="217"/>
                    </a:cxn>
                    <a:cxn ang="0">
                      <a:pos x="1024" y="84"/>
                    </a:cxn>
                    <a:cxn ang="0">
                      <a:pos x="1046" y="0"/>
                    </a:cxn>
                    <a:cxn ang="0">
                      <a:pos x="1059" y="185"/>
                    </a:cxn>
                    <a:cxn ang="0">
                      <a:pos x="1024" y="364"/>
                    </a:cxn>
                    <a:cxn ang="0">
                      <a:pos x="876" y="695"/>
                    </a:cxn>
                    <a:cxn ang="0">
                      <a:pos x="762" y="894"/>
                    </a:cxn>
                    <a:cxn ang="0">
                      <a:pos x="547" y="1174"/>
                    </a:cxn>
                    <a:cxn ang="0">
                      <a:pos x="351" y="1339"/>
                    </a:cxn>
                    <a:cxn ang="0">
                      <a:pos x="222" y="1405"/>
                    </a:cxn>
                    <a:cxn ang="0">
                      <a:pos x="129" y="1420"/>
                    </a:cxn>
                    <a:cxn ang="0">
                      <a:pos x="53" y="1405"/>
                    </a:cxn>
                    <a:cxn ang="0">
                      <a:pos x="0" y="1374"/>
                    </a:cxn>
                    <a:cxn ang="0">
                      <a:pos x="66" y="1288"/>
                    </a:cxn>
                  </a:cxnLst>
                  <a:rect l="0" t="0" r="r" b="b"/>
                  <a:pathLst>
                    <a:path w="1059" h="1420">
                      <a:moveTo>
                        <a:pt x="66" y="1288"/>
                      </a:moveTo>
                      <a:lnTo>
                        <a:pt x="186" y="1307"/>
                      </a:lnTo>
                      <a:lnTo>
                        <a:pt x="285" y="1240"/>
                      </a:lnTo>
                      <a:lnTo>
                        <a:pt x="494" y="1071"/>
                      </a:lnTo>
                      <a:lnTo>
                        <a:pt x="675" y="876"/>
                      </a:lnTo>
                      <a:lnTo>
                        <a:pt x="827" y="662"/>
                      </a:lnTo>
                      <a:lnTo>
                        <a:pt x="939" y="412"/>
                      </a:lnTo>
                      <a:lnTo>
                        <a:pt x="1010" y="217"/>
                      </a:lnTo>
                      <a:lnTo>
                        <a:pt x="1024" y="84"/>
                      </a:lnTo>
                      <a:lnTo>
                        <a:pt x="1046" y="0"/>
                      </a:lnTo>
                      <a:lnTo>
                        <a:pt x="1059" y="185"/>
                      </a:lnTo>
                      <a:lnTo>
                        <a:pt x="1024" y="364"/>
                      </a:lnTo>
                      <a:lnTo>
                        <a:pt x="876" y="695"/>
                      </a:lnTo>
                      <a:lnTo>
                        <a:pt x="762" y="894"/>
                      </a:lnTo>
                      <a:lnTo>
                        <a:pt x="547" y="1174"/>
                      </a:lnTo>
                      <a:lnTo>
                        <a:pt x="351" y="1339"/>
                      </a:lnTo>
                      <a:lnTo>
                        <a:pt x="222" y="1405"/>
                      </a:lnTo>
                      <a:lnTo>
                        <a:pt x="129" y="1420"/>
                      </a:lnTo>
                      <a:lnTo>
                        <a:pt x="53" y="1405"/>
                      </a:lnTo>
                      <a:lnTo>
                        <a:pt x="0" y="1374"/>
                      </a:lnTo>
                      <a:lnTo>
                        <a:pt x="66" y="128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64614" name="Freeform 102"/>
                <p:cNvSpPr>
                  <a:spLocks/>
                </p:cNvSpPr>
                <p:nvPr/>
              </p:nvSpPr>
              <p:spPr bwMode="auto">
                <a:xfrm>
                  <a:off x="2803" y="3023"/>
                  <a:ext cx="109" cy="152"/>
                </a:xfrm>
                <a:custGeom>
                  <a:avLst/>
                  <a:gdLst/>
                  <a:ahLst/>
                  <a:cxnLst>
                    <a:cxn ang="0">
                      <a:pos x="847" y="204"/>
                    </a:cxn>
                    <a:cxn ang="0">
                      <a:pos x="527" y="103"/>
                    </a:cxn>
                    <a:cxn ang="0">
                      <a:pos x="302" y="0"/>
                    </a:cxn>
                    <a:cxn ang="0">
                      <a:pos x="0" y="463"/>
                    </a:cxn>
                    <a:cxn ang="0">
                      <a:pos x="155" y="776"/>
                    </a:cxn>
                    <a:cxn ang="0">
                      <a:pos x="361" y="1188"/>
                    </a:cxn>
                    <a:cxn ang="0">
                      <a:pos x="547" y="1219"/>
                    </a:cxn>
                    <a:cxn ang="0">
                      <a:pos x="484" y="984"/>
                    </a:cxn>
                    <a:cxn ang="0">
                      <a:pos x="387" y="695"/>
                    </a:cxn>
                    <a:cxn ang="0">
                      <a:pos x="236" y="435"/>
                    </a:cxn>
                    <a:cxn ang="0">
                      <a:pos x="401" y="155"/>
                    </a:cxn>
                    <a:cxn ang="0">
                      <a:pos x="866" y="335"/>
                    </a:cxn>
                    <a:cxn ang="0">
                      <a:pos x="847" y="204"/>
                    </a:cxn>
                  </a:cxnLst>
                  <a:rect l="0" t="0" r="r" b="b"/>
                  <a:pathLst>
                    <a:path w="866" h="1219">
                      <a:moveTo>
                        <a:pt x="847" y="204"/>
                      </a:moveTo>
                      <a:lnTo>
                        <a:pt x="527" y="103"/>
                      </a:lnTo>
                      <a:lnTo>
                        <a:pt x="302" y="0"/>
                      </a:lnTo>
                      <a:lnTo>
                        <a:pt x="0" y="463"/>
                      </a:lnTo>
                      <a:lnTo>
                        <a:pt x="155" y="776"/>
                      </a:lnTo>
                      <a:lnTo>
                        <a:pt x="361" y="1188"/>
                      </a:lnTo>
                      <a:lnTo>
                        <a:pt x="547" y="1219"/>
                      </a:lnTo>
                      <a:lnTo>
                        <a:pt x="484" y="984"/>
                      </a:lnTo>
                      <a:lnTo>
                        <a:pt x="387" y="695"/>
                      </a:lnTo>
                      <a:lnTo>
                        <a:pt x="236" y="435"/>
                      </a:lnTo>
                      <a:lnTo>
                        <a:pt x="401" y="155"/>
                      </a:lnTo>
                      <a:lnTo>
                        <a:pt x="866" y="335"/>
                      </a:lnTo>
                      <a:lnTo>
                        <a:pt x="847" y="20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64615" name="Freeform 103"/>
                <p:cNvSpPr>
                  <a:spLocks/>
                </p:cNvSpPr>
                <p:nvPr/>
              </p:nvSpPr>
              <p:spPr bwMode="auto">
                <a:xfrm>
                  <a:off x="2562" y="3098"/>
                  <a:ext cx="581" cy="132"/>
                </a:xfrm>
                <a:custGeom>
                  <a:avLst/>
                  <a:gdLst/>
                  <a:ahLst/>
                  <a:cxnLst>
                    <a:cxn ang="0">
                      <a:pos x="1986" y="0"/>
                    </a:cxn>
                    <a:cxn ang="0">
                      <a:pos x="1482" y="672"/>
                    </a:cxn>
                    <a:cxn ang="0">
                      <a:pos x="672" y="823"/>
                    </a:cxn>
                    <a:cxn ang="0">
                      <a:pos x="0" y="1033"/>
                    </a:cxn>
                    <a:cxn ang="0">
                      <a:pos x="855" y="853"/>
                    </a:cxn>
                    <a:cxn ang="0">
                      <a:pos x="1525" y="749"/>
                    </a:cxn>
                    <a:cxn ang="0">
                      <a:pos x="2210" y="698"/>
                    </a:cxn>
                    <a:cxn ang="0">
                      <a:pos x="2656" y="672"/>
                    </a:cxn>
                    <a:cxn ang="0">
                      <a:pos x="3407" y="698"/>
                    </a:cxn>
                    <a:cxn ang="0">
                      <a:pos x="4481" y="823"/>
                    </a:cxn>
                    <a:cxn ang="0">
                      <a:pos x="4441" y="1033"/>
                    </a:cxn>
                    <a:cxn ang="0">
                      <a:pos x="4499" y="1064"/>
                    </a:cxn>
                    <a:cxn ang="0">
                      <a:pos x="4644" y="749"/>
                    </a:cxn>
                    <a:cxn ang="0">
                      <a:pos x="3970" y="672"/>
                    </a:cxn>
                    <a:cxn ang="0">
                      <a:pos x="3323" y="622"/>
                    </a:cxn>
                    <a:cxn ang="0">
                      <a:pos x="2737" y="591"/>
                    </a:cxn>
                    <a:cxn ang="0">
                      <a:pos x="2291" y="591"/>
                    </a:cxn>
                    <a:cxn ang="0">
                      <a:pos x="1683" y="647"/>
                    </a:cxn>
                    <a:cxn ang="0">
                      <a:pos x="2111" y="77"/>
                    </a:cxn>
                    <a:cxn ang="0">
                      <a:pos x="1986" y="0"/>
                    </a:cxn>
                  </a:cxnLst>
                  <a:rect l="0" t="0" r="r" b="b"/>
                  <a:pathLst>
                    <a:path w="4644" h="1064">
                      <a:moveTo>
                        <a:pt x="1986" y="0"/>
                      </a:moveTo>
                      <a:lnTo>
                        <a:pt x="1482" y="672"/>
                      </a:lnTo>
                      <a:lnTo>
                        <a:pt x="672" y="823"/>
                      </a:lnTo>
                      <a:lnTo>
                        <a:pt x="0" y="1033"/>
                      </a:lnTo>
                      <a:lnTo>
                        <a:pt x="855" y="853"/>
                      </a:lnTo>
                      <a:lnTo>
                        <a:pt x="1525" y="749"/>
                      </a:lnTo>
                      <a:lnTo>
                        <a:pt x="2210" y="698"/>
                      </a:lnTo>
                      <a:lnTo>
                        <a:pt x="2656" y="672"/>
                      </a:lnTo>
                      <a:lnTo>
                        <a:pt x="3407" y="698"/>
                      </a:lnTo>
                      <a:lnTo>
                        <a:pt x="4481" y="823"/>
                      </a:lnTo>
                      <a:lnTo>
                        <a:pt x="4441" y="1033"/>
                      </a:lnTo>
                      <a:lnTo>
                        <a:pt x="4499" y="1064"/>
                      </a:lnTo>
                      <a:lnTo>
                        <a:pt x="4644" y="749"/>
                      </a:lnTo>
                      <a:lnTo>
                        <a:pt x="3970" y="672"/>
                      </a:lnTo>
                      <a:lnTo>
                        <a:pt x="3323" y="622"/>
                      </a:lnTo>
                      <a:lnTo>
                        <a:pt x="2737" y="591"/>
                      </a:lnTo>
                      <a:lnTo>
                        <a:pt x="2291" y="591"/>
                      </a:lnTo>
                      <a:lnTo>
                        <a:pt x="1683" y="647"/>
                      </a:lnTo>
                      <a:lnTo>
                        <a:pt x="2111" y="77"/>
                      </a:lnTo>
                      <a:lnTo>
                        <a:pt x="198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64616" name="Freeform 104"/>
                <p:cNvSpPr>
                  <a:spLocks/>
                </p:cNvSpPr>
                <p:nvPr/>
              </p:nvSpPr>
              <p:spPr bwMode="auto">
                <a:xfrm>
                  <a:off x="2562" y="3207"/>
                  <a:ext cx="613" cy="208"/>
                </a:xfrm>
                <a:custGeom>
                  <a:avLst/>
                  <a:gdLst/>
                  <a:ahLst/>
                  <a:cxnLst>
                    <a:cxn ang="0">
                      <a:pos x="0" y="157"/>
                    </a:cxn>
                    <a:cxn ang="0">
                      <a:pos x="771" y="76"/>
                    </a:cxn>
                    <a:cxn ang="0">
                      <a:pos x="1440" y="76"/>
                    </a:cxn>
                    <a:cxn ang="0">
                      <a:pos x="2111" y="157"/>
                    </a:cxn>
                    <a:cxn ang="0">
                      <a:pos x="3142" y="316"/>
                    </a:cxn>
                    <a:cxn ang="0">
                      <a:pos x="3911" y="469"/>
                    </a:cxn>
                    <a:cxn ang="0">
                      <a:pos x="4762" y="731"/>
                    </a:cxn>
                    <a:cxn ang="0">
                      <a:pos x="4619" y="1301"/>
                    </a:cxn>
                    <a:cxn ang="0">
                      <a:pos x="4558" y="1662"/>
                    </a:cxn>
                    <a:cxn ang="0">
                      <a:pos x="4644" y="1662"/>
                    </a:cxn>
                    <a:cxn ang="0">
                      <a:pos x="4703" y="1224"/>
                    </a:cxn>
                    <a:cxn ang="0">
                      <a:pos x="4906" y="705"/>
                    </a:cxn>
                    <a:cxn ang="0">
                      <a:pos x="4117" y="419"/>
                    </a:cxn>
                    <a:cxn ang="0">
                      <a:pos x="3323" y="237"/>
                    </a:cxn>
                    <a:cxn ang="0">
                      <a:pos x="2232" y="76"/>
                    </a:cxn>
                    <a:cxn ang="0">
                      <a:pos x="1500" y="0"/>
                    </a:cxn>
                    <a:cxn ang="0">
                      <a:pos x="914" y="0"/>
                    </a:cxn>
                    <a:cxn ang="0">
                      <a:pos x="450" y="54"/>
                    </a:cxn>
                    <a:cxn ang="0">
                      <a:pos x="0" y="157"/>
                    </a:cxn>
                  </a:cxnLst>
                  <a:rect l="0" t="0" r="r" b="b"/>
                  <a:pathLst>
                    <a:path w="4906" h="1662">
                      <a:moveTo>
                        <a:pt x="0" y="157"/>
                      </a:moveTo>
                      <a:lnTo>
                        <a:pt x="771" y="76"/>
                      </a:lnTo>
                      <a:lnTo>
                        <a:pt x="1440" y="76"/>
                      </a:lnTo>
                      <a:lnTo>
                        <a:pt x="2111" y="157"/>
                      </a:lnTo>
                      <a:lnTo>
                        <a:pt x="3142" y="316"/>
                      </a:lnTo>
                      <a:lnTo>
                        <a:pt x="3911" y="469"/>
                      </a:lnTo>
                      <a:lnTo>
                        <a:pt x="4762" y="731"/>
                      </a:lnTo>
                      <a:lnTo>
                        <a:pt x="4619" y="1301"/>
                      </a:lnTo>
                      <a:lnTo>
                        <a:pt x="4558" y="1662"/>
                      </a:lnTo>
                      <a:lnTo>
                        <a:pt x="4644" y="1662"/>
                      </a:lnTo>
                      <a:lnTo>
                        <a:pt x="4703" y="1224"/>
                      </a:lnTo>
                      <a:lnTo>
                        <a:pt x="4906" y="705"/>
                      </a:lnTo>
                      <a:lnTo>
                        <a:pt x="4117" y="419"/>
                      </a:lnTo>
                      <a:lnTo>
                        <a:pt x="3323" y="237"/>
                      </a:lnTo>
                      <a:lnTo>
                        <a:pt x="2232" y="76"/>
                      </a:lnTo>
                      <a:lnTo>
                        <a:pt x="1500" y="0"/>
                      </a:lnTo>
                      <a:lnTo>
                        <a:pt x="914" y="0"/>
                      </a:lnTo>
                      <a:lnTo>
                        <a:pt x="450" y="54"/>
                      </a:lnTo>
                      <a:lnTo>
                        <a:pt x="0" y="1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64617" name="Freeform 105"/>
                <p:cNvSpPr>
                  <a:spLocks/>
                </p:cNvSpPr>
                <p:nvPr/>
              </p:nvSpPr>
              <p:spPr bwMode="auto">
                <a:xfrm>
                  <a:off x="2578" y="3198"/>
                  <a:ext cx="597" cy="77"/>
                </a:xfrm>
                <a:custGeom>
                  <a:avLst/>
                  <a:gdLst/>
                  <a:ahLst/>
                  <a:cxnLst>
                    <a:cxn ang="0">
                      <a:pos x="4638" y="621"/>
                    </a:cxn>
                    <a:cxn ang="0">
                      <a:pos x="4782" y="283"/>
                    </a:cxn>
                    <a:cxn ang="0">
                      <a:pos x="4696" y="262"/>
                    </a:cxn>
                    <a:cxn ang="0">
                      <a:pos x="4620" y="364"/>
                    </a:cxn>
                    <a:cxn ang="0">
                      <a:pos x="3747" y="181"/>
                    </a:cxn>
                    <a:cxn ang="0">
                      <a:pos x="2933" y="51"/>
                    </a:cxn>
                    <a:cxn ang="0">
                      <a:pos x="2207" y="0"/>
                    </a:cxn>
                    <a:cxn ang="0">
                      <a:pos x="1195" y="0"/>
                    </a:cxn>
                    <a:cxn ang="0">
                      <a:pos x="592" y="51"/>
                    </a:cxn>
                    <a:cxn ang="0">
                      <a:pos x="0" y="209"/>
                    </a:cxn>
                    <a:cxn ang="0">
                      <a:pos x="976" y="51"/>
                    </a:cxn>
                    <a:cxn ang="0">
                      <a:pos x="1862" y="51"/>
                    </a:cxn>
                    <a:cxn ang="0">
                      <a:pos x="2758" y="107"/>
                    </a:cxn>
                    <a:cxn ang="0">
                      <a:pos x="3481" y="209"/>
                    </a:cxn>
                    <a:cxn ang="0">
                      <a:pos x="4317" y="390"/>
                    </a:cxn>
                    <a:cxn ang="0">
                      <a:pos x="4579" y="471"/>
                    </a:cxn>
                    <a:cxn ang="0">
                      <a:pos x="4535" y="600"/>
                    </a:cxn>
                    <a:cxn ang="0">
                      <a:pos x="4638" y="621"/>
                    </a:cxn>
                  </a:cxnLst>
                  <a:rect l="0" t="0" r="r" b="b"/>
                  <a:pathLst>
                    <a:path w="4782" h="621">
                      <a:moveTo>
                        <a:pt x="4638" y="621"/>
                      </a:moveTo>
                      <a:lnTo>
                        <a:pt x="4782" y="283"/>
                      </a:lnTo>
                      <a:lnTo>
                        <a:pt x="4696" y="262"/>
                      </a:lnTo>
                      <a:lnTo>
                        <a:pt x="4620" y="364"/>
                      </a:lnTo>
                      <a:lnTo>
                        <a:pt x="3747" y="181"/>
                      </a:lnTo>
                      <a:lnTo>
                        <a:pt x="2933" y="51"/>
                      </a:lnTo>
                      <a:lnTo>
                        <a:pt x="2207" y="0"/>
                      </a:lnTo>
                      <a:lnTo>
                        <a:pt x="1195" y="0"/>
                      </a:lnTo>
                      <a:lnTo>
                        <a:pt x="592" y="51"/>
                      </a:lnTo>
                      <a:lnTo>
                        <a:pt x="0" y="209"/>
                      </a:lnTo>
                      <a:lnTo>
                        <a:pt x="976" y="51"/>
                      </a:lnTo>
                      <a:lnTo>
                        <a:pt x="1862" y="51"/>
                      </a:lnTo>
                      <a:lnTo>
                        <a:pt x="2758" y="107"/>
                      </a:lnTo>
                      <a:lnTo>
                        <a:pt x="3481" y="209"/>
                      </a:lnTo>
                      <a:lnTo>
                        <a:pt x="4317" y="390"/>
                      </a:lnTo>
                      <a:lnTo>
                        <a:pt x="4579" y="471"/>
                      </a:lnTo>
                      <a:lnTo>
                        <a:pt x="4535" y="600"/>
                      </a:lnTo>
                      <a:lnTo>
                        <a:pt x="4638" y="6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64618" name="Freeform 106"/>
                <p:cNvSpPr>
                  <a:spLocks/>
                </p:cNvSpPr>
                <p:nvPr/>
              </p:nvSpPr>
              <p:spPr bwMode="auto">
                <a:xfrm>
                  <a:off x="2866" y="3084"/>
                  <a:ext cx="78" cy="91"/>
                </a:xfrm>
                <a:custGeom>
                  <a:avLst/>
                  <a:gdLst/>
                  <a:ahLst/>
                  <a:cxnLst>
                    <a:cxn ang="0">
                      <a:pos x="625" y="467"/>
                    </a:cxn>
                    <a:cxn ang="0">
                      <a:pos x="468" y="729"/>
                    </a:cxn>
                    <a:cxn ang="0">
                      <a:pos x="0" y="729"/>
                    </a:cxn>
                    <a:cxn ang="0">
                      <a:pos x="427" y="0"/>
                    </a:cxn>
                    <a:cxn ang="0">
                      <a:pos x="544" y="312"/>
                    </a:cxn>
                    <a:cxn ang="0">
                      <a:pos x="625" y="467"/>
                    </a:cxn>
                  </a:cxnLst>
                  <a:rect l="0" t="0" r="r" b="b"/>
                  <a:pathLst>
                    <a:path w="625" h="729">
                      <a:moveTo>
                        <a:pt x="625" y="467"/>
                      </a:moveTo>
                      <a:lnTo>
                        <a:pt x="468" y="729"/>
                      </a:lnTo>
                      <a:lnTo>
                        <a:pt x="0" y="729"/>
                      </a:lnTo>
                      <a:lnTo>
                        <a:pt x="427" y="0"/>
                      </a:lnTo>
                      <a:lnTo>
                        <a:pt x="544" y="312"/>
                      </a:lnTo>
                      <a:lnTo>
                        <a:pt x="625" y="46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64619" name="Freeform 107"/>
                <p:cNvSpPr>
                  <a:spLocks/>
                </p:cNvSpPr>
                <p:nvPr/>
              </p:nvSpPr>
              <p:spPr bwMode="auto">
                <a:xfrm>
                  <a:off x="3097" y="3040"/>
                  <a:ext cx="260" cy="151"/>
                </a:xfrm>
                <a:custGeom>
                  <a:avLst/>
                  <a:gdLst/>
                  <a:ahLst/>
                  <a:cxnLst>
                    <a:cxn ang="0">
                      <a:pos x="0" y="1212"/>
                    </a:cxn>
                    <a:cxn ang="0">
                      <a:pos x="33" y="930"/>
                    </a:cxn>
                    <a:cxn ang="0">
                      <a:pos x="180" y="561"/>
                    </a:cxn>
                    <a:cxn ang="0">
                      <a:pos x="626" y="176"/>
                    </a:cxn>
                    <a:cxn ang="0">
                      <a:pos x="766" y="201"/>
                    </a:cxn>
                    <a:cxn ang="0">
                      <a:pos x="1049" y="201"/>
                    </a:cxn>
                    <a:cxn ang="0">
                      <a:pos x="1373" y="151"/>
                    </a:cxn>
                    <a:cxn ang="0">
                      <a:pos x="1760" y="0"/>
                    </a:cxn>
                    <a:cxn ang="0">
                      <a:pos x="1881" y="0"/>
                    </a:cxn>
                    <a:cxn ang="0">
                      <a:pos x="2020" y="201"/>
                    </a:cxn>
                    <a:cxn ang="0">
                      <a:pos x="2083" y="408"/>
                    </a:cxn>
                    <a:cxn ang="0">
                      <a:pos x="2083" y="561"/>
                    </a:cxn>
                    <a:cxn ang="0">
                      <a:pos x="2047" y="771"/>
                    </a:cxn>
                    <a:cxn ang="0">
                      <a:pos x="1966" y="771"/>
                    </a:cxn>
                    <a:cxn ang="0">
                      <a:pos x="1782" y="823"/>
                    </a:cxn>
                    <a:cxn ang="0">
                      <a:pos x="1881" y="695"/>
                    </a:cxn>
                    <a:cxn ang="0">
                      <a:pos x="2020" y="561"/>
                    </a:cxn>
                    <a:cxn ang="0">
                      <a:pos x="1980" y="329"/>
                    </a:cxn>
                    <a:cxn ang="0">
                      <a:pos x="1895" y="151"/>
                    </a:cxn>
                    <a:cxn ang="0">
                      <a:pos x="1841" y="98"/>
                    </a:cxn>
                    <a:cxn ang="0">
                      <a:pos x="1760" y="98"/>
                    </a:cxn>
                    <a:cxn ang="0">
                      <a:pos x="1574" y="201"/>
                    </a:cxn>
                    <a:cxn ang="0">
                      <a:pos x="1517" y="382"/>
                    </a:cxn>
                    <a:cxn ang="0">
                      <a:pos x="1214" y="668"/>
                    </a:cxn>
                    <a:cxn ang="0">
                      <a:pos x="865" y="899"/>
                    </a:cxn>
                    <a:cxn ang="0">
                      <a:pos x="482" y="1110"/>
                    </a:cxn>
                    <a:cxn ang="0">
                      <a:pos x="180" y="1188"/>
                    </a:cxn>
                    <a:cxn ang="0">
                      <a:pos x="0" y="1212"/>
                    </a:cxn>
                  </a:cxnLst>
                  <a:rect l="0" t="0" r="r" b="b"/>
                  <a:pathLst>
                    <a:path w="2083" h="1212">
                      <a:moveTo>
                        <a:pt x="0" y="1212"/>
                      </a:moveTo>
                      <a:lnTo>
                        <a:pt x="33" y="930"/>
                      </a:lnTo>
                      <a:lnTo>
                        <a:pt x="180" y="561"/>
                      </a:lnTo>
                      <a:lnTo>
                        <a:pt x="626" y="176"/>
                      </a:lnTo>
                      <a:lnTo>
                        <a:pt x="766" y="201"/>
                      </a:lnTo>
                      <a:lnTo>
                        <a:pt x="1049" y="201"/>
                      </a:lnTo>
                      <a:lnTo>
                        <a:pt x="1373" y="151"/>
                      </a:lnTo>
                      <a:lnTo>
                        <a:pt x="1760" y="0"/>
                      </a:lnTo>
                      <a:lnTo>
                        <a:pt x="1881" y="0"/>
                      </a:lnTo>
                      <a:lnTo>
                        <a:pt x="2020" y="201"/>
                      </a:lnTo>
                      <a:lnTo>
                        <a:pt x="2083" y="408"/>
                      </a:lnTo>
                      <a:lnTo>
                        <a:pt x="2083" y="561"/>
                      </a:lnTo>
                      <a:lnTo>
                        <a:pt x="2047" y="771"/>
                      </a:lnTo>
                      <a:lnTo>
                        <a:pt x="1966" y="771"/>
                      </a:lnTo>
                      <a:lnTo>
                        <a:pt x="1782" y="823"/>
                      </a:lnTo>
                      <a:lnTo>
                        <a:pt x="1881" y="695"/>
                      </a:lnTo>
                      <a:lnTo>
                        <a:pt x="2020" y="561"/>
                      </a:lnTo>
                      <a:lnTo>
                        <a:pt x="1980" y="329"/>
                      </a:lnTo>
                      <a:lnTo>
                        <a:pt x="1895" y="151"/>
                      </a:lnTo>
                      <a:lnTo>
                        <a:pt x="1841" y="98"/>
                      </a:lnTo>
                      <a:lnTo>
                        <a:pt x="1760" y="98"/>
                      </a:lnTo>
                      <a:lnTo>
                        <a:pt x="1574" y="201"/>
                      </a:lnTo>
                      <a:lnTo>
                        <a:pt x="1517" y="382"/>
                      </a:lnTo>
                      <a:lnTo>
                        <a:pt x="1214" y="668"/>
                      </a:lnTo>
                      <a:lnTo>
                        <a:pt x="865" y="899"/>
                      </a:lnTo>
                      <a:lnTo>
                        <a:pt x="482" y="1110"/>
                      </a:lnTo>
                      <a:lnTo>
                        <a:pt x="180" y="1188"/>
                      </a:lnTo>
                      <a:lnTo>
                        <a:pt x="0" y="12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64620" name="Freeform 108"/>
                <p:cNvSpPr>
                  <a:spLocks/>
                </p:cNvSpPr>
                <p:nvPr/>
              </p:nvSpPr>
              <p:spPr bwMode="auto">
                <a:xfrm>
                  <a:off x="2135" y="3094"/>
                  <a:ext cx="427" cy="331"/>
                </a:xfrm>
                <a:custGeom>
                  <a:avLst/>
                  <a:gdLst/>
                  <a:ahLst/>
                  <a:cxnLst>
                    <a:cxn ang="0">
                      <a:pos x="3418" y="1063"/>
                    </a:cxn>
                    <a:cxn ang="0">
                      <a:pos x="3018" y="832"/>
                    </a:cxn>
                    <a:cxn ang="0">
                      <a:pos x="2447" y="573"/>
                    </a:cxn>
                    <a:cxn ang="0">
                      <a:pos x="1844" y="338"/>
                    </a:cxn>
                    <a:cxn ang="0">
                      <a:pos x="1155" y="185"/>
                    </a:cxn>
                    <a:cxn ang="0">
                      <a:pos x="544" y="107"/>
                    </a:cxn>
                    <a:cxn ang="0">
                      <a:pos x="282" y="107"/>
                    </a:cxn>
                    <a:cxn ang="0">
                      <a:pos x="727" y="466"/>
                    </a:cxn>
                    <a:cxn ang="0">
                      <a:pos x="1320" y="1013"/>
                    </a:cxn>
                    <a:cxn ang="0">
                      <a:pos x="1717" y="1478"/>
                    </a:cxn>
                    <a:cxn ang="0">
                      <a:pos x="2145" y="2023"/>
                    </a:cxn>
                    <a:cxn ang="0">
                      <a:pos x="2348" y="1972"/>
                    </a:cxn>
                    <a:cxn ang="0">
                      <a:pos x="2590" y="1873"/>
                    </a:cxn>
                    <a:cxn ang="0">
                      <a:pos x="2771" y="1891"/>
                    </a:cxn>
                    <a:cxn ang="0">
                      <a:pos x="2816" y="1998"/>
                    </a:cxn>
                    <a:cxn ang="0">
                      <a:pos x="2816" y="2155"/>
                    </a:cxn>
                    <a:cxn ang="0">
                      <a:pos x="2690" y="2359"/>
                    </a:cxn>
                    <a:cxn ang="0">
                      <a:pos x="2509" y="2516"/>
                    </a:cxn>
                    <a:cxn ang="0">
                      <a:pos x="2185" y="2649"/>
                    </a:cxn>
                    <a:cxn ang="0">
                      <a:pos x="1818" y="2649"/>
                    </a:cxn>
                    <a:cxn ang="0">
                      <a:pos x="1659" y="2598"/>
                    </a:cxn>
                    <a:cxn ang="0">
                      <a:pos x="1600" y="2491"/>
                    </a:cxn>
                    <a:cxn ang="0">
                      <a:pos x="1560" y="2310"/>
                    </a:cxn>
                    <a:cxn ang="0">
                      <a:pos x="1600" y="2104"/>
                    </a:cxn>
                    <a:cxn ang="0">
                      <a:pos x="1740" y="1839"/>
                    </a:cxn>
                    <a:cxn ang="0">
                      <a:pos x="1659" y="2104"/>
                    </a:cxn>
                    <a:cxn ang="0">
                      <a:pos x="1641" y="2260"/>
                    </a:cxn>
                    <a:cxn ang="0">
                      <a:pos x="1659" y="2439"/>
                    </a:cxn>
                    <a:cxn ang="0">
                      <a:pos x="1740" y="2516"/>
                    </a:cxn>
                    <a:cxn ang="0">
                      <a:pos x="1862" y="2568"/>
                    </a:cxn>
                    <a:cxn ang="0">
                      <a:pos x="2091" y="2568"/>
                    </a:cxn>
                    <a:cxn ang="0">
                      <a:pos x="2371" y="2491"/>
                    </a:cxn>
                    <a:cxn ang="0">
                      <a:pos x="2590" y="2333"/>
                    </a:cxn>
                    <a:cxn ang="0">
                      <a:pos x="2731" y="2130"/>
                    </a:cxn>
                    <a:cxn ang="0">
                      <a:pos x="2731" y="1998"/>
                    </a:cxn>
                    <a:cxn ang="0">
                      <a:pos x="2672" y="1946"/>
                    </a:cxn>
                    <a:cxn ang="0">
                      <a:pos x="2568" y="1946"/>
                    </a:cxn>
                    <a:cxn ang="0">
                      <a:pos x="2285" y="2074"/>
                    </a:cxn>
                    <a:cxn ang="0">
                      <a:pos x="2060" y="2074"/>
                    </a:cxn>
                    <a:cxn ang="0">
                      <a:pos x="1781" y="1664"/>
                    </a:cxn>
                    <a:cxn ang="0">
                      <a:pos x="1394" y="1222"/>
                    </a:cxn>
                    <a:cxn ang="0">
                      <a:pos x="949" y="779"/>
                    </a:cxn>
                    <a:cxn ang="0">
                      <a:pos x="530" y="440"/>
                    </a:cxn>
                    <a:cxn ang="0">
                      <a:pos x="0" y="0"/>
                    </a:cxn>
                    <a:cxn ang="0">
                      <a:pos x="423" y="0"/>
                    </a:cxn>
                    <a:cxn ang="0">
                      <a:pos x="949" y="56"/>
                    </a:cxn>
                    <a:cxn ang="0">
                      <a:pos x="1681" y="209"/>
                    </a:cxn>
                    <a:cxn ang="0">
                      <a:pos x="2425" y="466"/>
                    </a:cxn>
                    <a:cxn ang="0">
                      <a:pos x="2995" y="755"/>
                    </a:cxn>
                    <a:cxn ang="0">
                      <a:pos x="3342" y="960"/>
                    </a:cxn>
                    <a:cxn ang="0">
                      <a:pos x="3418" y="1063"/>
                    </a:cxn>
                  </a:cxnLst>
                  <a:rect l="0" t="0" r="r" b="b"/>
                  <a:pathLst>
                    <a:path w="3418" h="2649">
                      <a:moveTo>
                        <a:pt x="3418" y="1063"/>
                      </a:moveTo>
                      <a:lnTo>
                        <a:pt x="3018" y="832"/>
                      </a:lnTo>
                      <a:lnTo>
                        <a:pt x="2447" y="573"/>
                      </a:lnTo>
                      <a:lnTo>
                        <a:pt x="1844" y="338"/>
                      </a:lnTo>
                      <a:lnTo>
                        <a:pt x="1155" y="185"/>
                      </a:lnTo>
                      <a:lnTo>
                        <a:pt x="544" y="107"/>
                      </a:lnTo>
                      <a:lnTo>
                        <a:pt x="282" y="107"/>
                      </a:lnTo>
                      <a:lnTo>
                        <a:pt x="727" y="466"/>
                      </a:lnTo>
                      <a:lnTo>
                        <a:pt x="1320" y="1013"/>
                      </a:lnTo>
                      <a:lnTo>
                        <a:pt x="1717" y="1478"/>
                      </a:lnTo>
                      <a:lnTo>
                        <a:pt x="2145" y="2023"/>
                      </a:lnTo>
                      <a:lnTo>
                        <a:pt x="2348" y="1972"/>
                      </a:lnTo>
                      <a:lnTo>
                        <a:pt x="2590" y="1873"/>
                      </a:lnTo>
                      <a:lnTo>
                        <a:pt x="2771" y="1891"/>
                      </a:lnTo>
                      <a:lnTo>
                        <a:pt x="2816" y="1998"/>
                      </a:lnTo>
                      <a:lnTo>
                        <a:pt x="2816" y="2155"/>
                      </a:lnTo>
                      <a:lnTo>
                        <a:pt x="2690" y="2359"/>
                      </a:lnTo>
                      <a:lnTo>
                        <a:pt x="2509" y="2516"/>
                      </a:lnTo>
                      <a:lnTo>
                        <a:pt x="2185" y="2649"/>
                      </a:lnTo>
                      <a:lnTo>
                        <a:pt x="1818" y="2649"/>
                      </a:lnTo>
                      <a:lnTo>
                        <a:pt x="1659" y="2598"/>
                      </a:lnTo>
                      <a:lnTo>
                        <a:pt x="1600" y="2491"/>
                      </a:lnTo>
                      <a:lnTo>
                        <a:pt x="1560" y="2310"/>
                      </a:lnTo>
                      <a:lnTo>
                        <a:pt x="1600" y="2104"/>
                      </a:lnTo>
                      <a:lnTo>
                        <a:pt x="1740" y="1839"/>
                      </a:lnTo>
                      <a:lnTo>
                        <a:pt x="1659" y="2104"/>
                      </a:lnTo>
                      <a:lnTo>
                        <a:pt x="1641" y="2260"/>
                      </a:lnTo>
                      <a:lnTo>
                        <a:pt x="1659" y="2439"/>
                      </a:lnTo>
                      <a:lnTo>
                        <a:pt x="1740" y="2516"/>
                      </a:lnTo>
                      <a:lnTo>
                        <a:pt x="1862" y="2568"/>
                      </a:lnTo>
                      <a:lnTo>
                        <a:pt x="2091" y="2568"/>
                      </a:lnTo>
                      <a:lnTo>
                        <a:pt x="2371" y="2491"/>
                      </a:lnTo>
                      <a:lnTo>
                        <a:pt x="2590" y="2333"/>
                      </a:lnTo>
                      <a:lnTo>
                        <a:pt x="2731" y="2130"/>
                      </a:lnTo>
                      <a:lnTo>
                        <a:pt x="2731" y="1998"/>
                      </a:lnTo>
                      <a:lnTo>
                        <a:pt x="2672" y="1946"/>
                      </a:lnTo>
                      <a:lnTo>
                        <a:pt x="2568" y="1946"/>
                      </a:lnTo>
                      <a:lnTo>
                        <a:pt x="2285" y="2074"/>
                      </a:lnTo>
                      <a:lnTo>
                        <a:pt x="2060" y="2074"/>
                      </a:lnTo>
                      <a:lnTo>
                        <a:pt x="1781" y="1664"/>
                      </a:lnTo>
                      <a:lnTo>
                        <a:pt x="1394" y="1222"/>
                      </a:lnTo>
                      <a:lnTo>
                        <a:pt x="949" y="779"/>
                      </a:lnTo>
                      <a:lnTo>
                        <a:pt x="530" y="440"/>
                      </a:lnTo>
                      <a:lnTo>
                        <a:pt x="0" y="0"/>
                      </a:lnTo>
                      <a:lnTo>
                        <a:pt x="423" y="0"/>
                      </a:lnTo>
                      <a:lnTo>
                        <a:pt x="949" y="56"/>
                      </a:lnTo>
                      <a:lnTo>
                        <a:pt x="1681" y="209"/>
                      </a:lnTo>
                      <a:lnTo>
                        <a:pt x="2425" y="466"/>
                      </a:lnTo>
                      <a:lnTo>
                        <a:pt x="2995" y="755"/>
                      </a:lnTo>
                      <a:lnTo>
                        <a:pt x="3342" y="960"/>
                      </a:lnTo>
                      <a:lnTo>
                        <a:pt x="3418" y="106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64621" name="Freeform 109"/>
                <p:cNvSpPr>
                  <a:spLocks/>
                </p:cNvSpPr>
                <p:nvPr/>
              </p:nvSpPr>
              <p:spPr bwMode="auto">
                <a:xfrm>
                  <a:off x="2198" y="3003"/>
                  <a:ext cx="364" cy="224"/>
                </a:xfrm>
                <a:custGeom>
                  <a:avLst/>
                  <a:gdLst/>
                  <a:ahLst/>
                  <a:cxnLst>
                    <a:cxn ang="0">
                      <a:pos x="531" y="780"/>
                    </a:cxn>
                    <a:cxn ang="0">
                      <a:pos x="0" y="0"/>
                    </a:cxn>
                    <a:cxn ang="0">
                      <a:pos x="572" y="180"/>
                    </a:cxn>
                    <a:cxn ang="0">
                      <a:pos x="1278" y="518"/>
                    </a:cxn>
                    <a:cxn ang="0">
                      <a:pos x="1868" y="909"/>
                    </a:cxn>
                    <a:cxn ang="0">
                      <a:pos x="2474" y="1376"/>
                    </a:cxn>
                    <a:cxn ang="0">
                      <a:pos x="2915" y="1787"/>
                    </a:cxn>
                    <a:cxn ang="0">
                      <a:pos x="2187" y="1221"/>
                    </a:cxn>
                    <a:cxn ang="0">
                      <a:pos x="1382" y="673"/>
                    </a:cxn>
                    <a:cxn ang="0">
                      <a:pos x="751" y="361"/>
                    </a:cxn>
                    <a:cxn ang="0">
                      <a:pos x="265" y="180"/>
                    </a:cxn>
                    <a:cxn ang="0">
                      <a:pos x="710" y="852"/>
                    </a:cxn>
                    <a:cxn ang="0">
                      <a:pos x="531" y="780"/>
                    </a:cxn>
                  </a:cxnLst>
                  <a:rect l="0" t="0" r="r" b="b"/>
                  <a:pathLst>
                    <a:path w="2915" h="1787">
                      <a:moveTo>
                        <a:pt x="531" y="780"/>
                      </a:moveTo>
                      <a:lnTo>
                        <a:pt x="0" y="0"/>
                      </a:lnTo>
                      <a:lnTo>
                        <a:pt x="572" y="180"/>
                      </a:lnTo>
                      <a:lnTo>
                        <a:pt x="1278" y="518"/>
                      </a:lnTo>
                      <a:lnTo>
                        <a:pt x="1868" y="909"/>
                      </a:lnTo>
                      <a:lnTo>
                        <a:pt x="2474" y="1376"/>
                      </a:lnTo>
                      <a:lnTo>
                        <a:pt x="2915" y="1787"/>
                      </a:lnTo>
                      <a:lnTo>
                        <a:pt x="2187" y="1221"/>
                      </a:lnTo>
                      <a:lnTo>
                        <a:pt x="1382" y="673"/>
                      </a:lnTo>
                      <a:lnTo>
                        <a:pt x="751" y="361"/>
                      </a:lnTo>
                      <a:lnTo>
                        <a:pt x="265" y="180"/>
                      </a:lnTo>
                      <a:lnTo>
                        <a:pt x="710" y="852"/>
                      </a:lnTo>
                      <a:lnTo>
                        <a:pt x="531" y="7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64622" name="Freeform 110"/>
                <p:cNvSpPr>
                  <a:spLocks/>
                </p:cNvSpPr>
                <p:nvPr/>
              </p:nvSpPr>
              <p:spPr bwMode="auto">
                <a:xfrm>
                  <a:off x="2269" y="2929"/>
                  <a:ext cx="304" cy="298"/>
                </a:xfrm>
                <a:custGeom>
                  <a:avLst/>
                  <a:gdLst/>
                  <a:ahLst/>
                  <a:cxnLst>
                    <a:cxn ang="0">
                      <a:pos x="445" y="852"/>
                    </a:cxn>
                    <a:cxn ang="0">
                      <a:pos x="0" y="0"/>
                    </a:cxn>
                    <a:cxn ang="0">
                      <a:pos x="281" y="72"/>
                    </a:cxn>
                    <a:cxn ang="0">
                      <a:pos x="1052" y="514"/>
                    </a:cxn>
                    <a:cxn ang="0">
                      <a:pos x="1615" y="1008"/>
                    </a:cxn>
                    <a:cxn ang="0">
                      <a:pos x="2043" y="1525"/>
                    </a:cxn>
                    <a:cxn ang="0">
                      <a:pos x="2325" y="1993"/>
                    </a:cxn>
                    <a:cxn ang="0">
                      <a:pos x="2406" y="2276"/>
                    </a:cxn>
                    <a:cxn ang="0">
                      <a:pos x="2429" y="2379"/>
                    </a:cxn>
                    <a:cxn ang="0">
                      <a:pos x="2343" y="2379"/>
                    </a:cxn>
                    <a:cxn ang="0">
                      <a:pos x="2223" y="2125"/>
                    </a:cxn>
                    <a:cxn ang="0">
                      <a:pos x="1880" y="1551"/>
                    </a:cxn>
                    <a:cxn ang="0">
                      <a:pos x="1335" y="904"/>
                    </a:cxn>
                    <a:cxn ang="0">
                      <a:pos x="864" y="540"/>
                    </a:cxn>
                    <a:cxn ang="0">
                      <a:pos x="319" y="227"/>
                    </a:cxn>
                    <a:cxn ang="0">
                      <a:pos x="179" y="179"/>
                    </a:cxn>
                    <a:cxn ang="0">
                      <a:pos x="525" y="883"/>
                    </a:cxn>
                    <a:cxn ang="0">
                      <a:pos x="445" y="852"/>
                    </a:cxn>
                  </a:cxnLst>
                  <a:rect l="0" t="0" r="r" b="b"/>
                  <a:pathLst>
                    <a:path w="2429" h="2379">
                      <a:moveTo>
                        <a:pt x="445" y="852"/>
                      </a:moveTo>
                      <a:lnTo>
                        <a:pt x="0" y="0"/>
                      </a:lnTo>
                      <a:lnTo>
                        <a:pt x="281" y="72"/>
                      </a:lnTo>
                      <a:lnTo>
                        <a:pt x="1052" y="514"/>
                      </a:lnTo>
                      <a:lnTo>
                        <a:pt x="1615" y="1008"/>
                      </a:lnTo>
                      <a:lnTo>
                        <a:pt x="2043" y="1525"/>
                      </a:lnTo>
                      <a:lnTo>
                        <a:pt x="2325" y="1993"/>
                      </a:lnTo>
                      <a:lnTo>
                        <a:pt x="2406" y="2276"/>
                      </a:lnTo>
                      <a:lnTo>
                        <a:pt x="2429" y="2379"/>
                      </a:lnTo>
                      <a:lnTo>
                        <a:pt x="2343" y="2379"/>
                      </a:lnTo>
                      <a:lnTo>
                        <a:pt x="2223" y="2125"/>
                      </a:lnTo>
                      <a:lnTo>
                        <a:pt x="1880" y="1551"/>
                      </a:lnTo>
                      <a:lnTo>
                        <a:pt x="1335" y="904"/>
                      </a:lnTo>
                      <a:lnTo>
                        <a:pt x="864" y="540"/>
                      </a:lnTo>
                      <a:lnTo>
                        <a:pt x="319" y="227"/>
                      </a:lnTo>
                      <a:lnTo>
                        <a:pt x="179" y="179"/>
                      </a:lnTo>
                      <a:lnTo>
                        <a:pt x="525" y="883"/>
                      </a:lnTo>
                      <a:lnTo>
                        <a:pt x="445" y="8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64623" name="Freeform 111"/>
                <p:cNvSpPr>
                  <a:spLocks/>
                </p:cNvSpPr>
                <p:nvPr/>
              </p:nvSpPr>
              <p:spPr bwMode="auto">
                <a:xfrm>
                  <a:off x="2365" y="3379"/>
                  <a:ext cx="162" cy="104"/>
                </a:xfrm>
                <a:custGeom>
                  <a:avLst/>
                  <a:gdLst/>
                  <a:ahLst/>
                  <a:cxnLst>
                    <a:cxn ang="0">
                      <a:pos x="176" y="365"/>
                    </a:cxn>
                    <a:cxn ang="0">
                      <a:pos x="117" y="443"/>
                    </a:cxn>
                    <a:cxn ang="0">
                      <a:pos x="117" y="570"/>
                    </a:cxn>
                    <a:cxn ang="0">
                      <a:pos x="176" y="699"/>
                    </a:cxn>
                    <a:cxn ang="0">
                      <a:pos x="319" y="777"/>
                    </a:cxn>
                    <a:cxn ang="0">
                      <a:pos x="548" y="777"/>
                    </a:cxn>
                    <a:cxn ang="0">
                      <a:pos x="764" y="699"/>
                    </a:cxn>
                    <a:cxn ang="0">
                      <a:pos x="990" y="570"/>
                    </a:cxn>
                    <a:cxn ang="0">
                      <a:pos x="1133" y="416"/>
                    </a:cxn>
                    <a:cxn ang="0">
                      <a:pos x="1174" y="284"/>
                    </a:cxn>
                    <a:cxn ang="0">
                      <a:pos x="1174" y="181"/>
                    </a:cxn>
                    <a:cxn ang="0">
                      <a:pos x="1093" y="75"/>
                    </a:cxn>
                    <a:cxn ang="0">
                      <a:pos x="990" y="49"/>
                    </a:cxn>
                    <a:cxn ang="0">
                      <a:pos x="846" y="49"/>
                    </a:cxn>
                    <a:cxn ang="0">
                      <a:pos x="909" y="0"/>
                    </a:cxn>
                    <a:cxn ang="0">
                      <a:pos x="1049" y="0"/>
                    </a:cxn>
                    <a:cxn ang="0">
                      <a:pos x="1232" y="100"/>
                    </a:cxn>
                    <a:cxn ang="0">
                      <a:pos x="1292" y="207"/>
                    </a:cxn>
                    <a:cxn ang="0">
                      <a:pos x="1292" y="314"/>
                    </a:cxn>
                    <a:cxn ang="0">
                      <a:pos x="1192" y="542"/>
                    </a:cxn>
                    <a:cxn ang="0">
                      <a:pos x="972" y="725"/>
                    </a:cxn>
                    <a:cxn ang="0">
                      <a:pos x="621" y="832"/>
                    </a:cxn>
                    <a:cxn ang="0">
                      <a:pos x="527" y="832"/>
                    </a:cxn>
                    <a:cxn ang="0">
                      <a:pos x="260" y="832"/>
                    </a:cxn>
                    <a:cxn ang="0">
                      <a:pos x="41" y="725"/>
                    </a:cxn>
                    <a:cxn ang="0">
                      <a:pos x="0" y="592"/>
                    </a:cxn>
                    <a:cxn ang="0">
                      <a:pos x="0" y="443"/>
                    </a:cxn>
                    <a:cxn ang="0">
                      <a:pos x="95" y="336"/>
                    </a:cxn>
                    <a:cxn ang="0">
                      <a:pos x="176" y="365"/>
                    </a:cxn>
                  </a:cxnLst>
                  <a:rect l="0" t="0" r="r" b="b"/>
                  <a:pathLst>
                    <a:path w="1292" h="832">
                      <a:moveTo>
                        <a:pt x="176" y="365"/>
                      </a:moveTo>
                      <a:lnTo>
                        <a:pt x="117" y="443"/>
                      </a:lnTo>
                      <a:lnTo>
                        <a:pt x="117" y="570"/>
                      </a:lnTo>
                      <a:lnTo>
                        <a:pt x="176" y="699"/>
                      </a:lnTo>
                      <a:lnTo>
                        <a:pt x="319" y="777"/>
                      </a:lnTo>
                      <a:lnTo>
                        <a:pt x="548" y="777"/>
                      </a:lnTo>
                      <a:lnTo>
                        <a:pt x="764" y="699"/>
                      </a:lnTo>
                      <a:lnTo>
                        <a:pt x="990" y="570"/>
                      </a:lnTo>
                      <a:lnTo>
                        <a:pt x="1133" y="416"/>
                      </a:lnTo>
                      <a:lnTo>
                        <a:pt x="1174" y="284"/>
                      </a:lnTo>
                      <a:lnTo>
                        <a:pt x="1174" y="181"/>
                      </a:lnTo>
                      <a:lnTo>
                        <a:pt x="1093" y="75"/>
                      </a:lnTo>
                      <a:lnTo>
                        <a:pt x="990" y="49"/>
                      </a:lnTo>
                      <a:lnTo>
                        <a:pt x="846" y="49"/>
                      </a:lnTo>
                      <a:lnTo>
                        <a:pt x="909" y="0"/>
                      </a:lnTo>
                      <a:lnTo>
                        <a:pt x="1049" y="0"/>
                      </a:lnTo>
                      <a:lnTo>
                        <a:pt x="1232" y="100"/>
                      </a:lnTo>
                      <a:lnTo>
                        <a:pt x="1292" y="207"/>
                      </a:lnTo>
                      <a:lnTo>
                        <a:pt x="1292" y="314"/>
                      </a:lnTo>
                      <a:lnTo>
                        <a:pt x="1192" y="542"/>
                      </a:lnTo>
                      <a:lnTo>
                        <a:pt x="972" y="725"/>
                      </a:lnTo>
                      <a:lnTo>
                        <a:pt x="621" y="832"/>
                      </a:lnTo>
                      <a:lnTo>
                        <a:pt x="527" y="832"/>
                      </a:lnTo>
                      <a:lnTo>
                        <a:pt x="260" y="832"/>
                      </a:lnTo>
                      <a:lnTo>
                        <a:pt x="41" y="725"/>
                      </a:lnTo>
                      <a:lnTo>
                        <a:pt x="0" y="592"/>
                      </a:lnTo>
                      <a:lnTo>
                        <a:pt x="0" y="443"/>
                      </a:lnTo>
                      <a:lnTo>
                        <a:pt x="95" y="336"/>
                      </a:lnTo>
                      <a:lnTo>
                        <a:pt x="176" y="3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64624" name="Freeform 112"/>
                <p:cNvSpPr>
                  <a:spLocks/>
                </p:cNvSpPr>
                <p:nvPr/>
              </p:nvSpPr>
              <p:spPr bwMode="auto">
                <a:xfrm>
                  <a:off x="2411" y="3431"/>
                  <a:ext cx="362" cy="344"/>
                </a:xfrm>
                <a:custGeom>
                  <a:avLst/>
                  <a:gdLst/>
                  <a:ahLst/>
                  <a:cxnLst>
                    <a:cxn ang="0">
                      <a:pos x="848" y="107"/>
                    </a:cxn>
                    <a:cxn ang="0">
                      <a:pos x="997" y="78"/>
                    </a:cxn>
                    <a:cxn ang="0">
                      <a:pos x="1069" y="126"/>
                    </a:cxn>
                    <a:cxn ang="0">
                      <a:pos x="1092" y="206"/>
                    </a:cxn>
                    <a:cxn ang="0">
                      <a:pos x="1069" y="309"/>
                    </a:cxn>
                    <a:cxn ang="0">
                      <a:pos x="930" y="442"/>
                    </a:cxn>
                    <a:cxn ang="0">
                      <a:pos x="669" y="570"/>
                    </a:cxn>
                    <a:cxn ang="0">
                      <a:pos x="402" y="619"/>
                    </a:cxn>
                    <a:cxn ang="0">
                      <a:pos x="204" y="619"/>
                    </a:cxn>
                    <a:cxn ang="0">
                      <a:pos x="120" y="549"/>
                    </a:cxn>
                    <a:cxn ang="0">
                      <a:pos x="120" y="442"/>
                    </a:cxn>
                    <a:cxn ang="0">
                      <a:pos x="165" y="386"/>
                    </a:cxn>
                    <a:cxn ang="0">
                      <a:pos x="61" y="416"/>
                    </a:cxn>
                    <a:cxn ang="0">
                      <a:pos x="0" y="570"/>
                    </a:cxn>
                    <a:cxn ang="0">
                      <a:pos x="61" y="724"/>
                    </a:cxn>
                    <a:cxn ang="0">
                      <a:pos x="285" y="773"/>
                    </a:cxn>
                    <a:cxn ang="0">
                      <a:pos x="610" y="724"/>
                    </a:cxn>
                    <a:cxn ang="0">
                      <a:pos x="830" y="669"/>
                    </a:cxn>
                    <a:cxn ang="0">
                      <a:pos x="1051" y="1111"/>
                    </a:cxn>
                    <a:cxn ang="0">
                      <a:pos x="1154" y="1453"/>
                    </a:cxn>
                    <a:cxn ang="0">
                      <a:pos x="1680" y="1685"/>
                    </a:cxn>
                    <a:cxn ang="0">
                      <a:pos x="2126" y="1997"/>
                    </a:cxn>
                    <a:cxn ang="0">
                      <a:pos x="2450" y="2277"/>
                    </a:cxn>
                    <a:cxn ang="0">
                      <a:pos x="2895" y="2748"/>
                    </a:cxn>
                    <a:cxn ang="0">
                      <a:pos x="2775" y="2517"/>
                    </a:cxn>
                    <a:cxn ang="0">
                      <a:pos x="2388" y="2076"/>
                    </a:cxn>
                    <a:cxn ang="0">
                      <a:pos x="1983" y="1761"/>
                    </a:cxn>
                    <a:cxn ang="0">
                      <a:pos x="1578" y="1529"/>
                    </a:cxn>
                    <a:cxn ang="0">
                      <a:pos x="1235" y="1373"/>
                    </a:cxn>
                    <a:cxn ang="0">
                      <a:pos x="1136" y="1111"/>
                    </a:cxn>
                    <a:cxn ang="0">
                      <a:pos x="1051" y="905"/>
                    </a:cxn>
                    <a:cxn ang="0">
                      <a:pos x="1235" y="570"/>
                    </a:cxn>
                    <a:cxn ang="0">
                      <a:pos x="1257" y="416"/>
                    </a:cxn>
                    <a:cxn ang="0">
                      <a:pos x="1235" y="309"/>
                    </a:cxn>
                    <a:cxn ang="0">
                      <a:pos x="1154" y="259"/>
                    </a:cxn>
                    <a:cxn ang="0">
                      <a:pos x="1154" y="126"/>
                    </a:cxn>
                    <a:cxn ang="0">
                      <a:pos x="1092" y="27"/>
                    </a:cxn>
                    <a:cxn ang="0">
                      <a:pos x="1011" y="0"/>
                    </a:cxn>
                    <a:cxn ang="0">
                      <a:pos x="891" y="0"/>
                    </a:cxn>
                    <a:cxn ang="0">
                      <a:pos x="848" y="107"/>
                    </a:cxn>
                  </a:cxnLst>
                  <a:rect l="0" t="0" r="r" b="b"/>
                  <a:pathLst>
                    <a:path w="2895" h="2748">
                      <a:moveTo>
                        <a:pt x="848" y="107"/>
                      </a:moveTo>
                      <a:lnTo>
                        <a:pt x="997" y="78"/>
                      </a:lnTo>
                      <a:lnTo>
                        <a:pt x="1069" y="126"/>
                      </a:lnTo>
                      <a:lnTo>
                        <a:pt x="1092" y="206"/>
                      </a:lnTo>
                      <a:lnTo>
                        <a:pt x="1069" y="309"/>
                      </a:lnTo>
                      <a:lnTo>
                        <a:pt x="930" y="442"/>
                      </a:lnTo>
                      <a:lnTo>
                        <a:pt x="669" y="570"/>
                      </a:lnTo>
                      <a:lnTo>
                        <a:pt x="402" y="619"/>
                      </a:lnTo>
                      <a:lnTo>
                        <a:pt x="204" y="619"/>
                      </a:lnTo>
                      <a:lnTo>
                        <a:pt x="120" y="549"/>
                      </a:lnTo>
                      <a:lnTo>
                        <a:pt x="120" y="442"/>
                      </a:lnTo>
                      <a:lnTo>
                        <a:pt x="165" y="386"/>
                      </a:lnTo>
                      <a:lnTo>
                        <a:pt x="61" y="416"/>
                      </a:lnTo>
                      <a:lnTo>
                        <a:pt x="0" y="570"/>
                      </a:lnTo>
                      <a:lnTo>
                        <a:pt x="61" y="724"/>
                      </a:lnTo>
                      <a:lnTo>
                        <a:pt x="285" y="773"/>
                      </a:lnTo>
                      <a:lnTo>
                        <a:pt x="610" y="724"/>
                      </a:lnTo>
                      <a:lnTo>
                        <a:pt x="830" y="669"/>
                      </a:lnTo>
                      <a:lnTo>
                        <a:pt x="1051" y="1111"/>
                      </a:lnTo>
                      <a:lnTo>
                        <a:pt x="1154" y="1453"/>
                      </a:lnTo>
                      <a:lnTo>
                        <a:pt x="1680" y="1685"/>
                      </a:lnTo>
                      <a:lnTo>
                        <a:pt x="2126" y="1997"/>
                      </a:lnTo>
                      <a:lnTo>
                        <a:pt x="2450" y="2277"/>
                      </a:lnTo>
                      <a:lnTo>
                        <a:pt x="2895" y="2748"/>
                      </a:lnTo>
                      <a:lnTo>
                        <a:pt x="2775" y="2517"/>
                      </a:lnTo>
                      <a:lnTo>
                        <a:pt x="2388" y="2076"/>
                      </a:lnTo>
                      <a:lnTo>
                        <a:pt x="1983" y="1761"/>
                      </a:lnTo>
                      <a:lnTo>
                        <a:pt x="1578" y="1529"/>
                      </a:lnTo>
                      <a:lnTo>
                        <a:pt x="1235" y="1373"/>
                      </a:lnTo>
                      <a:lnTo>
                        <a:pt x="1136" y="1111"/>
                      </a:lnTo>
                      <a:lnTo>
                        <a:pt x="1051" y="905"/>
                      </a:lnTo>
                      <a:lnTo>
                        <a:pt x="1235" y="570"/>
                      </a:lnTo>
                      <a:lnTo>
                        <a:pt x="1257" y="416"/>
                      </a:lnTo>
                      <a:lnTo>
                        <a:pt x="1235" y="309"/>
                      </a:lnTo>
                      <a:lnTo>
                        <a:pt x="1154" y="259"/>
                      </a:lnTo>
                      <a:lnTo>
                        <a:pt x="1154" y="126"/>
                      </a:lnTo>
                      <a:lnTo>
                        <a:pt x="1092" y="27"/>
                      </a:lnTo>
                      <a:lnTo>
                        <a:pt x="1011" y="0"/>
                      </a:lnTo>
                      <a:lnTo>
                        <a:pt x="891" y="0"/>
                      </a:lnTo>
                      <a:lnTo>
                        <a:pt x="848" y="10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64625" name="Freeform 113"/>
                <p:cNvSpPr>
                  <a:spLocks/>
                </p:cNvSpPr>
                <p:nvPr/>
              </p:nvSpPr>
              <p:spPr bwMode="auto">
                <a:xfrm>
                  <a:off x="2560" y="3227"/>
                  <a:ext cx="215" cy="54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62" y="494"/>
                    </a:cxn>
                    <a:cxn ang="0">
                      <a:pos x="543" y="1092"/>
                    </a:cxn>
                    <a:cxn ang="0">
                      <a:pos x="873" y="1763"/>
                    </a:cxn>
                    <a:cxn ang="0">
                      <a:pos x="1194" y="2568"/>
                    </a:cxn>
                    <a:cxn ang="0">
                      <a:pos x="1395" y="3272"/>
                    </a:cxn>
                    <a:cxn ang="0">
                      <a:pos x="1518" y="3863"/>
                    </a:cxn>
                    <a:cxn ang="0">
                      <a:pos x="1581" y="4257"/>
                    </a:cxn>
                    <a:cxn ang="0">
                      <a:pos x="1724" y="4385"/>
                    </a:cxn>
                    <a:cxn ang="0">
                      <a:pos x="1559" y="3687"/>
                    </a:cxn>
                    <a:cxn ang="0">
                      <a:pos x="1436" y="3143"/>
                    </a:cxn>
                    <a:cxn ang="0">
                      <a:pos x="1319" y="2700"/>
                    </a:cxn>
                    <a:cxn ang="0">
                      <a:pos x="1194" y="2306"/>
                    </a:cxn>
                    <a:cxn ang="0">
                      <a:pos x="972" y="1763"/>
                    </a:cxn>
                    <a:cxn ang="0">
                      <a:pos x="668" y="1092"/>
                    </a:cxn>
                    <a:cxn ang="0">
                      <a:pos x="423" y="574"/>
                    </a:cxn>
                    <a:cxn ang="0">
                      <a:pos x="104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24" h="4385">
                      <a:moveTo>
                        <a:pt x="0" y="0"/>
                      </a:moveTo>
                      <a:lnTo>
                        <a:pt x="262" y="494"/>
                      </a:lnTo>
                      <a:lnTo>
                        <a:pt x="543" y="1092"/>
                      </a:lnTo>
                      <a:lnTo>
                        <a:pt x="873" y="1763"/>
                      </a:lnTo>
                      <a:lnTo>
                        <a:pt x="1194" y="2568"/>
                      </a:lnTo>
                      <a:lnTo>
                        <a:pt x="1395" y="3272"/>
                      </a:lnTo>
                      <a:lnTo>
                        <a:pt x="1518" y="3863"/>
                      </a:lnTo>
                      <a:lnTo>
                        <a:pt x="1581" y="4257"/>
                      </a:lnTo>
                      <a:lnTo>
                        <a:pt x="1724" y="4385"/>
                      </a:lnTo>
                      <a:lnTo>
                        <a:pt x="1559" y="3687"/>
                      </a:lnTo>
                      <a:lnTo>
                        <a:pt x="1436" y="3143"/>
                      </a:lnTo>
                      <a:lnTo>
                        <a:pt x="1319" y="2700"/>
                      </a:lnTo>
                      <a:lnTo>
                        <a:pt x="1194" y="2306"/>
                      </a:lnTo>
                      <a:lnTo>
                        <a:pt x="972" y="1763"/>
                      </a:lnTo>
                      <a:lnTo>
                        <a:pt x="668" y="1092"/>
                      </a:lnTo>
                      <a:lnTo>
                        <a:pt x="423" y="574"/>
                      </a:lnTo>
                      <a:lnTo>
                        <a:pt x="10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64626" name="Freeform 114"/>
                <p:cNvSpPr>
                  <a:spLocks/>
                </p:cNvSpPr>
                <p:nvPr/>
              </p:nvSpPr>
              <p:spPr bwMode="auto">
                <a:xfrm>
                  <a:off x="3187" y="3106"/>
                  <a:ext cx="142" cy="123"/>
                </a:xfrm>
                <a:custGeom>
                  <a:avLst/>
                  <a:gdLst/>
                  <a:ahLst/>
                  <a:cxnLst>
                    <a:cxn ang="0">
                      <a:pos x="1133" y="26"/>
                    </a:cxn>
                    <a:cxn ang="0">
                      <a:pos x="1066" y="26"/>
                    </a:cxn>
                    <a:cxn ang="0">
                      <a:pos x="994" y="26"/>
                    </a:cxn>
                    <a:cxn ang="0">
                      <a:pos x="875" y="72"/>
                    </a:cxn>
                    <a:cxn ang="0">
                      <a:pos x="744" y="157"/>
                    </a:cxn>
                    <a:cxn ang="0">
                      <a:pos x="625" y="263"/>
                    </a:cxn>
                    <a:cxn ang="0">
                      <a:pos x="533" y="383"/>
                    </a:cxn>
                    <a:cxn ang="0">
                      <a:pos x="683" y="339"/>
                    </a:cxn>
                    <a:cxn ang="0">
                      <a:pos x="834" y="339"/>
                    </a:cxn>
                    <a:cxn ang="0">
                      <a:pos x="915" y="383"/>
                    </a:cxn>
                    <a:cxn ang="0">
                      <a:pos x="744" y="411"/>
                    </a:cxn>
                    <a:cxn ang="0">
                      <a:pos x="552" y="489"/>
                    </a:cxn>
                    <a:cxn ang="0">
                      <a:pos x="371" y="624"/>
                    </a:cxn>
                    <a:cxn ang="0">
                      <a:pos x="220" y="757"/>
                    </a:cxn>
                    <a:cxn ang="0">
                      <a:pos x="0" y="989"/>
                    </a:cxn>
                    <a:cxn ang="0">
                      <a:pos x="0" y="959"/>
                    </a:cxn>
                    <a:cxn ang="0">
                      <a:pos x="90" y="757"/>
                    </a:cxn>
                    <a:cxn ang="0">
                      <a:pos x="276" y="504"/>
                    </a:cxn>
                    <a:cxn ang="0">
                      <a:pos x="459" y="326"/>
                    </a:cxn>
                    <a:cxn ang="0">
                      <a:pos x="661" y="157"/>
                    </a:cxn>
                    <a:cxn ang="0">
                      <a:pos x="857" y="44"/>
                    </a:cxn>
                    <a:cxn ang="0">
                      <a:pos x="971" y="0"/>
                    </a:cxn>
                    <a:cxn ang="0">
                      <a:pos x="1093" y="0"/>
                    </a:cxn>
                    <a:cxn ang="0">
                      <a:pos x="1123" y="0"/>
                    </a:cxn>
                    <a:cxn ang="0">
                      <a:pos x="1133" y="26"/>
                    </a:cxn>
                  </a:cxnLst>
                  <a:rect l="0" t="0" r="r" b="b"/>
                  <a:pathLst>
                    <a:path w="1133" h="989">
                      <a:moveTo>
                        <a:pt x="1133" y="26"/>
                      </a:moveTo>
                      <a:lnTo>
                        <a:pt x="1066" y="26"/>
                      </a:lnTo>
                      <a:lnTo>
                        <a:pt x="994" y="26"/>
                      </a:lnTo>
                      <a:lnTo>
                        <a:pt x="875" y="72"/>
                      </a:lnTo>
                      <a:lnTo>
                        <a:pt x="744" y="157"/>
                      </a:lnTo>
                      <a:lnTo>
                        <a:pt x="625" y="263"/>
                      </a:lnTo>
                      <a:lnTo>
                        <a:pt x="533" y="383"/>
                      </a:lnTo>
                      <a:lnTo>
                        <a:pt x="683" y="339"/>
                      </a:lnTo>
                      <a:lnTo>
                        <a:pt x="834" y="339"/>
                      </a:lnTo>
                      <a:lnTo>
                        <a:pt x="915" y="383"/>
                      </a:lnTo>
                      <a:lnTo>
                        <a:pt x="744" y="411"/>
                      </a:lnTo>
                      <a:lnTo>
                        <a:pt x="552" y="489"/>
                      </a:lnTo>
                      <a:lnTo>
                        <a:pt x="371" y="624"/>
                      </a:lnTo>
                      <a:lnTo>
                        <a:pt x="220" y="757"/>
                      </a:lnTo>
                      <a:lnTo>
                        <a:pt x="0" y="989"/>
                      </a:lnTo>
                      <a:lnTo>
                        <a:pt x="0" y="959"/>
                      </a:lnTo>
                      <a:lnTo>
                        <a:pt x="90" y="757"/>
                      </a:lnTo>
                      <a:lnTo>
                        <a:pt x="276" y="504"/>
                      </a:lnTo>
                      <a:lnTo>
                        <a:pt x="459" y="326"/>
                      </a:lnTo>
                      <a:lnTo>
                        <a:pt x="661" y="157"/>
                      </a:lnTo>
                      <a:lnTo>
                        <a:pt x="857" y="44"/>
                      </a:lnTo>
                      <a:lnTo>
                        <a:pt x="971" y="0"/>
                      </a:lnTo>
                      <a:lnTo>
                        <a:pt x="1093" y="0"/>
                      </a:lnTo>
                      <a:lnTo>
                        <a:pt x="1123" y="0"/>
                      </a:lnTo>
                      <a:lnTo>
                        <a:pt x="1133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64627" name="Freeform 115"/>
                <p:cNvSpPr>
                  <a:spLocks/>
                </p:cNvSpPr>
                <p:nvPr/>
              </p:nvSpPr>
              <p:spPr bwMode="auto">
                <a:xfrm>
                  <a:off x="3196" y="3259"/>
                  <a:ext cx="101" cy="39"/>
                </a:xfrm>
                <a:custGeom>
                  <a:avLst/>
                  <a:gdLst/>
                  <a:ahLst/>
                  <a:cxnLst>
                    <a:cxn ang="0">
                      <a:pos x="13" y="312"/>
                    </a:cxn>
                    <a:cxn ang="0">
                      <a:pos x="0" y="286"/>
                    </a:cxn>
                    <a:cxn ang="0">
                      <a:pos x="104" y="151"/>
                    </a:cxn>
                    <a:cxn ang="0">
                      <a:pos x="255" y="44"/>
                    </a:cxn>
                    <a:cxn ang="0">
                      <a:pos x="441" y="0"/>
                    </a:cxn>
                    <a:cxn ang="0">
                      <a:pos x="594" y="0"/>
                    </a:cxn>
                    <a:cxn ang="0">
                      <a:pos x="731" y="62"/>
                    </a:cxn>
                    <a:cxn ang="0">
                      <a:pos x="808" y="151"/>
                    </a:cxn>
                    <a:cxn ang="0">
                      <a:pos x="776" y="166"/>
                    </a:cxn>
                    <a:cxn ang="0">
                      <a:pos x="709" y="107"/>
                    </a:cxn>
                    <a:cxn ang="0">
                      <a:pos x="606" y="62"/>
                    </a:cxn>
                    <a:cxn ang="0">
                      <a:pos x="499" y="44"/>
                    </a:cxn>
                    <a:cxn ang="0">
                      <a:pos x="331" y="72"/>
                    </a:cxn>
                    <a:cxn ang="0">
                      <a:pos x="153" y="166"/>
                    </a:cxn>
                    <a:cxn ang="0">
                      <a:pos x="84" y="253"/>
                    </a:cxn>
                    <a:cxn ang="0">
                      <a:pos x="36" y="312"/>
                    </a:cxn>
                    <a:cxn ang="0">
                      <a:pos x="13" y="312"/>
                    </a:cxn>
                  </a:cxnLst>
                  <a:rect l="0" t="0" r="r" b="b"/>
                  <a:pathLst>
                    <a:path w="808" h="312">
                      <a:moveTo>
                        <a:pt x="13" y="312"/>
                      </a:moveTo>
                      <a:lnTo>
                        <a:pt x="0" y="286"/>
                      </a:lnTo>
                      <a:lnTo>
                        <a:pt x="104" y="151"/>
                      </a:lnTo>
                      <a:lnTo>
                        <a:pt x="255" y="44"/>
                      </a:lnTo>
                      <a:lnTo>
                        <a:pt x="441" y="0"/>
                      </a:lnTo>
                      <a:lnTo>
                        <a:pt x="594" y="0"/>
                      </a:lnTo>
                      <a:lnTo>
                        <a:pt x="731" y="62"/>
                      </a:lnTo>
                      <a:lnTo>
                        <a:pt x="808" y="151"/>
                      </a:lnTo>
                      <a:lnTo>
                        <a:pt x="776" y="166"/>
                      </a:lnTo>
                      <a:lnTo>
                        <a:pt x="709" y="107"/>
                      </a:lnTo>
                      <a:lnTo>
                        <a:pt x="606" y="62"/>
                      </a:lnTo>
                      <a:lnTo>
                        <a:pt x="499" y="44"/>
                      </a:lnTo>
                      <a:lnTo>
                        <a:pt x="331" y="72"/>
                      </a:lnTo>
                      <a:lnTo>
                        <a:pt x="153" y="166"/>
                      </a:lnTo>
                      <a:lnTo>
                        <a:pt x="84" y="253"/>
                      </a:lnTo>
                      <a:lnTo>
                        <a:pt x="36" y="312"/>
                      </a:lnTo>
                      <a:lnTo>
                        <a:pt x="13" y="3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64628" name="Freeform 116"/>
                <p:cNvSpPr>
                  <a:spLocks/>
                </p:cNvSpPr>
                <p:nvPr/>
              </p:nvSpPr>
              <p:spPr bwMode="auto">
                <a:xfrm>
                  <a:off x="3196" y="3292"/>
                  <a:ext cx="81" cy="27"/>
                </a:xfrm>
                <a:custGeom>
                  <a:avLst/>
                  <a:gdLst/>
                  <a:ahLst/>
                  <a:cxnLst>
                    <a:cxn ang="0">
                      <a:pos x="13" y="211"/>
                    </a:cxn>
                    <a:cxn ang="0">
                      <a:pos x="165" y="107"/>
                    </a:cxn>
                    <a:cxn ang="0">
                      <a:pos x="304" y="63"/>
                    </a:cxn>
                    <a:cxn ang="0">
                      <a:pos x="428" y="63"/>
                    </a:cxn>
                    <a:cxn ang="0">
                      <a:pos x="548" y="89"/>
                    </a:cxn>
                    <a:cxn ang="0">
                      <a:pos x="639" y="170"/>
                    </a:cxn>
                    <a:cxn ang="0">
                      <a:pos x="650" y="156"/>
                    </a:cxn>
                    <a:cxn ang="0">
                      <a:pos x="584" y="63"/>
                    </a:cxn>
                    <a:cxn ang="0">
                      <a:pos x="466" y="23"/>
                    </a:cxn>
                    <a:cxn ang="0">
                      <a:pos x="349" y="0"/>
                    </a:cxn>
                    <a:cxn ang="0">
                      <a:pos x="255" y="23"/>
                    </a:cxn>
                    <a:cxn ang="0">
                      <a:pos x="130" y="79"/>
                    </a:cxn>
                    <a:cxn ang="0">
                      <a:pos x="0" y="182"/>
                    </a:cxn>
                    <a:cxn ang="0">
                      <a:pos x="13" y="211"/>
                    </a:cxn>
                  </a:cxnLst>
                  <a:rect l="0" t="0" r="r" b="b"/>
                  <a:pathLst>
                    <a:path w="650" h="211">
                      <a:moveTo>
                        <a:pt x="13" y="211"/>
                      </a:moveTo>
                      <a:lnTo>
                        <a:pt x="165" y="107"/>
                      </a:lnTo>
                      <a:lnTo>
                        <a:pt x="304" y="63"/>
                      </a:lnTo>
                      <a:lnTo>
                        <a:pt x="428" y="63"/>
                      </a:lnTo>
                      <a:lnTo>
                        <a:pt x="548" y="89"/>
                      </a:lnTo>
                      <a:lnTo>
                        <a:pt x="639" y="170"/>
                      </a:lnTo>
                      <a:lnTo>
                        <a:pt x="650" y="156"/>
                      </a:lnTo>
                      <a:lnTo>
                        <a:pt x="584" y="63"/>
                      </a:lnTo>
                      <a:lnTo>
                        <a:pt x="466" y="23"/>
                      </a:lnTo>
                      <a:lnTo>
                        <a:pt x="349" y="0"/>
                      </a:lnTo>
                      <a:lnTo>
                        <a:pt x="255" y="23"/>
                      </a:lnTo>
                      <a:lnTo>
                        <a:pt x="130" y="79"/>
                      </a:lnTo>
                      <a:lnTo>
                        <a:pt x="0" y="182"/>
                      </a:lnTo>
                      <a:lnTo>
                        <a:pt x="13" y="2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64629" name="Freeform 117"/>
                <p:cNvSpPr>
                  <a:spLocks/>
                </p:cNvSpPr>
                <p:nvPr/>
              </p:nvSpPr>
              <p:spPr bwMode="auto">
                <a:xfrm>
                  <a:off x="3018" y="3385"/>
                  <a:ext cx="207" cy="134"/>
                </a:xfrm>
                <a:custGeom>
                  <a:avLst/>
                  <a:gdLst/>
                  <a:ahLst/>
                  <a:cxnLst>
                    <a:cxn ang="0">
                      <a:pos x="1250" y="0"/>
                    </a:cxn>
                    <a:cxn ang="0">
                      <a:pos x="942" y="191"/>
                    </a:cxn>
                    <a:cxn ang="0">
                      <a:pos x="573" y="341"/>
                    </a:cxn>
                    <a:cxn ang="0">
                      <a:pos x="265" y="448"/>
                    </a:cxn>
                    <a:cxn ang="0">
                      <a:pos x="11" y="499"/>
                    </a:cxn>
                    <a:cxn ang="0">
                      <a:pos x="0" y="565"/>
                    </a:cxn>
                    <a:cxn ang="0">
                      <a:pos x="43" y="743"/>
                    </a:cxn>
                    <a:cxn ang="0">
                      <a:pos x="132" y="922"/>
                    </a:cxn>
                    <a:cxn ang="0">
                      <a:pos x="225" y="1071"/>
                    </a:cxn>
                    <a:cxn ang="0">
                      <a:pos x="427" y="1071"/>
                    </a:cxn>
                    <a:cxn ang="0">
                      <a:pos x="729" y="1006"/>
                    </a:cxn>
                    <a:cxn ang="0">
                      <a:pos x="1005" y="904"/>
                    </a:cxn>
                    <a:cxn ang="0">
                      <a:pos x="1227" y="805"/>
                    </a:cxn>
                    <a:cxn ang="0">
                      <a:pos x="1403" y="684"/>
                    </a:cxn>
                    <a:cxn ang="0">
                      <a:pos x="1507" y="596"/>
                    </a:cxn>
                    <a:cxn ang="0">
                      <a:pos x="1660" y="225"/>
                    </a:cxn>
                    <a:cxn ang="0">
                      <a:pos x="1624" y="191"/>
                    </a:cxn>
                    <a:cxn ang="0">
                      <a:pos x="1481" y="493"/>
                    </a:cxn>
                    <a:cxn ang="0">
                      <a:pos x="1481" y="581"/>
                    </a:cxn>
                    <a:cxn ang="0">
                      <a:pos x="1215" y="743"/>
                    </a:cxn>
                    <a:cxn ang="0">
                      <a:pos x="835" y="904"/>
                    </a:cxn>
                    <a:cxn ang="0">
                      <a:pos x="545" y="992"/>
                    </a:cxn>
                    <a:cxn ang="0">
                      <a:pos x="306" y="1006"/>
                    </a:cxn>
                    <a:cxn ang="0">
                      <a:pos x="265" y="992"/>
                    </a:cxn>
                    <a:cxn ang="0">
                      <a:pos x="189" y="860"/>
                    </a:cxn>
                    <a:cxn ang="0">
                      <a:pos x="132" y="702"/>
                    </a:cxn>
                    <a:cxn ang="0">
                      <a:pos x="104" y="565"/>
                    </a:cxn>
                    <a:cxn ang="0">
                      <a:pos x="137" y="533"/>
                    </a:cxn>
                    <a:cxn ang="0">
                      <a:pos x="358" y="479"/>
                    </a:cxn>
                    <a:cxn ang="0">
                      <a:pos x="649" y="386"/>
                    </a:cxn>
                    <a:cxn ang="0">
                      <a:pos x="906" y="280"/>
                    </a:cxn>
                    <a:cxn ang="0">
                      <a:pos x="1064" y="209"/>
                    </a:cxn>
                    <a:cxn ang="0">
                      <a:pos x="1250" y="92"/>
                    </a:cxn>
                    <a:cxn ang="0">
                      <a:pos x="1271" y="18"/>
                    </a:cxn>
                    <a:cxn ang="0">
                      <a:pos x="1250" y="0"/>
                    </a:cxn>
                  </a:cxnLst>
                  <a:rect l="0" t="0" r="r" b="b"/>
                  <a:pathLst>
                    <a:path w="1660" h="1071">
                      <a:moveTo>
                        <a:pt x="1250" y="0"/>
                      </a:moveTo>
                      <a:lnTo>
                        <a:pt x="942" y="191"/>
                      </a:lnTo>
                      <a:lnTo>
                        <a:pt x="573" y="341"/>
                      </a:lnTo>
                      <a:lnTo>
                        <a:pt x="265" y="448"/>
                      </a:lnTo>
                      <a:lnTo>
                        <a:pt x="11" y="499"/>
                      </a:lnTo>
                      <a:lnTo>
                        <a:pt x="0" y="565"/>
                      </a:lnTo>
                      <a:lnTo>
                        <a:pt x="43" y="743"/>
                      </a:lnTo>
                      <a:lnTo>
                        <a:pt x="132" y="922"/>
                      </a:lnTo>
                      <a:lnTo>
                        <a:pt x="225" y="1071"/>
                      </a:lnTo>
                      <a:lnTo>
                        <a:pt x="427" y="1071"/>
                      </a:lnTo>
                      <a:lnTo>
                        <a:pt x="729" y="1006"/>
                      </a:lnTo>
                      <a:lnTo>
                        <a:pt x="1005" y="904"/>
                      </a:lnTo>
                      <a:lnTo>
                        <a:pt x="1227" y="805"/>
                      </a:lnTo>
                      <a:lnTo>
                        <a:pt x="1403" y="684"/>
                      </a:lnTo>
                      <a:lnTo>
                        <a:pt x="1507" y="596"/>
                      </a:lnTo>
                      <a:lnTo>
                        <a:pt x="1660" y="225"/>
                      </a:lnTo>
                      <a:lnTo>
                        <a:pt x="1624" y="191"/>
                      </a:lnTo>
                      <a:lnTo>
                        <a:pt x="1481" y="493"/>
                      </a:lnTo>
                      <a:lnTo>
                        <a:pt x="1481" y="581"/>
                      </a:lnTo>
                      <a:lnTo>
                        <a:pt x="1215" y="743"/>
                      </a:lnTo>
                      <a:lnTo>
                        <a:pt x="835" y="904"/>
                      </a:lnTo>
                      <a:lnTo>
                        <a:pt x="545" y="992"/>
                      </a:lnTo>
                      <a:lnTo>
                        <a:pt x="306" y="1006"/>
                      </a:lnTo>
                      <a:lnTo>
                        <a:pt x="265" y="992"/>
                      </a:lnTo>
                      <a:lnTo>
                        <a:pt x="189" y="860"/>
                      </a:lnTo>
                      <a:lnTo>
                        <a:pt x="132" y="702"/>
                      </a:lnTo>
                      <a:lnTo>
                        <a:pt x="104" y="565"/>
                      </a:lnTo>
                      <a:lnTo>
                        <a:pt x="137" y="533"/>
                      </a:lnTo>
                      <a:lnTo>
                        <a:pt x="358" y="479"/>
                      </a:lnTo>
                      <a:lnTo>
                        <a:pt x="649" y="386"/>
                      </a:lnTo>
                      <a:lnTo>
                        <a:pt x="906" y="280"/>
                      </a:lnTo>
                      <a:lnTo>
                        <a:pt x="1064" y="209"/>
                      </a:lnTo>
                      <a:lnTo>
                        <a:pt x="1250" y="92"/>
                      </a:lnTo>
                      <a:lnTo>
                        <a:pt x="1271" y="18"/>
                      </a:lnTo>
                      <a:lnTo>
                        <a:pt x="125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64630" name="Freeform 118"/>
                <p:cNvSpPr>
                  <a:spLocks/>
                </p:cNvSpPr>
                <p:nvPr/>
              </p:nvSpPr>
              <p:spPr bwMode="auto">
                <a:xfrm>
                  <a:off x="3033" y="3488"/>
                  <a:ext cx="185" cy="97"/>
                </a:xfrm>
                <a:custGeom>
                  <a:avLst/>
                  <a:gdLst/>
                  <a:ahLst/>
                  <a:cxnLst>
                    <a:cxn ang="0">
                      <a:pos x="1417" y="0"/>
                    </a:cxn>
                    <a:cxn ang="0">
                      <a:pos x="1409" y="155"/>
                    </a:cxn>
                    <a:cxn ang="0">
                      <a:pos x="1377" y="288"/>
                    </a:cxn>
                    <a:cxn ang="0">
                      <a:pos x="1328" y="377"/>
                    </a:cxn>
                    <a:cxn ang="0">
                      <a:pos x="1249" y="463"/>
                    </a:cxn>
                    <a:cxn ang="0">
                      <a:pos x="1119" y="542"/>
                    </a:cxn>
                    <a:cxn ang="0">
                      <a:pos x="918" y="631"/>
                    </a:cxn>
                    <a:cxn ang="0">
                      <a:pos x="732" y="675"/>
                    </a:cxn>
                    <a:cxn ang="0">
                      <a:pos x="437" y="689"/>
                    </a:cxn>
                    <a:cxn ang="0">
                      <a:pos x="240" y="659"/>
                    </a:cxn>
                    <a:cxn ang="0">
                      <a:pos x="126" y="586"/>
                    </a:cxn>
                    <a:cxn ang="0">
                      <a:pos x="116" y="525"/>
                    </a:cxn>
                    <a:cxn ang="0">
                      <a:pos x="139" y="467"/>
                    </a:cxn>
                    <a:cxn ang="0">
                      <a:pos x="246" y="387"/>
                    </a:cxn>
                    <a:cxn ang="0">
                      <a:pos x="414" y="284"/>
                    </a:cxn>
                    <a:cxn ang="0">
                      <a:pos x="710" y="145"/>
                    </a:cxn>
                    <a:cxn ang="0">
                      <a:pos x="455" y="187"/>
                    </a:cxn>
                    <a:cxn ang="0">
                      <a:pos x="231" y="306"/>
                    </a:cxn>
                    <a:cxn ang="0">
                      <a:pos x="32" y="446"/>
                    </a:cxn>
                    <a:cxn ang="0">
                      <a:pos x="0" y="507"/>
                    </a:cxn>
                    <a:cxn ang="0">
                      <a:pos x="19" y="586"/>
                    </a:cxn>
                    <a:cxn ang="0">
                      <a:pos x="137" y="675"/>
                    </a:cxn>
                    <a:cxn ang="0">
                      <a:pos x="280" y="738"/>
                    </a:cxn>
                    <a:cxn ang="0">
                      <a:pos x="513" y="779"/>
                    </a:cxn>
                    <a:cxn ang="0">
                      <a:pos x="758" y="779"/>
                    </a:cxn>
                    <a:cxn ang="0">
                      <a:pos x="990" y="738"/>
                    </a:cxn>
                    <a:cxn ang="0">
                      <a:pos x="1163" y="659"/>
                    </a:cxn>
                    <a:cxn ang="0">
                      <a:pos x="1325" y="542"/>
                    </a:cxn>
                    <a:cxn ang="0">
                      <a:pos x="1422" y="408"/>
                    </a:cxn>
                    <a:cxn ang="0">
                      <a:pos x="1470" y="262"/>
                    </a:cxn>
                    <a:cxn ang="0">
                      <a:pos x="1480" y="123"/>
                    </a:cxn>
                    <a:cxn ang="0">
                      <a:pos x="1458" y="22"/>
                    </a:cxn>
                    <a:cxn ang="0">
                      <a:pos x="1417" y="0"/>
                    </a:cxn>
                  </a:cxnLst>
                  <a:rect l="0" t="0" r="r" b="b"/>
                  <a:pathLst>
                    <a:path w="1480" h="779">
                      <a:moveTo>
                        <a:pt x="1417" y="0"/>
                      </a:moveTo>
                      <a:lnTo>
                        <a:pt x="1409" y="155"/>
                      </a:lnTo>
                      <a:lnTo>
                        <a:pt x="1377" y="288"/>
                      </a:lnTo>
                      <a:lnTo>
                        <a:pt x="1328" y="377"/>
                      </a:lnTo>
                      <a:lnTo>
                        <a:pt x="1249" y="463"/>
                      </a:lnTo>
                      <a:lnTo>
                        <a:pt x="1119" y="542"/>
                      </a:lnTo>
                      <a:lnTo>
                        <a:pt x="918" y="631"/>
                      </a:lnTo>
                      <a:lnTo>
                        <a:pt x="732" y="675"/>
                      </a:lnTo>
                      <a:lnTo>
                        <a:pt x="437" y="689"/>
                      </a:lnTo>
                      <a:lnTo>
                        <a:pt x="240" y="659"/>
                      </a:lnTo>
                      <a:lnTo>
                        <a:pt x="126" y="586"/>
                      </a:lnTo>
                      <a:lnTo>
                        <a:pt x="116" y="525"/>
                      </a:lnTo>
                      <a:lnTo>
                        <a:pt x="139" y="467"/>
                      </a:lnTo>
                      <a:lnTo>
                        <a:pt x="246" y="387"/>
                      </a:lnTo>
                      <a:lnTo>
                        <a:pt x="414" y="284"/>
                      </a:lnTo>
                      <a:lnTo>
                        <a:pt x="710" y="145"/>
                      </a:lnTo>
                      <a:lnTo>
                        <a:pt x="455" y="187"/>
                      </a:lnTo>
                      <a:lnTo>
                        <a:pt x="231" y="306"/>
                      </a:lnTo>
                      <a:lnTo>
                        <a:pt x="32" y="446"/>
                      </a:lnTo>
                      <a:lnTo>
                        <a:pt x="0" y="507"/>
                      </a:lnTo>
                      <a:lnTo>
                        <a:pt x="19" y="586"/>
                      </a:lnTo>
                      <a:lnTo>
                        <a:pt x="137" y="675"/>
                      </a:lnTo>
                      <a:lnTo>
                        <a:pt x="280" y="738"/>
                      </a:lnTo>
                      <a:lnTo>
                        <a:pt x="513" y="779"/>
                      </a:lnTo>
                      <a:lnTo>
                        <a:pt x="758" y="779"/>
                      </a:lnTo>
                      <a:lnTo>
                        <a:pt x="990" y="738"/>
                      </a:lnTo>
                      <a:lnTo>
                        <a:pt x="1163" y="659"/>
                      </a:lnTo>
                      <a:lnTo>
                        <a:pt x="1325" y="542"/>
                      </a:lnTo>
                      <a:lnTo>
                        <a:pt x="1422" y="408"/>
                      </a:lnTo>
                      <a:lnTo>
                        <a:pt x="1470" y="262"/>
                      </a:lnTo>
                      <a:lnTo>
                        <a:pt x="1480" y="123"/>
                      </a:lnTo>
                      <a:lnTo>
                        <a:pt x="1458" y="22"/>
                      </a:lnTo>
                      <a:lnTo>
                        <a:pt x="141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64631" name="Freeform 119"/>
                <p:cNvSpPr>
                  <a:spLocks/>
                </p:cNvSpPr>
                <p:nvPr/>
              </p:nvSpPr>
              <p:spPr bwMode="auto">
                <a:xfrm>
                  <a:off x="2415" y="3160"/>
                  <a:ext cx="970" cy="983"/>
                </a:xfrm>
                <a:custGeom>
                  <a:avLst/>
                  <a:gdLst/>
                  <a:ahLst/>
                  <a:cxnLst>
                    <a:cxn ang="0">
                      <a:pos x="7289" y="611"/>
                    </a:cxn>
                    <a:cxn ang="0">
                      <a:pos x="6871" y="2208"/>
                    </a:cxn>
                    <a:cxn ang="0">
                      <a:pos x="6602" y="1807"/>
                    </a:cxn>
                    <a:cxn ang="0">
                      <a:pos x="6149" y="1731"/>
                    </a:cxn>
                    <a:cxn ang="0">
                      <a:pos x="6419" y="1807"/>
                    </a:cxn>
                    <a:cxn ang="0">
                      <a:pos x="6709" y="2075"/>
                    </a:cxn>
                    <a:cxn ang="0">
                      <a:pos x="6812" y="2443"/>
                    </a:cxn>
                    <a:cxn ang="0">
                      <a:pos x="6354" y="2952"/>
                    </a:cxn>
                    <a:cxn ang="0">
                      <a:pos x="6354" y="3293"/>
                    </a:cxn>
                    <a:cxn ang="0">
                      <a:pos x="6019" y="3639"/>
                    </a:cxn>
                    <a:cxn ang="0">
                      <a:pos x="5527" y="3695"/>
                    </a:cxn>
                    <a:cxn ang="0">
                      <a:pos x="5191" y="3562"/>
                    </a:cxn>
                    <a:cxn ang="0">
                      <a:pos x="5314" y="3352"/>
                    </a:cxn>
                    <a:cxn ang="0">
                      <a:pos x="5128" y="3455"/>
                    </a:cxn>
                    <a:cxn ang="0">
                      <a:pos x="5229" y="3669"/>
                    </a:cxn>
                    <a:cxn ang="0">
                      <a:pos x="5774" y="3856"/>
                    </a:cxn>
                    <a:cxn ang="0">
                      <a:pos x="5961" y="4331"/>
                    </a:cxn>
                    <a:cxn ang="0">
                      <a:pos x="4740" y="4331"/>
                    </a:cxn>
                    <a:cxn ang="0">
                      <a:pos x="3177" y="4702"/>
                    </a:cxn>
                    <a:cxn ang="0">
                      <a:pos x="2434" y="4438"/>
                    </a:cxn>
                    <a:cxn ang="0">
                      <a:pos x="1683" y="5898"/>
                    </a:cxn>
                    <a:cxn ang="0">
                      <a:pos x="1105" y="6799"/>
                    </a:cxn>
                    <a:cxn ang="0">
                      <a:pos x="483" y="6829"/>
                    </a:cxn>
                    <a:cxn ang="0">
                      <a:pos x="27" y="7119"/>
                    </a:cxn>
                    <a:cxn ang="0">
                      <a:pos x="692" y="7252"/>
                    </a:cxn>
                    <a:cxn ang="0">
                      <a:pos x="1897" y="7067"/>
                    </a:cxn>
                    <a:cxn ang="0">
                      <a:pos x="2619" y="7067"/>
                    </a:cxn>
                    <a:cxn ang="0">
                      <a:pos x="2909" y="6112"/>
                    </a:cxn>
                    <a:cxn ang="0">
                      <a:pos x="3715" y="5102"/>
                    </a:cxn>
                    <a:cxn ang="0">
                      <a:pos x="4674" y="4438"/>
                    </a:cxn>
                    <a:cxn ang="0">
                      <a:pos x="5881" y="4492"/>
                    </a:cxn>
                    <a:cxn ang="0">
                      <a:pos x="5359" y="6535"/>
                    </a:cxn>
                    <a:cxn ang="0">
                      <a:pos x="5191" y="6987"/>
                    </a:cxn>
                    <a:cxn ang="0">
                      <a:pos x="4964" y="7494"/>
                    </a:cxn>
                    <a:cxn ang="0">
                      <a:pos x="4486" y="7333"/>
                    </a:cxn>
                    <a:cxn ang="0">
                      <a:pos x="4570" y="6776"/>
                    </a:cxn>
                    <a:cxn ang="0">
                      <a:pos x="4717" y="6644"/>
                    </a:cxn>
                    <a:cxn ang="0">
                      <a:pos x="5026" y="5689"/>
                    </a:cxn>
                    <a:cxn ang="0">
                      <a:pos x="5110" y="4680"/>
                    </a:cxn>
                    <a:cxn ang="0">
                      <a:pos x="4798" y="6242"/>
                    </a:cxn>
                    <a:cxn ang="0">
                      <a:pos x="4447" y="6666"/>
                    </a:cxn>
                    <a:cxn ang="0">
                      <a:pos x="4323" y="7230"/>
                    </a:cxn>
                    <a:cxn ang="0">
                      <a:pos x="4323" y="7730"/>
                    </a:cxn>
                    <a:cxn ang="0">
                      <a:pos x="4593" y="7867"/>
                    </a:cxn>
                    <a:cxn ang="0">
                      <a:pos x="5229" y="7653"/>
                    </a:cxn>
                    <a:cxn ang="0">
                      <a:pos x="6171" y="7230"/>
                    </a:cxn>
                    <a:cxn ang="0">
                      <a:pos x="6937" y="6644"/>
                    </a:cxn>
                    <a:cxn ang="0">
                      <a:pos x="6959" y="5873"/>
                    </a:cxn>
                    <a:cxn ang="0">
                      <a:pos x="7146" y="4275"/>
                    </a:cxn>
                    <a:cxn ang="0">
                      <a:pos x="7209" y="3425"/>
                    </a:cxn>
                    <a:cxn ang="0">
                      <a:pos x="7684" y="2341"/>
                    </a:cxn>
                    <a:cxn ang="0">
                      <a:pos x="7312" y="778"/>
                    </a:cxn>
                    <a:cxn ang="0">
                      <a:pos x="7394" y="61"/>
                    </a:cxn>
                  </a:cxnLst>
                  <a:rect l="0" t="0" r="r" b="b"/>
                  <a:pathLst>
                    <a:path w="7765" h="7867">
                      <a:moveTo>
                        <a:pt x="7368" y="0"/>
                      </a:moveTo>
                      <a:lnTo>
                        <a:pt x="7289" y="611"/>
                      </a:lnTo>
                      <a:lnTo>
                        <a:pt x="7225" y="1059"/>
                      </a:lnTo>
                      <a:lnTo>
                        <a:pt x="6871" y="2208"/>
                      </a:lnTo>
                      <a:lnTo>
                        <a:pt x="6749" y="1972"/>
                      </a:lnTo>
                      <a:lnTo>
                        <a:pt x="6602" y="1807"/>
                      </a:lnTo>
                      <a:lnTo>
                        <a:pt x="6375" y="1731"/>
                      </a:lnTo>
                      <a:lnTo>
                        <a:pt x="6149" y="1731"/>
                      </a:lnTo>
                      <a:lnTo>
                        <a:pt x="6149" y="1755"/>
                      </a:lnTo>
                      <a:lnTo>
                        <a:pt x="6419" y="1807"/>
                      </a:lnTo>
                      <a:lnTo>
                        <a:pt x="6584" y="1940"/>
                      </a:lnTo>
                      <a:lnTo>
                        <a:pt x="6709" y="2075"/>
                      </a:lnTo>
                      <a:lnTo>
                        <a:pt x="6790" y="2260"/>
                      </a:lnTo>
                      <a:lnTo>
                        <a:pt x="6812" y="2443"/>
                      </a:lnTo>
                      <a:lnTo>
                        <a:pt x="6503" y="2895"/>
                      </a:lnTo>
                      <a:lnTo>
                        <a:pt x="6354" y="2952"/>
                      </a:lnTo>
                      <a:lnTo>
                        <a:pt x="6314" y="3109"/>
                      </a:lnTo>
                      <a:lnTo>
                        <a:pt x="6354" y="3293"/>
                      </a:lnTo>
                      <a:lnTo>
                        <a:pt x="6250" y="3481"/>
                      </a:lnTo>
                      <a:lnTo>
                        <a:pt x="6019" y="3639"/>
                      </a:lnTo>
                      <a:lnTo>
                        <a:pt x="5796" y="3695"/>
                      </a:lnTo>
                      <a:lnTo>
                        <a:pt x="5527" y="3695"/>
                      </a:lnTo>
                      <a:lnTo>
                        <a:pt x="5254" y="3639"/>
                      </a:lnTo>
                      <a:lnTo>
                        <a:pt x="5191" y="3562"/>
                      </a:lnTo>
                      <a:lnTo>
                        <a:pt x="5214" y="3455"/>
                      </a:lnTo>
                      <a:lnTo>
                        <a:pt x="5314" y="3352"/>
                      </a:lnTo>
                      <a:lnTo>
                        <a:pt x="5229" y="3352"/>
                      </a:lnTo>
                      <a:lnTo>
                        <a:pt x="5128" y="3455"/>
                      </a:lnTo>
                      <a:lnTo>
                        <a:pt x="5128" y="3562"/>
                      </a:lnTo>
                      <a:lnTo>
                        <a:pt x="5229" y="3669"/>
                      </a:lnTo>
                      <a:lnTo>
                        <a:pt x="5461" y="3771"/>
                      </a:lnTo>
                      <a:lnTo>
                        <a:pt x="5774" y="3856"/>
                      </a:lnTo>
                      <a:lnTo>
                        <a:pt x="5921" y="3856"/>
                      </a:lnTo>
                      <a:lnTo>
                        <a:pt x="5961" y="4331"/>
                      </a:lnTo>
                      <a:lnTo>
                        <a:pt x="5527" y="4305"/>
                      </a:lnTo>
                      <a:lnTo>
                        <a:pt x="4740" y="4331"/>
                      </a:lnTo>
                      <a:lnTo>
                        <a:pt x="4050" y="4466"/>
                      </a:lnTo>
                      <a:lnTo>
                        <a:pt x="3177" y="4702"/>
                      </a:lnTo>
                      <a:lnTo>
                        <a:pt x="2851" y="4863"/>
                      </a:lnTo>
                      <a:lnTo>
                        <a:pt x="2434" y="4438"/>
                      </a:lnTo>
                      <a:lnTo>
                        <a:pt x="2059" y="5338"/>
                      </a:lnTo>
                      <a:lnTo>
                        <a:pt x="1683" y="5898"/>
                      </a:lnTo>
                      <a:lnTo>
                        <a:pt x="1329" y="6059"/>
                      </a:lnTo>
                      <a:lnTo>
                        <a:pt x="1105" y="6799"/>
                      </a:lnTo>
                      <a:lnTo>
                        <a:pt x="730" y="6616"/>
                      </a:lnTo>
                      <a:lnTo>
                        <a:pt x="483" y="6829"/>
                      </a:lnTo>
                      <a:lnTo>
                        <a:pt x="0" y="7013"/>
                      </a:lnTo>
                      <a:lnTo>
                        <a:pt x="27" y="7119"/>
                      </a:lnTo>
                      <a:lnTo>
                        <a:pt x="331" y="7230"/>
                      </a:lnTo>
                      <a:lnTo>
                        <a:pt x="692" y="7252"/>
                      </a:lnTo>
                      <a:lnTo>
                        <a:pt x="1208" y="7230"/>
                      </a:lnTo>
                      <a:lnTo>
                        <a:pt x="1897" y="7067"/>
                      </a:lnTo>
                      <a:lnTo>
                        <a:pt x="2264" y="7013"/>
                      </a:lnTo>
                      <a:lnTo>
                        <a:pt x="2619" y="7067"/>
                      </a:lnTo>
                      <a:lnTo>
                        <a:pt x="3034" y="6428"/>
                      </a:lnTo>
                      <a:lnTo>
                        <a:pt x="2909" y="6112"/>
                      </a:lnTo>
                      <a:lnTo>
                        <a:pt x="3347" y="5605"/>
                      </a:lnTo>
                      <a:lnTo>
                        <a:pt x="3715" y="5102"/>
                      </a:lnTo>
                      <a:lnTo>
                        <a:pt x="4076" y="4550"/>
                      </a:lnTo>
                      <a:lnTo>
                        <a:pt x="4674" y="4438"/>
                      </a:lnTo>
                      <a:lnTo>
                        <a:pt x="5229" y="4438"/>
                      </a:lnTo>
                      <a:lnTo>
                        <a:pt x="5881" y="4492"/>
                      </a:lnTo>
                      <a:lnTo>
                        <a:pt x="5626" y="5740"/>
                      </a:lnTo>
                      <a:lnTo>
                        <a:pt x="5359" y="6535"/>
                      </a:lnTo>
                      <a:lnTo>
                        <a:pt x="5214" y="6666"/>
                      </a:lnTo>
                      <a:lnTo>
                        <a:pt x="5191" y="6987"/>
                      </a:lnTo>
                      <a:lnTo>
                        <a:pt x="5071" y="7384"/>
                      </a:lnTo>
                      <a:lnTo>
                        <a:pt x="4964" y="7494"/>
                      </a:lnTo>
                      <a:lnTo>
                        <a:pt x="4633" y="7466"/>
                      </a:lnTo>
                      <a:lnTo>
                        <a:pt x="4486" y="7333"/>
                      </a:lnTo>
                      <a:lnTo>
                        <a:pt x="4468" y="7178"/>
                      </a:lnTo>
                      <a:lnTo>
                        <a:pt x="4570" y="6776"/>
                      </a:lnTo>
                      <a:lnTo>
                        <a:pt x="4570" y="6697"/>
                      </a:lnTo>
                      <a:lnTo>
                        <a:pt x="4717" y="6644"/>
                      </a:lnTo>
                      <a:lnTo>
                        <a:pt x="4865" y="6219"/>
                      </a:lnTo>
                      <a:lnTo>
                        <a:pt x="5026" y="5689"/>
                      </a:lnTo>
                      <a:lnTo>
                        <a:pt x="5071" y="5286"/>
                      </a:lnTo>
                      <a:lnTo>
                        <a:pt x="5110" y="4680"/>
                      </a:lnTo>
                      <a:lnTo>
                        <a:pt x="5003" y="5605"/>
                      </a:lnTo>
                      <a:lnTo>
                        <a:pt x="4798" y="6242"/>
                      </a:lnTo>
                      <a:lnTo>
                        <a:pt x="4674" y="6590"/>
                      </a:lnTo>
                      <a:lnTo>
                        <a:pt x="4447" y="6666"/>
                      </a:lnTo>
                      <a:lnTo>
                        <a:pt x="4447" y="6883"/>
                      </a:lnTo>
                      <a:lnTo>
                        <a:pt x="4323" y="7230"/>
                      </a:lnTo>
                      <a:lnTo>
                        <a:pt x="4423" y="7440"/>
                      </a:lnTo>
                      <a:lnTo>
                        <a:pt x="4323" y="7730"/>
                      </a:lnTo>
                      <a:lnTo>
                        <a:pt x="4384" y="7837"/>
                      </a:lnTo>
                      <a:lnTo>
                        <a:pt x="4593" y="7867"/>
                      </a:lnTo>
                      <a:lnTo>
                        <a:pt x="4798" y="7837"/>
                      </a:lnTo>
                      <a:lnTo>
                        <a:pt x="5229" y="7653"/>
                      </a:lnTo>
                      <a:lnTo>
                        <a:pt x="5693" y="7413"/>
                      </a:lnTo>
                      <a:lnTo>
                        <a:pt x="6171" y="7230"/>
                      </a:lnTo>
                      <a:lnTo>
                        <a:pt x="6772" y="7013"/>
                      </a:lnTo>
                      <a:lnTo>
                        <a:pt x="6937" y="6644"/>
                      </a:lnTo>
                      <a:lnTo>
                        <a:pt x="6834" y="6535"/>
                      </a:lnTo>
                      <a:lnTo>
                        <a:pt x="6959" y="5873"/>
                      </a:lnTo>
                      <a:lnTo>
                        <a:pt x="7058" y="5155"/>
                      </a:lnTo>
                      <a:lnTo>
                        <a:pt x="7146" y="4275"/>
                      </a:lnTo>
                      <a:lnTo>
                        <a:pt x="7169" y="3695"/>
                      </a:lnTo>
                      <a:lnTo>
                        <a:pt x="7209" y="3425"/>
                      </a:lnTo>
                      <a:lnTo>
                        <a:pt x="7765" y="3028"/>
                      </a:lnTo>
                      <a:lnTo>
                        <a:pt x="7684" y="2341"/>
                      </a:lnTo>
                      <a:lnTo>
                        <a:pt x="7519" y="1593"/>
                      </a:lnTo>
                      <a:lnTo>
                        <a:pt x="7312" y="778"/>
                      </a:lnTo>
                      <a:lnTo>
                        <a:pt x="7368" y="209"/>
                      </a:lnTo>
                      <a:lnTo>
                        <a:pt x="7394" y="61"/>
                      </a:lnTo>
                      <a:lnTo>
                        <a:pt x="736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64632" name="Freeform 120"/>
                <p:cNvSpPr>
                  <a:spLocks/>
                </p:cNvSpPr>
                <p:nvPr/>
              </p:nvSpPr>
              <p:spPr bwMode="auto">
                <a:xfrm>
                  <a:off x="2506" y="3655"/>
                  <a:ext cx="155" cy="315"/>
                </a:xfrm>
                <a:custGeom>
                  <a:avLst/>
                  <a:gdLst/>
                  <a:ahLst/>
                  <a:cxnLst>
                    <a:cxn ang="0">
                      <a:pos x="1141" y="0"/>
                    </a:cxn>
                    <a:cxn ang="0">
                      <a:pos x="914" y="799"/>
                    </a:cxn>
                    <a:cxn ang="0">
                      <a:pos x="647" y="1405"/>
                    </a:cxn>
                    <a:cxn ang="0">
                      <a:pos x="415" y="1807"/>
                    </a:cxn>
                    <a:cxn ang="0">
                      <a:pos x="188" y="1914"/>
                    </a:cxn>
                    <a:cxn ang="0">
                      <a:pos x="0" y="2443"/>
                    </a:cxn>
                    <a:cxn ang="0">
                      <a:pos x="107" y="2524"/>
                    </a:cxn>
                    <a:cxn ang="0">
                      <a:pos x="272" y="1993"/>
                    </a:cxn>
                    <a:cxn ang="0">
                      <a:pos x="540" y="1888"/>
                    </a:cxn>
                    <a:cxn ang="0">
                      <a:pos x="846" y="1273"/>
                    </a:cxn>
                    <a:cxn ang="0">
                      <a:pos x="1060" y="743"/>
                    </a:cxn>
                    <a:cxn ang="0">
                      <a:pos x="1182" y="298"/>
                    </a:cxn>
                    <a:cxn ang="0">
                      <a:pos x="1243" y="52"/>
                    </a:cxn>
                    <a:cxn ang="0">
                      <a:pos x="1141" y="0"/>
                    </a:cxn>
                  </a:cxnLst>
                  <a:rect l="0" t="0" r="r" b="b"/>
                  <a:pathLst>
                    <a:path w="1243" h="2524">
                      <a:moveTo>
                        <a:pt x="1141" y="0"/>
                      </a:moveTo>
                      <a:lnTo>
                        <a:pt x="914" y="799"/>
                      </a:lnTo>
                      <a:lnTo>
                        <a:pt x="647" y="1405"/>
                      </a:lnTo>
                      <a:lnTo>
                        <a:pt x="415" y="1807"/>
                      </a:lnTo>
                      <a:lnTo>
                        <a:pt x="188" y="1914"/>
                      </a:lnTo>
                      <a:lnTo>
                        <a:pt x="0" y="2443"/>
                      </a:lnTo>
                      <a:lnTo>
                        <a:pt x="107" y="2524"/>
                      </a:lnTo>
                      <a:lnTo>
                        <a:pt x="272" y="1993"/>
                      </a:lnTo>
                      <a:lnTo>
                        <a:pt x="540" y="1888"/>
                      </a:lnTo>
                      <a:lnTo>
                        <a:pt x="846" y="1273"/>
                      </a:lnTo>
                      <a:lnTo>
                        <a:pt x="1060" y="743"/>
                      </a:lnTo>
                      <a:lnTo>
                        <a:pt x="1182" y="298"/>
                      </a:lnTo>
                      <a:lnTo>
                        <a:pt x="1243" y="52"/>
                      </a:lnTo>
                      <a:lnTo>
                        <a:pt x="114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64633" name="Freeform 121"/>
                <p:cNvSpPr>
                  <a:spLocks/>
                </p:cNvSpPr>
                <p:nvPr/>
              </p:nvSpPr>
              <p:spPr bwMode="auto">
                <a:xfrm>
                  <a:off x="2954" y="2508"/>
                  <a:ext cx="114" cy="90"/>
                </a:xfrm>
                <a:custGeom>
                  <a:avLst/>
                  <a:gdLst/>
                  <a:ahLst/>
                  <a:cxnLst>
                    <a:cxn ang="0">
                      <a:pos x="907" y="721"/>
                    </a:cxn>
                    <a:cxn ang="0">
                      <a:pos x="815" y="433"/>
                    </a:cxn>
                    <a:cxn ang="0">
                      <a:pos x="664" y="235"/>
                    </a:cxn>
                    <a:cxn ang="0">
                      <a:pos x="494" y="92"/>
                    </a:cxn>
                    <a:cxn ang="0">
                      <a:pos x="336" y="22"/>
                    </a:cxn>
                    <a:cxn ang="0">
                      <a:pos x="226" y="0"/>
                    </a:cxn>
                    <a:cxn ang="0">
                      <a:pos x="127" y="22"/>
                    </a:cxn>
                    <a:cxn ang="0">
                      <a:pos x="35" y="62"/>
                    </a:cxn>
                    <a:cxn ang="0">
                      <a:pos x="0" y="143"/>
                    </a:cxn>
                    <a:cxn ang="0">
                      <a:pos x="5" y="250"/>
                    </a:cxn>
                    <a:cxn ang="0">
                      <a:pos x="56" y="143"/>
                    </a:cxn>
                    <a:cxn ang="0">
                      <a:pos x="137" y="92"/>
                    </a:cxn>
                    <a:cxn ang="0">
                      <a:pos x="226" y="62"/>
                    </a:cxn>
                    <a:cxn ang="0">
                      <a:pos x="343" y="77"/>
                    </a:cxn>
                    <a:cxn ang="0">
                      <a:pos x="512" y="165"/>
                    </a:cxn>
                    <a:cxn ang="0">
                      <a:pos x="685" y="324"/>
                    </a:cxn>
                    <a:cxn ang="0">
                      <a:pos x="779" y="453"/>
                    </a:cxn>
                    <a:cxn ang="0">
                      <a:pos x="840" y="581"/>
                    </a:cxn>
                    <a:cxn ang="0">
                      <a:pos x="907" y="721"/>
                    </a:cxn>
                  </a:cxnLst>
                  <a:rect l="0" t="0" r="r" b="b"/>
                  <a:pathLst>
                    <a:path w="907" h="721">
                      <a:moveTo>
                        <a:pt x="907" y="721"/>
                      </a:moveTo>
                      <a:lnTo>
                        <a:pt x="815" y="433"/>
                      </a:lnTo>
                      <a:lnTo>
                        <a:pt x="664" y="235"/>
                      </a:lnTo>
                      <a:lnTo>
                        <a:pt x="494" y="92"/>
                      </a:lnTo>
                      <a:lnTo>
                        <a:pt x="336" y="22"/>
                      </a:lnTo>
                      <a:lnTo>
                        <a:pt x="226" y="0"/>
                      </a:lnTo>
                      <a:lnTo>
                        <a:pt x="127" y="22"/>
                      </a:lnTo>
                      <a:lnTo>
                        <a:pt x="35" y="62"/>
                      </a:lnTo>
                      <a:lnTo>
                        <a:pt x="0" y="143"/>
                      </a:lnTo>
                      <a:lnTo>
                        <a:pt x="5" y="250"/>
                      </a:lnTo>
                      <a:lnTo>
                        <a:pt x="56" y="143"/>
                      </a:lnTo>
                      <a:lnTo>
                        <a:pt x="137" y="92"/>
                      </a:lnTo>
                      <a:lnTo>
                        <a:pt x="226" y="62"/>
                      </a:lnTo>
                      <a:lnTo>
                        <a:pt x="343" y="77"/>
                      </a:lnTo>
                      <a:lnTo>
                        <a:pt x="512" y="165"/>
                      </a:lnTo>
                      <a:lnTo>
                        <a:pt x="685" y="324"/>
                      </a:lnTo>
                      <a:lnTo>
                        <a:pt x="779" y="453"/>
                      </a:lnTo>
                      <a:lnTo>
                        <a:pt x="840" y="581"/>
                      </a:lnTo>
                      <a:lnTo>
                        <a:pt x="907" y="7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64634" name="Freeform 122"/>
                <p:cNvSpPr>
                  <a:spLocks/>
                </p:cNvSpPr>
                <p:nvPr/>
              </p:nvSpPr>
              <p:spPr bwMode="auto">
                <a:xfrm>
                  <a:off x="2952" y="2514"/>
                  <a:ext cx="116" cy="85"/>
                </a:xfrm>
                <a:custGeom>
                  <a:avLst/>
                  <a:gdLst/>
                  <a:ahLst/>
                  <a:cxnLst>
                    <a:cxn ang="0">
                      <a:pos x="101" y="79"/>
                    </a:cxn>
                    <a:cxn ang="0">
                      <a:pos x="93" y="119"/>
                    </a:cxn>
                    <a:cxn ang="0">
                      <a:pos x="123" y="196"/>
                    </a:cxn>
                    <a:cxn ang="0">
                      <a:pos x="196" y="226"/>
                    </a:cxn>
                    <a:cxn ang="0">
                      <a:pos x="311" y="252"/>
                    </a:cxn>
                    <a:cxn ang="0">
                      <a:pos x="498" y="262"/>
                    </a:cxn>
                    <a:cxn ang="0">
                      <a:pos x="690" y="354"/>
                    </a:cxn>
                    <a:cxn ang="0">
                      <a:pos x="792" y="443"/>
                    </a:cxn>
                    <a:cxn ang="0">
                      <a:pos x="869" y="520"/>
                    </a:cxn>
                    <a:cxn ang="0">
                      <a:pos x="929" y="681"/>
                    </a:cxn>
                    <a:cxn ang="0">
                      <a:pos x="797" y="527"/>
                    </a:cxn>
                    <a:cxn ang="0">
                      <a:pos x="615" y="391"/>
                    </a:cxn>
                    <a:cxn ang="0">
                      <a:pos x="440" y="321"/>
                    </a:cxn>
                    <a:cxn ang="0">
                      <a:pos x="306" y="303"/>
                    </a:cxn>
                    <a:cxn ang="0">
                      <a:pos x="145" y="285"/>
                    </a:cxn>
                    <a:cxn ang="0">
                      <a:pos x="61" y="240"/>
                    </a:cxn>
                    <a:cxn ang="0">
                      <a:pos x="18" y="209"/>
                    </a:cxn>
                    <a:cxn ang="0">
                      <a:pos x="0" y="111"/>
                    </a:cxn>
                    <a:cxn ang="0">
                      <a:pos x="18" y="44"/>
                    </a:cxn>
                    <a:cxn ang="0">
                      <a:pos x="66" y="0"/>
                    </a:cxn>
                    <a:cxn ang="0">
                      <a:pos x="101" y="79"/>
                    </a:cxn>
                  </a:cxnLst>
                  <a:rect l="0" t="0" r="r" b="b"/>
                  <a:pathLst>
                    <a:path w="929" h="681">
                      <a:moveTo>
                        <a:pt x="101" y="79"/>
                      </a:moveTo>
                      <a:lnTo>
                        <a:pt x="93" y="119"/>
                      </a:lnTo>
                      <a:lnTo>
                        <a:pt x="123" y="196"/>
                      </a:lnTo>
                      <a:lnTo>
                        <a:pt x="196" y="226"/>
                      </a:lnTo>
                      <a:lnTo>
                        <a:pt x="311" y="252"/>
                      </a:lnTo>
                      <a:lnTo>
                        <a:pt x="498" y="262"/>
                      </a:lnTo>
                      <a:lnTo>
                        <a:pt x="690" y="354"/>
                      </a:lnTo>
                      <a:lnTo>
                        <a:pt x="792" y="443"/>
                      </a:lnTo>
                      <a:lnTo>
                        <a:pt x="869" y="520"/>
                      </a:lnTo>
                      <a:lnTo>
                        <a:pt x="929" y="681"/>
                      </a:lnTo>
                      <a:lnTo>
                        <a:pt x="797" y="527"/>
                      </a:lnTo>
                      <a:lnTo>
                        <a:pt x="615" y="391"/>
                      </a:lnTo>
                      <a:lnTo>
                        <a:pt x="440" y="321"/>
                      </a:lnTo>
                      <a:lnTo>
                        <a:pt x="306" y="303"/>
                      </a:lnTo>
                      <a:lnTo>
                        <a:pt x="145" y="285"/>
                      </a:lnTo>
                      <a:lnTo>
                        <a:pt x="61" y="240"/>
                      </a:lnTo>
                      <a:lnTo>
                        <a:pt x="18" y="209"/>
                      </a:lnTo>
                      <a:lnTo>
                        <a:pt x="0" y="111"/>
                      </a:lnTo>
                      <a:lnTo>
                        <a:pt x="18" y="44"/>
                      </a:lnTo>
                      <a:lnTo>
                        <a:pt x="66" y="0"/>
                      </a:lnTo>
                      <a:lnTo>
                        <a:pt x="101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64635" name="Freeform 123"/>
                <p:cNvSpPr>
                  <a:spLocks/>
                </p:cNvSpPr>
                <p:nvPr/>
              </p:nvSpPr>
              <p:spPr bwMode="auto">
                <a:xfrm>
                  <a:off x="3315" y="2673"/>
                  <a:ext cx="125" cy="55"/>
                </a:xfrm>
                <a:custGeom>
                  <a:avLst/>
                  <a:gdLst/>
                  <a:ahLst/>
                  <a:cxnLst>
                    <a:cxn ang="0">
                      <a:pos x="0" y="347"/>
                    </a:cxn>
                    <a:cxn ang="0">
                      <a:pos x="147" y="302"/>
                    </a:cxn>
                    <a:cxn ang="0">
                      <a:pos x="287" y="276"/>
                    </a:cxn>
                    <a:cxn ang="0">
                      <a:pos x="463" y="312"/>
                    </a:cxn>
                    <a:cxn ang="0">
                      <a:pos x="736" y="417"/>
                    </a:cxn>
                    <a:cxn ang="0">
                      <a:pos x="842" y="435"/>
                    </a:cxn>
                    <a:cxn ang="0">
                      <a:pos x="941" y="405"/>
                    </a:cxn>
                    <a:cxn ang="0">
                      <a:pos x="993" y="333"/>
                    </a:cxn>
                    <a:cxn ang="0">
                      <a:pos x="1000" y="236"/>
                    </a:cxn>
                    <a:cxn ang="0">
                      <a:pos x="955" y="160"/>
                    </a:cxn>
                    <a:cxn ang="0">
                      <a:pos x="901" y="89"/>
                    </a:cxn>
                    <a:cxn ang="0">
                      <a:pos x="776" y="12"/>
                    </a:cxn>
                    <a:cxn ang="0">
                      <a:pos x="621" y="0"/>
                    </a:cxn>
                    <a:cxn ang="0">
                      <a:pos x="491" y="35"/>
                    </a:cxn>
                    <a:cxn ang="0">
                      <a:pos x="603" y="45"/>
                    </a:cxn>
                    <a:cxn ang="0">
                      <a:pos x="776" y="71"/>
                    </a:cxn>
                    <a:cxn ang="0">
                      <a:pos x="887" y="173"/>
                    </a:cxn>
                    <a:cxn ang="0">
                      <a:pos x="909" y="258"/>
                    </a:cxn>
                    <a:cxn ang="0">
                      <a:pos x="893" y="320"/>
                    </a:cxn>
                    <a:cxn ang="0">
                      <a:pos x="824" y="377"/>
                    </a:cxn>
                    <a:cxn ang="0">
                      <a:pos x="713" y="333"/>
                    </a:cxn>
                    <a:cxn ang="0">
                      <a:pos x="562" y="236"/>
                    </a:cxn>
                    <a:cxn ang="0">
                      <a:pos x="379" y="200"/>
                    </a:cxn>
                    <a:cxn ang="0">
                      <a:pos x="219" y="214"/>
                    </a:cxn>
                    <a:cxn ang="0">
                      <a:pos x="99" y="258"/>
                    </a:cxn>
                    <a:cxn ang="0">
                      <a:pos x="0" y="347"/>
                    </a:cxn>
                  </a:cxnLst>
                  <a:rect l="0" t="0" r="r" b="b"/>
                  <a:pathLst>
                    <a:path w="1000" h="435">
                      <a:moveTo>
                        <a:pt x="0" y="347"/>
                      </a:moveTo>
                      <a:lnTo>
                        <a:pt x="147" y="302"/>
                      </a:lnTo>
                      <a:lnTo>
                        <a:pt x="287" y="276"/>
                      </a:lnTo>
                      <a:lnTo>
                        <a:pt x="463" y="312"/>
                      </a:lnTo>
                      <a:lnTo>
                        <a:pt x="736" y="417"/>
                      </a:lnTo>
                      <a:lnTo>
                        <a:pt x="842" y="435"/>
                      </a:lnTo>
                      <a:lnTo>
                        <a:pt x="941" y="405"/>
                      </a:lnTo>
                      <a:lnTo>
                        <a:pt x="993" y="333"/>
                      </a:lnTo>
                      <a:lnTo>
                        <a:pt x="1000" y="236"/>
                      </a:lnTo>
                      <a:lnTo>
                        <a:pt x="955" y="160"/>
                      </a:lnTo>
                      <a:lnTo>
                        <a:pt x="901" y="89"/>
                      </a:lnTo>
                      <a:lnTo>
                        <a:pt x="776" y="12"/>
                      </a:lnTo>
                      <a:lnTo>
                        <a:pt x="621" y="0"/>
                      </a:lnTo>
                      <a:lnTo>
                        <a:pt x="491" y="35"/>
                      </a:lnTo>
                      <a:lnTo>
                        <a:pt x="603" y="45"/>
                      </a:lnTo>
                      <a:lnTo>
                        <a:pt x="776" y="71"/>
                      </a:lnTo>
                      <a:lnTo>
                        <a:pt x="887" y="173"/>
                      </a:lnTo>
                      <a:lnTo>
                        <a:pt x="909" y="258"/>
                      </a:lnTo>
                      <a:lnTo>
                        <a:pt x="893" y="320"/>
                      </a:lnTo>
                      <a:lnTo>
                        <a:pt x="824" y="377"/>
                      </a:lnTo>
                      <a:lnTo>
                        <a:pt x="713" y="333"/>
                      </a:lnTo>
                      <a:lnTo>
                        <a:pt x="562" y="236"/>
                      </a:lnTo>
                      <a:lnTo>
                        <a:pt x="379" y="200"/>
                      </a:lnTo>
                      <a:lnTo>
                        <a:pt x="219" y="214"/>
                      </a:lnTo>
                      <a:lnTo>
                        <a:pt x="99" y="258"/>
                      </a:lnTo>
                      <a:lnTo>
                        <a:pt x="0" y="34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64636" name="Freeform 124"/>
                <p:cNvSpPr>
                  <a:spLocks/>
                </p:cNvSpPr>
                <p:nvPr/>
              </p:nvSpPr>
              <p:spPr bwMode="auto">
                <a:xfrm>
                  <a:off x="3315" y="2673"/>
                  <a:ext cx="114" cy="45"/>
                </a:xfrm>
                <a:custGeom>
                  <a:avLst/>
                  <a:gdLst/>
                  <a:ahLst/>
                  <a:cxnLst>
                    <a:cxn ang="0">
                      <a:pos x="0" y="356"/>
                    </a:cxn>
                    <a:cxn ang="0">
                      <a:pos x="180" y="173"/>
                    </a:cxn>
                    <a:cxn ang="0">
                      <a:pos x="379" y="53"/>
                    </a:cxn>
                    <a:cxn ang="0">
                      <a:pos x="629" y="0"/>
                    </a:cxn>
                    <a:cxn ang="0">
                      <a:pos x="791" y="18"/>
                    </a:cxn>
                    <a:cxn ang="0">
                      <a:pos x="857" y="71"/>
                    </a:cxn>
                    <a:cxn ang="0">
                      <a:pos x="916" y="147"/>
                    </a:cxn>
                    <a:cxn ang="0">
                      <a:pos x="802" y="107"/>
                    </a:cxn>
                    <a:cxn ang="0">
                      <a:pos x="643" y="89"/>
                    </a:cxn>
                    <a:cxn ang="0">
                      <a:pos x="508" y="107"/>
                    </a:cxn>
                    <a:cxn ang="0">
                      <a:pos x="371" y="142"/>
                    </a:cxn>
                    <a:cxn ang="0">
                      <a:pos x="264" y="200"/>
                    </a:cxn>
                    <a:cxn ang="0">
                      <a:pos x="193" y="258"/>
                    </a:cxn>
                    <a:cxn ang="0">
                      <a:pos x="0" y="356"/>
                    </a:cxn>
                  </a:cxnLst>
                  <a:rect l="0" t="0" r="r" b="b"/>
                  <a:pathLst>
                    <a:path w="916" h="356">
                      <a:moveTo>
                        <a:pt x="0" y="356"/>
                      </a:moveTo>
                      <a:lnTo>
                        <a:pt x="180" y="173"/>
                      </a:lnTo>
                      <a:lnTo>
                        <a:pt x="379" y="53"/>
                      </a:lnTo>
                      <a:lnTo>
                        <a:pt x="629" y="0"/>
                      </a:lnTo>
                      <a:lnTo>
                        <a:pt x="791" y="18"/>
                      </a:lnTo>
                      <a:lnTo>
                        <a:pt x="857" y="71"/>
                      </a:lnTo>
                      <a:lnTo>
                        <a:pt x="916" y="147"/>
                      </a:lnTo>
                      <a:lnTo>
                        <a:pt x="802" y="107"/>
                      </a:lnTo>
                      <a:lnTo>
                        <a:pt x="643" y="89"/>
                      </a:lnTo>
                      <a:lnTo>
                        <a:pt x="508" y="107"/>
                      </a:lnTo>
                      <a:lnTo>
                        <a:pt x="371" y="142"/>
                      </a:lnTo>
                      <a:lnTo>
                        <a:pt x="264" y="200"/>
                      </a:lnTo>
                      <a:lnTo>
                        <a:pt x="193" y="258"/>
                      </a:lnTo>
                      <a:lnTo>
                        <a:pt x="0" y="35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</p:grpSp>
        </p:grpSp>
        <p:sp>
          <p:nvSpPr>
            <p:cNvPr id="64637" name="Line 125"/>
            <p:cNvSpPr>
              <a:spLocks noChangeShapeType="1"/>
            </p:cNvSpPr>
            <p:nvPr/>
          </p:nvSpPr>
          <p:spPr bwMode="auto">
            <a:xfrm>
              <a:off x="3744" y="2928"/>
              <a:ext cx="0" cy="43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60686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103182"/>
            <a:ext cx="5607934" cy="725493"/>
          </a:xfrm>
        </p:spPr>
        <p:txBody>
          <a:bodyPr>
            <a:normAutofit fontScale="90000"/>
          </a:bodyPr>
          <a:lstStyle/>
          <a:p>
            <a:pPr algn="ctr"/>
            <a:r>
              <a:rPr lang="id-ID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Identifikasi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id-ID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kar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id-ID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asalah</a:t>
            </a: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715953" y="3890966"/>
            <a:ext cx="1927245" cy="2557240"/>
            <a:chOff x="487342" y="4000500"/>
            <a:chExt cx="1927245" cy="2557240"/>
          </a:xfrm>
        </p:grpSpPr>
        <p:pic>
          <p:nvPicPr>
            <p:cNvPr id="29" name="Picture 4" descr="image33.pdf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166"/>
            <a:stretch/>
          </p:blipFill>
          <p:spPr bwMode="auto">
            <a:xfrm>
              <a:off x="556546" y="4000500"/>
              <a:ext cx="1658017" cy="1699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0" name="Rectangle 5"/>
            <p:cNvSpPr>
              <a:spLocks/>
            </p:cNvSpPr>
            <p:nvPr/>
          </p:nvSpPr>
          <p:spPr bwMode="auto">
            <a:xfrm>
              <a:off x="487342" y="5637982"/>
              <a:ext cx="1927245" cy="9197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8896" tIns="50798" rIns="88896" bIns="50798"/>
            <a:lstStyle/>
            <a:p>
              <a:pPr defTabSz="914145"/>
              <a:r>
                <a:rPr lang="en-US" b="1" u="sng" dirty="0" err="1">
                  <a:solidFill>
                    <a:srgbClr val="0000FF"/>
                  </a:solidFill>
                  <a:cs typeface="Arial" pitchFamily="34" charset="0"/>
                  <a:sym typeface="Arial" pitchFamily="34" charset="0"/>
                </a:rPr>
                <a:t>Masalah</a:t>
              </a:r>
              <a:r>
                <a:rPr lang="en-US" b="1" u="sng" dirty="0">
                  <a:solidFill>
                    <a:srgbClr val="0000FF"/>
                  </a:solidFill>
                  <a:cs typeface="Arial" pitchFamily="34" charset="0"/>
                  <a:sym typeface="Arial" pitchFamily="34" charset="0"/>
                </a:rPr>
                <a:t> </a:t>
              </a:r>
              <a:r>
                <a:rPr lang="en-US" b="1" u="sng" dirty="0" err="1">
                  <a:solidFill>
                    <a:srgbClr val="0000FF"/>
                  </a:solidFill>
                  <a:cs typeface="Arial" pitchFamily="34" charset="0"/>
                  <a:sym typeface="Arial" pitchFamily="34" charset="0"/>
                </a:rPr>
                <a:t>yg</a:t>
              </a:r>
              <a:endParaRPr lang="en-US" b="1" dirty="0">
                <a:solidFill>
                  <a:srgbClr val="0000FF"/>
                </a:solidFill>
                <a:ea typeface="Gill Sans" charset="0"/>
                <a:cs typeface="Gill Sans" charset="0"/>
                <a:sym typeface="Gill Sans" charset="0"/>
              </a:endParaRPr>
            </a:p>
            <a:p>
              <a:pPr defTabSz="914145"/>
              <a:r>
                <a:rPr lang="en-US" b="1" u="sng" dirty="0" err="1">
                  <a:solidFill>
                    <a:srgbClr val="0000FF"/>
                  </a:solidFill>
                  <a:cs typeface="Arial" pitchFamily="34" charset="0"/>
                  <a:sym typeface="Arial" pitchFamily="34" charset="0"/>
                </a:rPr>
                <a:t>mudah</a:t>
              </a:r>
              <a:r>
                <a:rPr lang="en-US" b="1" u="sng" dirty="0">
                  <a:solidFill>
                    <a:srgbClr val="0000FF"/>
                  </a:solidFill>
                  <a:cs typeface="Arial" pitchFamily="34" charset="0"/>
                  <a:sym typeface="Arial" pitchFamily="34" charset="0"/>
                </a:rPr>
                <a:t> </a:t>
              </a:r>
              <a:r>
                <a:rPr lang="en-US" b="1" u="sng" dirty="0" err="1">
                  <a:solidFill>
                    <a:srgbClr val="0000FF"/>
                  </a:solidFill>
                  <a:cs typeface="Arial" pitchFamily="34" charset="0"/>
                  <a:sym typeface="Arial" pitchFamily="34" charset="0"/>
                </a:rPr>
                <a:t>dideteksi</a:t>
              </a:r>
              <a:endParaRPr lang="en-US" b="1" dirty="0">
                <a:solidFill>
                  <a:srgbClr val="0000FF"/>
                </a:solidFill>
                <a:ea typeface="Gill Sans" charset="0"/>
                <a:cs typeface="Gill Sans" charset="0"/>
                <a:sym typeface="Gill Sans" charset="0"/>
              </a:endParaRPr>
            </a:p>
            <a:p>
              <a:pPr defTabSz="914145"/>
              <a:r>
                <a:rPr lang="en-US" b="1" dirty="0" err="1">
                  <a:solidFill>
                    <a:srgbClr val="FF0000"/>
                  </a:solidFill>
                  <a:cs typeface="Arial" pitchFamily="34" charset="0"/>
                  <a:sym typeface="Arial" pitchFamily="34" charset="0"/>
                </a:rPr>
                <a:t>dianggap</a:t>
              </a:r>
              <a:r>
                <a:rPr lang="en-US" b="1" dirty="0">
                  <a:solidFill>
                    <a:srgbClr val="FF0000"/>
                  </a:solidFill>
                  <a:cs typeface="Arial" pitchFamily="34" charset="0"/>
                  <a:sym typeface="Arial" pitchFamily="34" charset="0"/>
                </a:rPr>
                <a:t> </a:t>
              </a:r>
              <a:r>
                <a:rPr lang="en-US" b="1" u="sng" dirty="0" err="1">
                  <a:solidFill>
                    <a:srgbClr val="FF0000"/>
                  </a:solidFill>
                  <a:cs typeface="Arial" pitchFamily="34" charset="0"/>
                  <a:sym typeface="Arial" pitchFamily="34" charset="0"/>
                </a:rPr>
                <a:t>Gejala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760555" y="4262033"/>
            <a:ext cx="2497634" cy="2234206"/>
            <a:chOff x="5474795" y="4039795"/>
            <a:chExt cx="2497634" cy="2234206"/>
          </a:xfrm>
        </p:grpSpPr>
        <p:pic>
          <p:nvPicPr>
            <p:cNvPr id="32" name="Picture 23" descr="image34.pdf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347"/>
            <a:stretch/>
          </p:blipFill>
          <p:spPr bwMode="auto">
            <a:xfrm>
              <a:off x="5558955" y="4039795"/>
              <a:ext cx="1927696" cy="1620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3" name="Rectangle 24"/>
            <p:cNvSpPr>
              <a:spLocks/>
            </p:cNvSpPr>
            <p:nvPr/>
          </p:nvSpPr>
          <p:spPr bwMode="auto">
            <a:xfrm>
              <a:off x="5474795" y="5626599"/>
              <a:ext cx="2497634" cy="647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8896" tIns="50798" rIns="88896" bIns="50798"/>
            <a:lstStyle/>
            <a:p>
              <a:pPr defTabSz="914145"/>
              <a:r>
                <a:rPr lang="en-US" b="1" dirty="0" err="1">
                  <a:solidFill>
                    <a:srgbClr val="FF0000"/>
                  </a:solidFill>
                  <a:cs typeface="Arial" pitchFamily="34" charset="0"/>
                  <a:sym typeface="Arial" pitchFamily="34" charset="0"/>
                </a:rPr>
                <a:t>Penyelesaian</a:t>
              </a:r>
              <a:r>
                <a:rPr lang="en-US" b="1" dirty="0">
                  <a:solidFill>
                    <a:srgbClr val="FF0000"/>
                  </a:solidFill>
                  <a:cs typeface="Arial" pitchFamily="34" charset="0"/>
                  <a:sym typeface="Arial" pitchFamily="34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cs typeface="Arial" pitchFamily="34" charset="0"/>
                  <a:sym typeface="Arial" pitchFamily="34" charset="0"/>
                </a:rPr>
                <a:t>masalah</a:t>
              </a:r>
              <a:r>
                <a:rPr lang="en-US" b="1" dirty="0">
                  <a:solidFill>
                    <a:srgbClr val="FF0000"/>
                  </a:solidFill>
                  <a:cs typeface="Arial" pitchFamily="34" charset="0"/>
                  <a:sym typeface="Arial" pitchFamily="34" charset="0"/>
                </a:rPr>
                <a:t> </a:t>
              </a:r>
              <a:endParaRPr lang="en-US" b="1" dirty="0">
                <a:solidFill>
                  <a:srgbClr val="FF0000"/>
                </a:solidFill>
                <a:ea typeface="Gill Sans" charset="0"/>
                <a:cs typeface="Gill Sans" charset="0"/>
                <a:sym typeface="Gill Sans" charset="0"/>
              </a:endParaRPr>
            </a:p>
            <a:p>
              <a:pPr defTabSz="914145"/>
              <a:r>
                <a:rPr lang="en-US" b="1" dirty="0" err="1">
                  <a:solidFill>
                    <a:srgbClr val="FF0000"/>
                  </a:solidFill>
                  <a:cs typeface="Arial" pitchFamily="34" charset="0"/>
                  <a:sym typeface="Arial" pitchFamily="34" charset="0"/>
                </a:rPr>
                <a:t>secara</a:t>
              </a:r>
              <a:r>
                <a:rPr lang="en-US" b="1" dirty="0">
                  <a:solidFill>
                    <a:srgbClr val="FF0000"/>
                  </a:solidFill>
                  <a:cs typeface="Arial" pitchFamily="34" charset="0"/>
                  <a:sym typeface="Arial" pitchFamily="34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cs typeface="Arial" pitchFamily="34" charset="0"/>
                  <a:sym typeface="Arial" pitchFamily="34" charset="0"/>
                </a:rPr>
                <a:t>parsial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5" name="Right Arrow 34"/>
          <p:cNvSpPr/>
          <p:nvPr/>
        </p:nvSpPr>
        <p:spPr>
          <a:xfrm>
            <a:off x="2443174" y="5021949"/>
            <a:ext cx="3401541" cy="978809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</a:rPr>
              <a:t>parsial</a:t>
            </a:r>
            <a:endParaRPr lang="en-US" sz="2800" b="1" dirty="0">
              <a:solidFill>
                <a:srgbClr val="0000FF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6971881" y="684899"/>
            <a:ext cx="2210098" cy="3459147"/>
            <a:chOff x="6186041" y="942083"/>
            <a:chExt cx="2210098" cy="2699266"/>
          </a:xfrm>
        </p:grpSpPr>
        <p:pic>
          <p:nvPicPr>
            <p:cNvPr id="36" name="Picture 3" descr="image32.pdf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6041" y="942083"/>
              <a:ext cx="2210098" cy="1596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7" name="Rectangle 6"/>
            <p:cNvSpPr>
              <a:spLocks/>
            </p:cNvSpPr>
            <p:nvPr/>
          </p:nvSpPr>
          <p:spPr bwMode="auto">
            <a:xfrm>
              <a:off x="6257702" y="2518618"/>
              <a:ext cx="1886173" cy="1122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8896" tIns="50798" rIns="88896" bIns="50798"/>
            <a:lstStyle/>
            <a:p>
              <a:pPr defTabSz="914145"/>
              <a:r>
                <a:rPr lang="en-US" b="1" u="sng" dirty="0" err="1">
                  <a:solidFill>
                    <a:srgbClr val="0000FF"/>
                  </a:solidFill>
                  <a:cs typeface="Arial" pitchFamily="34" charset="0"/>
                  <a:sym typeface="Arial" pitchFamily="34" charset="0"/>
                </a:rPr>
                <a:t>Akar</a:t>
              </a:r>
              <a:r>
                <a:rPr lang="en-US" b="1" u="sng" dirty="0">
                  <a:solidFill>
                    <a:srgbClr val="0000FF"/>
                  </a:solidFill>
                  <a:cs typeface="Arial" pitchFamily="34" charset="0"/>
                  <a:sym typeface="Arial" pitchFamily="34" charset="0"/>
                </a:rPr>
                <a:t> </a:t>
              </a:r>
              <a:r>
                <a:rPr lang="en-US" b="1" u="sng" dirty="0" err="1">
                  <a:solidFill>
                    <a:srgbClr val="0000FF"/>
                  </a:solidFill>
                  <a:cs typeface="Arial" pitchFamily="34" charset="0"/>
                  <a:sym typeface="Arial" pitchFamily="34" charset="0"/>
                </a:rPr>
                <a:t>masalah</a:t>
              </a:r>
              <a:endParaRPr lang="en-US" b="1" dirty="0">
                <a:solidFill>
                  <a:srgbClr val="0000FF"/>
                </a:solidFill>
                <a:cs typeface="Arial" pitchFamily="34" charset="0"/>
                <a:sym typeface="Arial" pitchFamily="34" charset="0"/>
              </a:endParaRPr>
            </a:p>
            <a:p>
              <a:pPr defTabSz="914145"/>
              <a:r>
                <a:rPr lang="id-ID" b="1" dirty="0">
                  <a:solidFill>
                    <a:srgbClr val="0000FF"/>
                  </a:solidFill>
                  <a:cs typeface="Arial" pitchFamily="34" charset="0"/>
                  <a:sym typeface="Arial" pitchFamily="34" charset="0"/>
                </a:rPr>
                <a:t>memerlukan</a:t>
              </a:r>
              <a:r>
                <a:rPr lang="en-US" b="1" dirty="0">
                  <a:solidFill>
                    <a:srgbClr val="0000FF"/>
                  </a:solidFill>
                  <a:cs typeface="Arial" pitchFamily="34" charset="0"/>
                  <a:sym typeface="Arial" pitchFamily="34" charset="0"/>
                </a:rPr>
                <a:t> </a:t>
              </a:r>
              <a:r>
                <a:rPr lang="en-US" b="1" dirty="0" err="1">
                  <a:solidFill>
                    <a:srgbClr val="0000FF"/>
                  </a:solidFill>
                  <a:cs typeface="Arial" pitchFamily="34" charset="0"/>
                  <a:sym typeface="Arial" pitchFamily="34" charset="0"/>
                </a:rPr>
                <a:t>analisis</a:t>
              </a:r>
              <a:r>
                <a:rPr lang="en-US" b="1" dirty="0">
                  <a:solidFill>
                    <a:srgbClr val="0000FF"/>
                  </a:solidFill>
                  <a:cs typeface="Arial" pitchFamily="34" charset="0"/>
                  <a:sym typeface="Arial" pitchFamily="34" charset="0"/>
                </a:rPr>
                <a:t> yang </a:t>
              </a:r>
              <a:r>
                <a:rPr lang="en-US" b="1" dirty="0" err="1">
                  <a:solidFill>
                    <a:srgbClr val="0000FF"/>
                  </a:solidFill>
                  <a:cs typeface="Arial" pitchFamily="34" charset="0"/>
                  <a:sym typeface="Arial" pitchFamily="34" charset="0"/>
                </a:rPr>
                <a:t>mendalam</a:t>
              </a:r>
              <a:r>
                <a:rPr lang="id-ID" b="1" dirty="0">
                  <a:solidFill>
                    <a:srgbClr val="0000FF"/>
                  </a:solidFill>
                  <a:cs typeface="Arial" pitchFamily="34" charset="0"/>
                  <a:sym typeface="Arial" pitchFamily="34" charset="0"/>
                </a:rPr>
                <a:t>dan komprehensif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39" name="Freeform 38"/>
          <p:cNvSpPr/>
          <p:nvPr/>
        </p:nvSpPr>
        <p:spPr>
          <a:xfrm>
            <a:off x="1771635" y="2185993"/>
            <a:ext cx="5014908" cy="1685925"/>
          </a:xfrm>
          <a:custGeom>
            <a:avLst/>
            <a:gdLst>
              <a:gd name="connsiteX0" fmla="*/ 0 w 4129087"/>
              <a:gd name="connsiteY0" fmla="*/ 1685925 h 1685925"/>
              <a:gd name="connsiteX1" fmla="*/ 628650 w 4129087"/>
              <a:gd name="connsiteY1" fmla="*/ 1057275 h 1685925"/>
              <a:gd name="connsiteX2" fmla="*/ 1585912 w 4129087"/>
              <a:gd name="connsiteY2" fmla="*/ 1057275 h 1685925"/>
              <a:gd name="connsiteX3" fmla="*/ 2128837 w 4129087"/>
              <a:gd name="connsiteY3" fmla="*/ 514350 h 1685925"/>
              <a:gd name="connsiteX4" fmla="*/ 3014662 w 4129087"/>
              <a:gd name="connsiteY4" fmla="*/ 514350 h 1685925"/>
              <a:gd name="connsiteX5" fmla="*/ 3529012 w 4129087"/>
              <a:gd name="connsiteY5" fmla="*/ 0 h 1685925"/>
              <a:gd name="connsiteX6" fmla="*/ 4129087 w 4129087"/>
              <a:gd name="connsiteY6" fmla="*/ 0 h 1685925"/>
              <a:gd name="connsiteX0" fmla="*/ 0 w 4543333"/>
              <a:gd name="connsiteY0" fmla="*/ 1685925 h 1685925"/>
              <a:gd name="connsiteX1" fmla="*/ 628650 w 4543333"/>
              <a:gd name="connsiteY1" fmla="*/ 1057275 h 1685925"/>
              <a:gd name="connsiteX2" fmla="*/ 1585912 w 4543333"/>
              <a:gd name="connsiteY2" fmla="*/ 1057275 h 1685925"/>
              <a:gd name="connsiteX3" fmla="*/ 2128837 w 4543333"/>
              <a:gd name="connsiteY3" fmla="*/ 514350 h 1685925"/>
              <a:gd name="connsiteX4" fmla="*/ 3014662 w 4543333"/>
              <a:gd name="connsiteY4" fmla="*/ 514350 h 1685925"/>
              <a:gd name="connsiteX5" fmla="*/ 3529012 w 4543333"/>
              <a:gd name="connsiteY5" fmla="*/ 0 h 1685925"/>
              <a:gd name="connsiteX6" fmla="*/ 4543333 w 4543333"/>
              <a:gd name="connsiteY6" fmla="*/ 0 h 1685925"/>
              <a:gd name="connsiteX0" fmla="*/ 0 w 4690323"/>
              <a:gd name="connsiteY0" fmla="*/ 1685925 h 1685925"/>
              <a:gd name="connsiteX1" fmla="*/ 628650 w 4690323"/>
              <a:gd name="connsiteY1" fmla="*/ 1057275 h 1685925"/>
              <a:gd name="connsiteX2" fmla="*/ 1585912 w 4690323"/>
              <a:gd name="connsiteY2" fmla="*/ 1057275 h 1685925"/>
              <a:gd name="connsiteX3" fmla="*/ 2128837 w 4690323"/>
              <a:gd name="connsiteY3" fmla="*/ 514350 h 1685925"/>
              <a:gd name="connsiteX4" fmla="*/ 3014662 w 4690323"/>
              <a:gd name="connsiteY4" fmla="*/ 514350 h 1685925"/>
              <a:gd name="connsiteX5" fmla="*/ 3529012 w 4690323"/>
              <a:gd name="connsiteY5" fmla="*/ 0 h 1685925"/>
              <a:gd name="connsiteX6" fmla="*/ 4690323 w 4690323"/>
              <a:gd name="connsiteY6" fmla="*/ 0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90323" h="1685925">
                <a:moveTo>
                  <a:pt x="0" y="1685925"/>
                </a:moveTo>
                <a:lnTo>
                  <a:pt x="628650" y="1057275"/>
                </a:lnTo>
                <a:lnTo>
                  <a:pt x="1585912" y="1057275"/>
                </a:lnTo>
                <a:lnTo>
                  <a:pt x="2128837" y="514350"/>
                </a:lnTo>
                <a:lnTo>
                  <a:pt x="3014662" y="514350"/>
                </a:lnTo>
                <a:lnTo>
                  <a:pt x="3529012" y="0"/>
                </a:lnTo>
                <a:lnTo>
                  <a:pt x="4690323" y="0"/>
                </a:lnTo>
              </a:path>
            </a:pathLst>
          </a:custGeom>
          <a:ln w="57150">
            <a:headEnd type="none" w="med" len="med"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19"/>
          <p:cNvSpPr>
            <a:spLocks/>
          </p:cNvSpPr>
          <p:nvPr/>
        </p:nvSpPr>
        <p:spPr bwMode="auto">
          <a:xfrm>
            <a:off x="2201083" y="3597176"/>
            <a:ext cx="1152000" cy="374312"/>
          </a:xfrm>
          <a:prstGeom prst="rect">
            <a:avLst/>
          </a:prstGeom>
          <a:solidFill>
            <a:srgbClr val="FF000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6435" tIns="72248" rIns="126435" bIns="72248"/>
          <a:lstStyle/>
          <a:p>
            <a:pPr defTabSz="914145"/>
            <a:r>
              <a:rPr lang="en-US" sz="1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mengapa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?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1" name="Rectangle 19"/>
          <p:cNvSpPr>
            <a:spLocks/>
          </p:cNvSpPr>
          <p:nvPr/>
        </p:nvSpPr>
        <p:spPr bwMode="auto">
          <a:xfrm>
            <a:off x="3982258" y="2978051"/>
            <a:ext cx="1152000" cy="374312"/>
          </a:xfrm>
          <a:prstGeom prst="rect">
            <a:avLst/>
          </a:prstGeom>
          <a:solidFill>
            <a:srgbClr val="FF000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6435" tIns="72248" rIns="126435" bIns="72248"/>
          <a:lstStyle/>
          <a:p>
            <a:pPr defTabSz="914145"/>
            <a:r>
              <a:rPr lang="en-US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mengapa?</a:t>
            </a:r>
            <a:endParaRPr lang="en-US" sz="1400" b="1">
              <a:solidFill>
                <a:schemeClr val="bg1"/>
              </a:solidFill>
            </a:endParaRPr>
          </a:p>
        </p:txBody>
      </p:sp>
      <p:sp>
        <p:nvSpPr>
          <p:cNvPr id="42" name="Rectangle 19"/>
          <p:cNvSpPr>
            <a:spLocks/>
          </p:cNvSpPr>
          <p:nvPr/>
        </p:nvSpPr>
        <p:spPr bwMode="auto">
          <a:xfrm>
            <a:off x="5534833" y="2358926"/>
            <a:ext cx="1152000" cy="374312"/>
          </a:xfrm>
          <a:prstGeom prst="rect">
            <a:avLst/>
          </a:prstGeom>
          <a:solidFill>
            <a:srgbClr val="FF000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6435" tIns="72248" rIns="126435" bIns="72248"/>
          <a:lstStyle/>
          <a:p>
            <a:pPr defTabSz="914145"/>
            <a:r>
              <a:rPr lang="en-US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mengapa?</a:t>
            </a:r>
            <a:endParaRPr lang="en-US" sz="1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4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" y="2362200"/>
            <a:ext cx="1400175" cy="3063875"/>
            <a:chOff x="96" y="1488"/>
            <a:chExt cx="882" cy="1930"/>
          </a:xfrm>
        </p:grpSpPr>
        <p:grpSp>
          <p:nvGrpSpPr>
            <p:cNvPr id="6189" name="Group 4"/>
            <p:cNvGrpSpPr>
              <a:grpSpLocks/>
            </p:cNvGrpSpPr>
            <p:nvPr/>
          </p:nvGrpSpPr>
          <p:grpSpPr bwMode="auto">
            <a:xfrm>
              <a:off x="96" y="1488"/>
              <a:ext cx="882" cy="922"/>
              <a:chOff x="480" y="3072"/>
              <a:chExt cx="882" cy="922"/>
            </a:xfrm>
          </p:grpSpPr>
          <p:grpSp>
            <p:nvGrpSpPr>
              <p:cNvPr id="6202" name="Group 5"/>
              <p:cNvGrpSpPr>
                <a:grpSpLocks/>
              </p:cNvGrpSpPr>
              <p:nvPr/>
            </p:nvGrpSpPr>
            <p:grpSpPr bwMode="auto">
              <a:xfrm>
                <a:off x="480" y="3072"/>
                <a:ext cx="882" cy="516"/>
                <a:chOff x="294" y="2700"/>
                <a:chExt cx="1506" cy="516"/>
              </a:xfrm>
            </p:grpSpPr>
            <p:sp>
              <p:nvSpPr>
                <p:cNvPr id="6204" name="Rectangle 6"/>
                <p:cNvSpPr>
                  <a:spLocks noChangeArrowheads="1"/>
                </p:cNvSpPr>
                <p:nvPr/>
              </p:nvSpPr>
              <p:spPr bwMode="auto">
                <a:xfrm>
                  <a:off x="294" y="2700"/>
                  <a:ext cx="1506" cy="51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graphicFrame>
              <p:nvGraphicFramePr>
                <p:cNvPr id="6146" name="Object 7"/>
                <p:cNvGraphicFramePr>
                  <a:graphicFrameLocks noChangeAspect="1"/>
                </p:cNvGraphicFramePr>
                <p:nvPr/>
              </p:nvGraphicFramePr>
              <p:xfrm>
                <a:off x="356" y="2754"/>
                <a:ext cx="1371" cy="40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5940" name="Worksheet" r:id="rId3" imgW="4990680" imgH="1461960" progId="Excel.Sheet.8">
                        <p:embed/>
                      </p:oleObj>
                    </mc:Choice>
                    <mc:Fallback>
                      <p:oleObj name="Worksheet" r:id="rId3" imgW="4990680" imgH="1461960" progId="Excel.Sheet.8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56" y="2754"/>
                              <a:ext cx="1371" cy="40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6203" name="Text Box 8"/>
              <p:cNvSpPr txBox="1">
                <a:spLocks noChangeArrowheads="1"/>
              </p:cNvSpPr>
              <p:nvPr/>
            </p:nvSpPr>
            <p:spPr bwMode="auto">
              <a:xfrm>
                <a:off x="624" y="3648"/>
                <a:ext cx="595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000"/>
                  <a:t>Kesimpulan : </a:t>
                </a:r>
              </a:p>
              <a:p>
                <a:pPr algn="ctr" eaLnBrk="0" hangingPunct="0"/>
                <a:r>
                  <a:rPr lang="en-US" sz="1000"/>
                  <a:t>……………</a:t>
                </a:r>
              </a:p>
              <a:p>
                <a:pPr algn="ctr" eaLnBrk="0" hangingPunct="0"/>
                <a:r>
                  <a:rPr lang="en-US" sz="1000"/>
                  <a:t>……………</a:t>
                </a:r>
              </a:p>
            </p:txBody>
          </p:sp>
        </p:grpSp>
        <p:grpSp>
          <p:nvGrpSpPr>
            <p:cNvPr id="6190" name="Group 9"/>
            <p:cNvGrpSpPr>
              <a:grpSpLocks/>
            </p:cNvGrpSpPr>
            <p:nvPr/>
          </p:nvGrpSpPr>
          <p:grpSpPr bwMode="auto">
            <a:xfrm>
              <a:off x="96" y="2496"/>
              <a:ext cx="882" cy="922"/>
              <a:chOff x="1632" y="3072"/>
              <a:chExt cx="882" cy="922"/>
            </a:xfrm>
          </p:grpSpPr>
          <p:grpSp>
            <p:nvGrpSpPr>
              <p:cNvPr id="6191" name="Group 10"/>
              <p:cNvGrpSpPr>
                <a:grpSpLocks/>
              </p:cNvGrpSpPr>
              <p:nvPr/>
            </p:nvGrpSpPr>
            <p:grpSpPr bwMode="auto">
              <a:xfrm>
                <a:off x="1632" y="3072"/>
                <a:ext cx="882" cy="516"/>
                <a:chOff x="2508" y="1896"/>
                <a:chExt cx="882" cy="516"/>
              </a:xfrm>
            </p:grpSpPr>
            <p:sp>
              <p:nvSpPr>
                <p:cNvPr id="6193" name="Rectangle 11"/>
                <p:cNvSpPr>
                  <a:spLocks noChangeArrowheads="1"/>
                </p:cNvSpPr>
                <p:nvPr/>
              </p:nvSpPr>
              <p:spPr bwMode="auto">
                <a:xfrm>
                  <a:off x="2508" y="1896"/>
                  <a:ext cx="882" cy="51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grpSp>
              <p:nvGrpSpPr>
                <p:cNvPr id="6194" name="Group 12"/>
                <p:cNvGrpSpPr>
                  <a:grpSpLocks/>
                </p:cNvGrpSpPr>
                <p:nvPr/>
              </p:nvGrpSpPr>
              <p:grpSpPr bwMode="auto">
                <a:xfrm>
                  <a:off x="2562" y="1950"/>
                  <a:ext cx="732" cy="396"/>
                  <a:chOff x="2562" y="1950"/>
                  <a:chExt cx="732" cy="396"/>
                </a:xfrm>
              </p:grpSpPr>
              <p:sp>
                <p:nvSpPr>
                  <p:cNvPr id="6195" name="Freeform 13"/>
                  <p:cNvSpPr>
                    <a:spLocks/>
                  </p:cNvSpPr>
                  <p:nvPr/>
                </p:nvSpPr>
                <p:spPr bwMode="auto">
                  <a:xfrm>
                    <a:off x="2562" y="2340"/>
                    <a:ext cx="732" cy="3"/>
                  </a:xfrm>
                  <a:custGeom>
                    <a:avLst/>
                    <a:gdLst>
                      <a:gd name="T0" fmla="*/ 0 w 732"/>
                      <a:gd name="T1" fmla="*/ 3 h 3"/>
                      <a:gd name="T2" fmla="*/ 732 w 732"/>
                      <a:gd name="T3" fmla="*/ 0 h 3"/>
                      <a:gd name="T4" fmla="*/ 0 60000 65536"/>
                      <a:gd name="T5" fmla="*/ 0 60000 65536"/>
                      <a:gd name="T6" fmla="*/ 0 w 732"/>
                      <a:gd name="T7" fmla="*/ 0 h 3"/>
                      <a:gd name="T8" fmla="*/ 732 w 732"/>
                      <a:gd name="T9" fmla="*/ 3 h 3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732" h="3">
                        <a:moveTo>
                          <a:pt x="0" y="3"/>
                        </a:moveTo>
                        <a:lnTo>
                          <a:pt x="732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6196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2232"/>
                    <a:ext cx="7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7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2010"/>
                    <a:ext cx="7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8" name="Freeform 16"/>
                  <p:cNvSpPr>
                    <a:spLocks/>
                  </p:cNvSpPr>
                  <p:nvPr/>
                </p:nvSpPr>
                <p:spPr bwMode="auto">
                  <a:xfrm>
                    <a:off x="2562" y="2155"/>
                    <a:ext cx="724" cy="70"/>
                  </a:xfrm>
                  <a:custGeom>
                    <a:avLst/>
                    <a:gdLst>
                      <a:gd name="T0" fmla="*/ 0 w 3726"/>
                      <a:gd name="T1" fmla="*/ 426 h 426"/>
                      <a:gd name="T2" fmla="*/ 1686 w 3726"/>
                      <a:gd name="T3" fmla="*/ 108 h 426"/>
                      <a:gd name="T4" fmla="*/ 3726 w 3726"/>
                      <a:gd name="T5" fmla="*/ 24 h 426"/>
                      <a:gd name="T6" fmla="*/ 0 60000 65536"/>
                      <a:gd name="T7" fmla="*/ 0 60000 65536"/>
                      <a:gd name="T8" fmla="*/ 0 60000 65536"/>
                      <a:gd name="T9" fmla="*/ 0 w 3726"/>
                      <a:gd name="T10" fmla="*/ 0 h 426"/>
                      <a:gd name="T11" fmla="*/ 3726 w 3726"/>
                      <a:gd name="T12" fmla="*/ 426 h 42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726" h="426">
                        <a:moveTo>
                          <a:pt x="0" y="426"/>
                        </a:moveTo>
                        <a:cubicBezTo>
                          <a:pt x="281" y="373"/>
                          <a:pt x="1065" y="175"/>
                          <a:pt x="1686" y="108"/>
                        </a:cubicBezTo>
                        <a:cubicBezTo>
                          <a:pt x="2430" y="0"/>
                          <a:pt x="3301" y="42"/>
                          <a:pt x="3726" y="24"/>
                        </a:cubicBezTo>
                      </a:path>
                    </a:pathLst>
                  </a:custGeom>
                  <a:noFill/>
                  <a:ln w="9525">
                    <a:solidFill>
                      <a:srgbClr val="33CC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6199" name="Freeform 17"/>
                  <p:cNvSpPr>
                    <a:spLocks/>
                  </p:cNvSpPr>
                  <p:nvPr/>
                </p:nvSpPr>
                <p:spPr bwMode="auto">
                  <a:xfrm>
                    <a:off x="2562" y="2077"/>
                    <a:ext cx="717" cy="148"/>
                  </a:xfrm>
                  <a:custGeom>
                    <a:avLst/>
                    <a:gdLst>
                      <a:gd name="T0" fmla="*/ 0 w 3690"/>
                      <a:gd name="T1" fmla="*/ 902 h 902"/>
                      <a:gd name="T2" fmla="*/ 1854 w 3690"/>
                      <a:gd name="T3" fmla="*/ 152 h 902"/>
                      <a:gd name="T4" fmla="*/ 3690 w 3690"/>
                      <a:gd name="T5" fmla="*/ 14 h 902"/>
                      <a:gd name="T6" fmla="*/ 0 60000 65536"/>
                      <a:gd name="T7" fmla="*/ 0 60000 65536"/>
                      <a:gd name="T8" fmla="*/ 0 60000 65536"/>
                      <a:gd name="T9" fmla="*/ 0 w 3690"/>
                      <a:gd name="T10" fmla="*/ 0 h 902"/>
                      <a:gd name="T11" fmla="*/ 3690 w 3690"/>
                      <a:gd name="T12" fmla="*/ 902 h 90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90" h="902">
                        <a:moveTo>
                          <a:pt x="0" y="902"/>
                        </a:moveTo>
                        <a:cubicBezTo>
                          <a:pt x="309" y="777"/>
                          <a:pt x="1239" y="300"/>
                          <a:pt x="1854" y="152"/>
                        </a:cubicBezTo>
                        <a:cubicBezTo>
                          <a:pt x="2470" y="0"/>
                          <a:pt x="3308" y="43"/>
                          <a:pt x="3690" y="14"/>
                        </a:cubicBezTo>
                      </a:path>
                    </a:pathLst>
                  </a:custGeom>
                  <a:noFill/>
                  <a:ln w="9525">
                    <a:solidFill>
                      <a:srgbClr val="33CC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6200" name="Freeform 18"/>
                  <p:cNvSpPr>
                    <a:spLocks/>
                  </p:cNvSpPr>
                  <p:nvPr/>
                </p:nvSpPr>
                <p:spPr bwMode="auto">
                  <a:xfrm>
                    <a:off x="2562" y="1998"/>
                    <a:ext cx="720" cy="227"/>
                  </a:xfrm>
                  <a:custGeom>
                    <a:avLst/>
                    <a:gdLst>
                      <a:gd name="T0" fmla="*/ 0 w 3708"/>
                      <a:gd name="T1" fmla="*/ 1379 h 1379"/>
                      <a:gd name="T2" fmla="*/ 726 w 3708"/>
                      <a:gd name="T3" fmla="*/ 965 h 1379"/>
                      <a:gd name="T4" fmla="*/ 2118 w 3708"/>
                      <a:gd name="T5" fmla="*/ 149 h 1379"/>
                      <a:gd name="T6" fmla="*/ 3708 w 3708"/>
                      <a:gd name="T7" fmla="*/ 4 h 137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708"/>
                      <a:gd name="T13" fmla="*/ 0 h 1379"/>
                      <a:gd name="T14" fmla="*/ 3708 w 3708"/>
                      <a:gd name="T15" fmla="*/ 1379 h 137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708" h="1379">
                        <a:moveTo>
                          <a:pt x="0" y="1379"/>
                        </a:moveTo>
                        <a:cubicBezTo>
                          <a:pt x="121" y="1310"/>
                          <a:pt x="408" y="1199"/>
                          <a:pt x="726" y="965"/>
                        </a:cubicBezTo>
                        <a:cubicBezTo>
                          <a:pt x="1044" y="731"/>
                          <a:pt x="1643" y="298"/>
                          <a:pt x="2118" y="149"/>
                        </a:cubicBezTo>
                        <a:cubicBezTo>
                          <a:pt x="2593" y="0"/>
                          <a:pt x="3377" y="34"/>
                          <a:pt x="3708" y="4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6201" name="Freeform 19"/>
                  <p:cNvSpPr>
                    <a:spLocks/>
                  </p:cNvSpPr>
                  <p:nvPr/>
                </p:nvSpPr>
                <p:spPr bwMode="auto">
                  <a:xfrm>
                    <a:off x="2562" y="1950"/>
                    <a:ext cx="1" cy="396"/>
                  </a:xfrm>
                  <a:custGeom>
                    <a:avLst/>
                    <a:gdLst>
                      <a:gd name="T0" fmla="*/ 0 w 3"/>
                      <a:gd name="T1" fmla="*/ 0 h 2400"/>
                      <a:gd name="T2" fmla="*/ 3 w 3"/>
                      <a:gd name="T3" fmla="*/ 2400 h 2400"/>
                      <a:gd name="T4" fmla="*/ 0 60000 65536"/>
                      <a:gd name="T5" fmla="*/ 0 60000 65536"/>
                      <a:gd name="T6" fmla="*/ 0 w 3"/>
                      <a:gd name="T7" fmla="*/ 0 h 2400"/>
                      <a:gd name="T8" fmla="*/ 3 w 3"/>
                      <a:gd name="T9" fmla="*/ 2400 h 240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3" h="2400">
                        <a:moveTo>
                          <a:pt x="0" y="0"/>
                        </a:moveTo>
                        <a:lnTo>
                          <a:pt x="3" y="240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/>
                  </a:p>
                </p:txBody>
              </p:sp>
            </p:grpSp>
          </p:grpSp>
          <p:sp>
            <p:nvSpPr>
              <p:cNvPr id="6192" name="Text Box 20"/>
              <p:cNvSpPr txBox="1">
                <a:spLocks noChangeArrowheads="1"/>
              </p:cNvSpPr>
              <p:nvPr/>
            </p:nvSpPr>
            <p:spPr bwMode="auto">
              <a:xfrm>
                <a:off x="1776" y="3648"/>
                <a:ext cx="595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000"/>
                  <a:t>Kesimpulan : </a:t>
                </a:r>
              </a:p>
              <a:p>
                <a:pPr algn="ctr" eaLnBrk="0" hangingPunct="0"/>
                <a:r>
                  <a:rPr lang="en-US" sz="1000"/>
                  <a:t>……………</a:t>
                </a:r>
              </a:p>
              <a:p>
                <a:pPr algn="ctr" eaLnBrk="0" hangingPunct="0"/>
                <a:r>
                  <a:rPr lang="en-US" sz="1000"/>
                  <a:t>……………</a:t>
                </a:r>
              </a:p>
            </p:txBody>
          </p:sp>
        </p:grp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2133600" y="4572000"/>
            <a:ext cx="1295400" cy="1830388"/>
            <a:chOff x="1344" y="2880"/>
            <a:chExt cx="816" cy="1296"/>
          </a:xfrm>
        </p:grpSpPr>
        <p:grpSp>
          <p:nvGrpSpPr>
            <p:cNvPr id="6185" name="Group 22"/>
            <p:cNvGrpSpPr>
              <a:grpSpLocks/>
            </p:cNvGrpSpPr>
            <p:nvPr/>
          </p:nvGrpSpPr>
          <p:grpSpPr bwMode="auto">
            <a:xfrm>
              <a:off x="1344" y="3216"/>
              <a:ext cx="816" cy="960"/>
              <a:chOff x="4608" y="3024"/>
              <a:chExt cx="816" cy="960"/>
            </a:xfrm>
          </p:grpSpPr>
          <p:sp>
            <p:nvSpPr>
              <p:cNvPr id="6187" name="Rectangle 23"/>
              <p:cNvSpPr>
                <a:spLocks noChangeArrowheads="1"/>
              </p:cNvSpPr>
              <p:nvPr/>
            </p:nvSpPr>
            <p:spPr bwMode="auto">
              <a:xfrm>
                <a:off x="4608" y="3024"/>
                <a:ext cx="816" cy="96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1400"/>
              </a:p>
            </p:txBody>
          </p:sp>
          <p:sp>
            <p:nvSpPr>
              <p:cNvPr id="6188" name="Text Box 24"/>
              <p:cNvSpPr txBox="1">
                <a:spLocks noChangeArrowheads="1"/>
              </p:cNvSpPr>
              <p:nvPr/>
            </p:nvSpPr>
            <p:spPr bwMode="auto">
              <a:xfrm>
                <a:off x="4639" y="3033"/>
                <a:ext cx="726" cy="85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i="1" dirty="0"/>
                  <a:t>Problem</a:t>
                </a:r>
              </a:p>
              <a:p>
                <a:pPr algn="ctr" eaLnBrk="0" hangingPunct="0"/>
                <a:r>
                  <a:rPr lang="en-US" i="1" dirty="0"/>
                  <a:t>Statement</a:t>
                </a:r>
                <a:endParaRPr lang="en-US" dirty="0"/>
              </a:p>
              <a:p>
                <a:pPr algn="ctr" eaLnBrk="0" hangingPunct="0"/>
                <a:r>
                  <a:rPr lang="en-US" sz="1200" dirty="0"/>
                  <a:t>1………….</a:t>
                </a:r>
              </a:p>
              <a:p>
                <a:pPr algn="ctr" eaLnBrk="0" hangingPunct="0"/>
                <a:r>
                  <a:rPr lang="en-US" sz="1200" dirty="0"/>
                  <a:t>2………….</a:t>
                </a:r>
              </a:p>
              <a:p>
                <a:pPr algn="ctr" eaLnBrk="0" hangingPunct="0"/>
                <a:r>
                  <a:rPr lang="en-US" sz="1200" dirty="0"/>
                  <a:t>3………</a:t>
                </a:r>
                <a:r>
                  <a:rPr lang="en-US" sz="1200" dirty="0" err="1"/>
                  <a:t>dst</a:t>
                </a:r>
                <a:endParaRPr lang="en-US" sz="1400" dirty="0"/>
              </a:p>
            </p:txBody>
          </p:sp>
        </p:grpSp>
        <p:sp>
          <p:nvSpPr>
            <p:cNvPr id="240665" name="AutoShape 25"/>
            <p:cNvSpPr>
              <a:spLocks noChangeArrowheads="1"/>
            </p:cNvSpPr>
            <p:nvPr/>
          </p:nvSpPr>
          <p:spPr bwMode="auto">
            <a:xfrm rot="5400000" flipH="1">
              <a:off x="1608" y="2856"/>
              <a:ext cx="288" cy="336"/>
            </a:xfrm>
            <a:prstGeom prst="leftArrow">
              <a:avLst>
                <a:gd name="adj1" fmla="val 50000"/>
                <a:gd name="adj2" fmla="val 47222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10" name="Group 26"/>
          <p:cNvGrpSpPr>
            <a:grpSpLocks/>
          </p:cNvGrpSpPr>
          <p:nvPr/>
        </p:nvGrpSpPr>
        <p:grpSpPr bwMode="auto">
          <a:xfrm>
            <a:off x="1447800" y="2590800"/>
            <a:ext cx="2673350" cy="1951038"/>
            <a:chOff x="912" y="1632"/>
            <a:chExt cx="1684" cy="1229"/>
          </a:xfrm>
        </p:grpSpPr>
        <p:sp>
          <p:nvSpPr>
            <p:cNvPr id="6182" name="Text Box 27"/>
            <p:cNvSpPr txBox="1">
              <a:spLocks noChangeArrowheads="1"/>
            </p:cNvSpPr>
            <p:nvPr/>
          </p:nvSpPr>
          <p:spPr bwMode="auto">
            <a:xfrm>
              <a:off x="1200" y="2400"/>
              <a:ext cx="1396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/>
                <a:t>Analisa Lintas Tabel</a:t>
              </a:r>
            </a:p>
            <a:p>
              <a:pPr eaLnBrk="0" hangingPunct="0"/>
              <a:r>
                <a:rPr lang="en-US" sz="1200"/>
                <a:t>- Kesimpulan yg berkaitan</a:t>
              </a:r>
            </a:p>
            <a:p>
              <a:pPr eaLnBrk="0" hangingPunct="0"/>
              <a:r>
                <a:rPr lang="en-US" sz="1200"/>
                <a:t>  dihubungkan (di-</a:t>
              </a:r>
              <a:r>
                <a:rPr lang="en-US" sz="1200" i="1"/>
                <a:t>link</a:t>
              </a:r>
              <a:r>
                <a:rPr lang="en-US" sz="1200"/>
                <a:t>)</a:t>
              </a:r>
            </a:p>
          </p:txBody>
        </p:sp>
        <p:sp>
          <p:nvSpPr>
            <p:cNvPr id="240668" name="AutoShape 28"/>
            <p:cNvSpPr>
              <a:spLocks noChangeArrowheads="1"/>
            </p:cNvSpPr>
            <p:nvPr/>
          </p:nvSpPr>
          <p:spPr bwMode="auto">
            <a:xfrm flipH="1">
              <a:off x="912" y="2016"/>
              <a:ext cx="288" cy="336"/>
            </a:xfrm>
            <a:prstGeom prst="leftArrow">
              <a:avLst>
                <a:gd name="adj1" fmla="val 50000"/>
                <a:gd name="adj2" fmla="val 47222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pic>
          <p:nvPicPr>
            <p:cNvPr id="6184" name="Picture 29" descr="TOON8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48" y="1632"/>
              <a:ext cx="1152" cy="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0670" name="Text Box 30"/>
          <p:cNvSpPr txBox="1">
            <a:spLocks noChangeArrowheads="1"/>
          </p:cNvSpPr>
          <p:nvPr/>
        </p:nvSpPr>
        <p:spPr bwMode="auto">
          <a:xfrm>
            <a:off x="4448175" y="2133600"/>
            <a:ext cx="32766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 dirty="0"/>
              <a:t>1. </a:t>
            </a:r>
            <a:r>
              <a:rPr lang="en-US" sz="1600" dirty="0">
                <a:solidFill>
                  <a:srgbClr val="CC0000"/>
                </a:solidFill>
              </a:rPr>
              <a:t>IPK </a:t>
            </a:r>
            <a:r>
              <a:rPr lang="en-US" sz="1600" dirty="0" err="1">
                <a:solidFill>
                  <a:srgbClr val="CC0000"/>
                </a:solidFill>
              </a:rPr>
              <a:t>baik</a:t>
            </a:r>
            <a:endParaRPr lang="en-US" sz="1600" dirty="0"/>
          </a:p>
          <a:p>
            <a:pPr eaLnBrk="0" hangingPunct="0"/>
            <a:r>
              <a:rPr lang="en-US" sz="1600" dirty="0"/>
              <a:t>2. </a:t>
            </a:r>
            <a:r>
              <a:rPr lang="en-US" sz="1600" dirty="0">
                <a:solidFill>
                  <a:srgbClr val="CC0000"/>
                </a:solidFill>
              </a:rPr>
              <a:t>Lama </a:t>
            </a:r>
            <a:r>
              <a:rPr lang="en-US" sz="1600" dirty="0" err="1">
                <a:solidFill>
                  <a:srgbClr val="CC0000"/>
                </a:solidFill>
              </a:rPr>
              <a:t>studi</a:t>
            </a:r>
            <a:r>
              <a:rPr lang="en-US" sz="1600" dirty="0">
                <a:solidFill>
                  <a:srgbClr val="CC0000"/>
                </a:solidFill>
              </a:rPr>
              <a:t> </a:t>
            </a:r>
            <a:r>
              <a:rPr lang="en-US" sz="1600" dirty="0" err="1">
                <a:solidFill>
                  <a:srgbClr val="CC0000"/>
                </a:solidFill>
              </a:rPr>
              <a:t>panjang</a:t>
            </a:r>
            <a:endParaRPr lang="en-US" sz="1600" dirty="0"/>
          </a:p>
          <a:p>
            <a:pPr eaLnBrk="0" hangingPunct="0"/>
            <a:r>
              <a:rPr lang="en-US" sz="1600" dirty="0"/>
              <a:t>3. </a:t>
            </a:r>
            <a:r>
              <a:rPr lang="en-US" sz="1600" dirty="0" err="1">
                <a:solidFill>
                  <a:srgbClr val="CC0000"/>
                </a:solidFill>
              </a:rPr>
              <a:t>Skripsi</a:t>
            </a:r>
            <a:r>
              <a:rPr lang="en-US" sz="1600" dirty="0">
                <a:solidFill>
                  <a:srgbClr val="CC0000"/>
                </a:solidFill>
              </a:rPr>
              <a:t> </a:t>
            </a:r>
            <a:r>
              <a:rPr lang="en-US" sz="1600" dirty="0" err="1">
                <a:solidFill>
                  <a:srgbClr val="CC0000"/>
                </a:solidFill>
              </a:rPr>
              <a:t>tepat</a:t>
            </a:r>
            <a:r>
              <a:rPr lang="en-US" sz="1600" dirty="0">
                <a:solidFill>
                  <a:srgbClr val="CC0000"/>
                </a:solidFill>
              </a:rPr>
              <a:t> </a:t>
            </a:r>
            <a:r>
              <a:rPr lang="en-US" sz="1600" dirty="0" err="1">
                <a:solidFill>
                  <a:srgbClr val="CC0000"/>
                </a:solidFill>
              </a:rPr>
              <a:t>waktu</a:t>
            </a:r>
            <a:endParaRPr lang="en-US" sz="1600" dirty="0"/>
          </a:p>
        </p:txBody>
      </p:sp>
      <p:grpSp>
        <p:nvGrpSpPr>
          <p:cNvPr id="11" name="Group 31"/>
          <p:cNvGrpSpPr>
            <a:grpSpLocks/>
          </p:cNvGrpSpPr>
          <p:nvPr/>
        </p:nvGrpSpPr>
        <p:grpSpPr bwMode="auto">
          <a:xfrm>
            <a:off x="4548188" y="2971800"/>
            <a:ext cx="3078162" cy="565150"/>
            <a:chOff x="2865" y="1872"/>
            <a:chExt cx="1939" cy="356"/>
          </a:xfrm>
        </p:grpSpPr>
        <p:sp>
          <p:nvSpPr>
            <p:cNvPr id="6180" name="Text Box 32"/>
            <p:cNvSpPr txBox="1">
              <a:spLocks noChangeArrowheads="1"/>
            </p:cNvSpPr>
            <p:nvPr/>
          </p:nvSpPr>
          <p:spPr bwMode="auto">
            <a:xfrm>
              <a:off x="2865" y="2016"/>
              <a:ext cx="193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Pengulangan Mata Kuliah, </a:t>
              </a:r>
              <a:r>
                <a:rPr lang="en-US" sz="1600">
                  <a:solidFill>
                    <a:srgbClr val="CC0000"/>
                  </a:solidFill>
                </a:rPr>
                <a:t>tinggi</a:t>
              </a:r>
              <a:endParaRPr lang="en-US" sz="1600"/>
            </a:p>
          </p:txBody>
        </p:sp>
        <p:sp>
          <p:nvSpPr>
            <p:cNvPr id="6181" name="AutoShape 33"/>
            <p:cNvSpPr>
              <a:spLocks noChangeArrowheads="1"/>
            </p:cNvSpPr>
            <p:nvPr/>
          </p:nvSpPr>
          <p:spPr bwMode="auto">
            <a:xfrm>
              <a:off x="3641" y="1872"/>
              <a:ext cx="192" cy="144"/>
            </a:xfrm>
            <a:prstGeom prst="downArrow">
              <a:avLst>
                <a:gd name="adj1" fmla="val 50000"/>
                <a:gd name="adj2" fmla="val 47222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12" name="Group 34"/>
          <p:cNvGrpSpPr>
            <a:grpSpLocks/>
          </p:cNvGrpSpPr>
          <p:nvPr/>
        </p:nvGrpSpPr>
        <p:grpSpPr bwMode="auto">
          <a:xfrm>
            <a:off x="4451350" y="3581400"/>
            <a:ext cx="3270250" cy="488950"/>
            <a:chOff x="2804" y="2256"/>
            <a:chExt cx="2060" cy="308"/>
          </a:xfrm>
        </p:grpSpPr>
        <p:sp>
          <p:nvSpPr>
            <p:cNvPr id="6178" name="Text Box 35"/>
            <p:cNvSpPr txBox="1">
              <a:spLocks noChangeArrowheads="1"/>
            </p:cNvSpPr>
            <p:nvPr/>
          </p:nvSpPr>
          <p:spPr bwMode="auto">
            <a:xfrm>
              <a:off x="2804" y="2352"/>
              <a:ext cx="206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Peraturan Akademik : </a:t>
              </a:r>
              <a:r>
                <a:rPr lang="en-US" sz="1600">
                  <a:solidFill>
                    <a:srgbClr val="CC0000"/>
                  </a:solidFill>
                </a:rPr>
                <a:t>nilai terbaik</a:t>
              </a:r>
              <a:endParaRPr lang="en-US" sz="1600"/>
            </a:p>
          </p:txBody>
        </p:sp>
        <p:sp>
          <p:nvSpPr>
            <p:cNvPr id="6179" name="AutoShape 36"/>
            <p:cNvSpPr>
              <a:spLocks noChangeArrowheads="1"/>
            </p:cNvSpPr>
            <p:nvPr/>
          </p:nvSpPr>
          <p:spPr bwMode="auto">
            <a:xfrm>
              <a:off x="3641" y="2256"/>
              <a:ext cx="192" cy="144"/>
            </a:xfrm>
            <a:prstGeom prst="downArrow">
              <a:avLst>
                <a:gd name="adj1" fmla="val 50000"/>
                <a:gd name="adj2" fmla="val 47222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13" name="Group 37"/>
          <p:cNvGrpSpPr>
            <a:grpSpLocks/>
          </p:cNvGrpSpPr>
          <p:nvPr/>
        </p:nvGrpSpPr>
        <p:grpSpPr bwMode="auto">
          <a:xfrm>
            <a:off x="6543675" y="2243138"/>
            <a:ext cx="1019175" cy="609600"/>
            <a:chOff x="4800" y="1392"/>
            <a:chExt cx="642" cy="384"/>
          </a:xfrm>
        </p:grpSpPr>
        <p:sp>
          <p:nvSpPr>
            <p:cNvPr id="6176" name="AutoShape 38"/>
            <p:cNvSpPr>
              <a:spLocks/>
            </p:cNvSpPr>
            <p:nvPr/>
          </p:nvSpPr>
          <p:spPr bwMode="auto">
            <a:xfrm>
              <a:off x="4800" y="1392"/>
              <a:ext cx="192" cy="384"/>
            </a:xfrm>
            <a:prstGeom prst="rightBrace">
              <a:avLst>
                <a:gd name="adj1" fmla="val 16667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6177" name="Text Box 39"/>
            <p:cNvSpPr txBox="1">
              <a:spLocks noChangeArrowheads="1"/>
            </p:cNvSpPr>
            <p:nvPr/>
          </p:nvSpPr>
          <p:spPr bwMode="auto">
            <a:xfrm>
              <a:off x="4986" y="1458"/>
              <a:ext cx="45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 dirty="0" err="1">
                  <a:solidFill>
                    <a:srgbClr val="0000FF"/>
                  </a:solidFill>
                </a:rPr>
                <a:t>Gejala</a:t>
              </a:r>
              <a:endParaRPr lang="en-US" sz="16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4" name="Group 40"/>
          <p:cNvGrpSpPr>
            <a:grpSpLocks/>
          </p:cNvGrpSpPr>
          <p:nvPr/>
        </p:nvGrpSpPr>
        <p:grpSpPr bwMode="auto">
          <a:xfrm>
            <a:off x="7696203" y="3530602"/>
            <a:ext cx="1274763" cy="830263"/>
            <a:chOff x="4848" y="2224"/>
            <a:chExt cx="803" cy="523"/>
          </a:xfrm>
        </p:grpSpPr>
        <p:sp>
          <p:nvSpPr>
            <p:cNvPr id="6174" name="Text Box 41"/>
            <p:cNvSpPr txBox="1">
              <a:spLocks noChangeArrowheads="1"/>
            </p:cNvSpPr>
            <p:nvPr/>
          </p:nvSpPr>
          <p:spPr bwMode="auto">
            <a:xfrm>
              <a:off x="5034" y="2224"/>
              <a:ext cx="617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 dirty="0" err="1">
                  <a:solidFill>
                    <a:srgbClr val="0000FF"/>
                  </a:solidFill>
                </a:rPr>
                <a:t>Akar</a:t>
              </a:r>
              <a:endParaRPr lang="en-US" sz="1600" b="1" dirty="0">
                <a:solidFill>
                  <a:srgbClr val="0000FF"/>
                </a:solidFill>
              </a:endParaRPr>
            </a:p>
            <a:p>
              <a:pPr eaLnBrk="0" hangingPunct="0"/>
              <a:r>
                <a:rPr lang="en-US" sz="1600" b="1" dirty="0" err="1">
                  <a:solidFill>
                    <a:srgbClr val="0000FF"/>
                  </a:solidFill>
                </a:rPr>
                <a:t>Permasa</a:t>
              </a:r>
              <a:r>
                <a:rPr lang="en-US" sz="1600" b="1" dirty="0">
                  <a:solidFill>
                    <a:srgbClr val="0000FF"/>
                  </a:solidFill>
                </a:rPr>
                <a:t>-</a:t>
              </a:r>
            </a:p>
            <a:p>
              <a:pPr eaLnBrk="0" hangingPunct="0"/>
              <a:r>
                <a:rPr lang="en-US" sz="1600" b="1" dirty="0" err="1">
                  <a:solidFill>
                    <a:srgbClr val="0000FF"/>
                  </a:solidFill>
                </a:rPr>
                <a:t>lahan</a:t>
              </a:r>
              <a:endParaRPr lang="en-US" sz="1600" b="1" dirty="0">
                <a:solidFill>
                  <a:srgbClr val="0000FF"/>
                </a:solidFill>
              </a:endParaRPr>
            </a:p>
          </p:txBody>
        </p:sp>
        <p:sp>
          <p:nvSpPr>
            <p:cNvPr id="6175" name="Line 42"/>
            <p:cNvSpPr>
              <a:spLocks noChangeShapeType="1"/>
            </p:cNvSpPr>
            <p:nvPr/>
          </p:nvSpPr>
          <p:spPr bwMode="auto">
            <a:xfrm>
              <a:off x="4848" y="2448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43"/>
          <p:cNvGrpSpPr>
            <a:grpSpLocks/>
          </p:cNvGrpSpPr>
          <p:nvPr/>
        </p:nvGrpSpPr>
        <p:grpSpPr bwMode="auto">
          <a:xfrm>
            <a:off x="7667625" y="3200400"/>
            <a:ext cx="1287463" cy="336550"/>
            <a:chOff x="4830" y="2016"/>
            <a:chExt cx="811" cy="212"/>
          </a:xfrm>
        </p:grpSpPr>
        <p:sp>
          <p:nvSpPr>
            <p:cNvPr id="6172" name="Text Box 44"/>
            <p:cNvSpPr txBox="1">
              <a:spLocks noChangeArrowheads="1"/>
            </p:cNvSpPr>
            <p:nvPr/>
          </p:nvSpPr>
          <p:spPr bwMode="auto">
            <a:xfrm>
              <a:off x="4992" y="2016"/>
              <a:ext cx="64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 dirty="0" err="1">
                  <a:solidFill>
                    <a:srgbClr val="0000FF"/>
                  </a:solidFill>
                </a:rPr>
                <a:t>Penyebab</a:t>
              </a:r>
              <a:endParaRPr lang="en-US" sz="1600" b="1" dirty="0">
                <a:solidFill>
                  <a:srgbClr val="0000FF"/>
                </a:solidFill>
              </a:endParaRPr>
            </a:p>
          </p:txBody>
        </p:sp>
        <p:sp>
          <p:nvSpPr>
            <p:cNvPr id="6173" name="Line 45"/>
            <p:cNvSpPr>
              <a:spLocks noChangeShapeType="1"/>
            </p:cNvSpPr>
            <p:nvPr/>
          </p:nvSpPr>
          <p:spPr bwMode="auto">
            <a:xfrm>
              <a:off x="4830" y="2142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0686" name="Freeform 46"/>
          <p:cNvSpPr>
            <a:spLocks/>
          </p:cNvSpPr>
          <p:nvPr/>
        </p:nvSpPr>
        <p:spPr bwMode="auto">
          <a:xfrm rot="130345">
            <a:off x="4191000" y="3044825"/>
            <a:ext cx="3581400" cy="685800"/>
          </a:xfrm>
          <a:custGeom>
            <a:avLst/>
            <a:gdLst>
              <a:gd name="T0" fmla="*/ 52 w 1834"/>
              <a:gd name="T1" fmla="*/ 204 h 366"/>
              <a:gd name="T2" fmla="*/ 772 w 1834"/>
              <a:gd name="T3" fmla="*/ 24 h 366"/>
              <a:gd name="T4" fmla="*/ 1675 w 1834"/>
              <a:gd name="T5" fmla="*/ 89 h 366"/>
              <a:gd name="T6" fmla="*/ 1478 w 1834"/>
              <a:gd name="T7" fmla="*/ 284 h 366"/>
              <a:gd name="T8" fmla="*/ 328 w 1834"/>
              <a:gd name="T9" fmla="*/ 330 h 366"/>
              <a:gd name="T10" fmla="*/ 131 w 1834"/>
              <a:gd name="T11" fmla="*/ 227 h 366"/>
              <a:gd name="T12" fmla="*/ 316 w 1834"/>
              <a:gd name="T13" fmla="*/ 156 h 3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34"/>
              <a:gd name="T22" fmla="*/ 0 h 366"/>
              <a:gd name="T23" fmla="*/ 1834 w 1834"/>
              <a:gd name="T24" fmla="*/ 366 h 36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34" h="366">
                <a:moveTo>
                  <a:pt x="52" y="204"/>
                </a:moveTo>
                <a:cubicBezTo>
                  <a:pt x="183" y="137"/>
                  <a:pt x="430" y="48"/>
                  <a:pt x="772" y="24"/>
                </a:cubicBezTo>
                <a:cubicBezTo>
                  <a:pt x="1114" y="0"/>
                  <a:pt x="1516" y="48"/>
                  <a:pt x="1675" y="89"/>
                </a:cubicBezTo>
                <a:cubicBezTo>
                  <a:pt x="1834" y="130"/>
                  <a:pt x="1719" y="246"/>
                  <a:pt x="1478" y="284"/>
                </a:cubicBezTo>
                <a:cubicBezTo>
                  <a:pt x="1237" y="322"/>
                  <a:pt x="657" y="366"/>
                  <a:pt x="328" y="330"/>
                </a:cubicBezTo>
                <a:cubicBezTo>
                  <a:pt x="0" y="294"/>
                  <a:pt x="134" y="253"/>
                  <a:pt x="131" y="227"/>
                </a:cubicBezTo>
                <a:cubicBezTo>
                  <a:pt x="129" y="198"/>
                  <a:pt x="278" y="166"/>
                  <a:pt x="316" y="156"/>
                </a:cubicBezTo>
              </a:path>
            </a:pathLst>
          </a:custGeom>
          <a:noFill/>
          <a:ln w="38100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40687" name="Text Box 47"/>
          <p:cNvSpPr txBox="1">
            <a:spLocks noChangeArrowheads="1"/>
          </p:cNvSpPr>
          <p:nvPr/>
        </p:nvSpPr>
        <p:spPr bwMode="auto">
          <a:xfrm>
            <a:off x="4343399" y="4395788"/>
            <a:ext cx="3282951" cy="134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800" b="0" u="sng" dirty="0" err="1">
                <a:solidFill>
                  <a:srgbClr val="CC0000"/>
                </a:solidFill>
                <a:latin typeface="Benguiat Bk BT"/>
              </a:rPr>
              <a:t>Akibatnya</a:t>
            </a:r>
            <a:r>
              <a:rPr lang="en-US" sz="1800" b="0" dirty="0">
                <a:solidFill>
                  <a:srgbClr val="CC0000"/>
                </a:solidFill>
                <a:latin typeface="Benguiat Bk BT"/>
              </a:rPr>
              <a:t> :</a:t>
            </a:r>
            <a:endParaRPr lang="en-US" sz="1800" b="0" dirty="0"/>
          </a:p>
          <a:p>
            <a:pPr eaLnBrk="0" hangingPunct="0">
              <a:buFontTx/>
              <a:buChar char="•"/>
            </a:pPr>
            <a:r>
              <a:rPr lang="en-US" sz="1600" b="0" dirty="0"/>
              <a:t> Beban </a:t>
            </a:r>
            <a:r>
              <a:rPr lang="en-US" sz="1600" b="0" dirty="0" err="1"/>
              <a:t>dosen</a:t>
            </a:r>
            <a:r>
              <a:rPr lang="en-US" sz="1600" b="0" dirty="0"/>
              <a:t> </a:t>
            </a:r>
            <a:r>
              <a:rPr lang="en-US" sz="1600" b="0" dirty="0" err="1"/>
              <a:t>meningkat</a:t>
            </a:r>
            <a:endParaRPr lang="en-US" sz="1600" b="0" dirty="0"/>
          </a:p>
          <a:p>
            <a:pPr eaLnBrk="0" hangingPunct="0">
              <a:buFontTx/>
              <a:buChar char="•"/>
            </a:pPr>
            <a:r>
              <a:rPr lang="en-US" sz="1600" b="0" dirty="0"/>
              <a:t> Beban </a:t>
            </a:r>
            <a:r>
              <a:rPr lang="en-US" sz="1600" b="0" dirty="0" err="1"/>
              <a:t>praktikum</a:t>
            </a:r>
            <a:r>
              <a:rPr lang="en-US" sz="1600" b="0" dirty="0"/>
              <a:t> </a:t>
            </a:r>
            <a:r>
              <a:rPr lang="en-US" sz="1600" b="0" dirty="0" err="1"/>
              <a:t>meningkat</a:t>
            </a:r>
            <a:endParaRPr lang="en-US" sz="1600" b="0" dirty="0"/>
          </a:p>
          <a:p>
            <a:pPr eaLnBrk="0" hangingPunct="0">
              <a:buFontTx/>
              <a:buChar char="•"/>
            </a:pPr>
            <a:r>
              <a:rPr lang="en-US" sz="1600" b="0" dirty="0"/>
              <a:t> </a:t>
            </a:r>
            <a:r>
              <a:rPr lang="en-US" sz="1600" b="0" dirty="0" err="1"/>
              <a:t>Kapasitas</a:t>
            </a:r>
            <a:r>
              <a:rPr lang="en-US" sz="1600" b="0" dirty="0"/>
              <a:t> </a:t>
            </a:r>
            <a:r>
              <a:rPr lang="en-US" sz="1600" b="0" dirty="0" err="1"/>
              <a:t>ruangan</a:t>
            </a:r>
            <a:r>
              <a:rPr lang="en-US" sz="1600" b="0" dirty="0"/>
              <a:t> </a:t>
            </a:r>
            <a:r>
              <a:rPr lang="en-US" sz="1600" b="0" dirty="0" err="1"/>
              <a:t>kurang</a:t>
            </a:r>
            <a:r>
              <a:rPr lang="en-US" sz="1600" b="0" dirty="0"/>
              <a:t> </a:t>
            </a:r>
            <a:r>
              <a:rPr lang="en-US" sz="1600" b="0" dirty="0" err="1"/>
              <a:t>memadai</a:t>
            </a:r>
            <a:endParaRPr lang="en-US" sz="1600" b="0" dirty="0"/>
          </a:p>
          <a:p>
            <a:pPr eaLnBrk="0" hangingPunct="0"/>
            <a:r>
              <a:rPr lang="en-US" sz="1600" b="0" dirty="0" err="1"/>
              <a:t>dsb</a:t>
            </a:r>
            <a:endParaRPr lang="en-US" sz="1600" b="0" dirty="0"/>
          </a:p>
        </p:txBody>
      </p:sp>
      <p:sp>
        <p:nvSpPr>
          <p:cNvPr id="240688" name="Freeform 48"/>
          <p:cNvSpPr>
            <a:spLocks/>
          </p:cNvSpPr>
          <p:nvPr/>
        </p:nvSpPr>
        <p:spPr bwMode="auto">
          <a:xfrm>
            <a:off x="3943350" y="3648075"/>
            <a:ext cx="723900" cy="771525"/>
          </a:xfrm>
          <a:custGeom>
            <a:avLst/>
            <a:gdLst>
              <a:gd name="T0" fmla="*/ 456 w 456"/>
              <a:gd name="T1" fmla="*/ 0 h 486"/>
              <a:gd name="T2" fmla="*/ 288 w 456"/>
              <a:gd name="T3" fmla="*/ 486 h 486"/>
              <a:gd name="T4" fmla="*/ 0 60000 65536"/>
              <a:gd name="T5" fmla="*/ 0 60000 65536"/>
              <a:gd name="T6" fmla="*/ 0 w 456"/>
              <a:gd name="T7" fmla="*/ 0 h 486"/>
              <a:gd name="T8" fmla="*/ 456 w 456"/>
              <a:gd name="T9" fmla="*/ 486 h 4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56" h="486">
                <a:moveTo>
                  <a:pt x="456" y="0"/>
                </a:moveTo>
                <a:cubicBezTo>
                  <a:pt x="0" y="126"/>
                  <a:pt x="288" y="486"/>
                  <a:pt x="288" y="486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grpSp>
        <p:nvGrpSpPr>
          <p:cNvPr id="16" name="Group 49"/>
          <p:cNvGrpSpPr>
            <a:grpSpLocks/>
          </p:cNvGrpSpPr>
          <p:nvPr/>
        </p:nvGrpSpPr>
        <p:grpSpPr bwMode="auto">
          <a:xfrm>
            <a:off x="4210053" y="5564193"/>
            <a:ext cx="4938716" cy="938214"/>
            <a:chOff x="2736" y="3445"/>
            <a:chExt cx="3111" cy="591"/>
          </a:xfrm>
        </p:grpSpPr>
        <p:sp>
          <p:nvSpPr>
            <p:cNvPr id="6170" name="Text Box 50"/>
            <p:cNvSpPr txBox="1">
              <a:spLocks noChangeArrowheads="1"/>
            </p:cNvSpPr>
            <p:nvPr/>
          </p:nvSpPr>
          <p:spPr bwMode="auto">
            <a:xfrm>
              <a:off x="2736" y="3648"/>
              <a:ext cx="3111" cy="388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 u="sng" dirty="0" err="1">
                  <a:solidFill>
                    <a:schemeClr val="bg1"/>
                  </a:solidFill>
                </a:rPr>
                <a:t>Solusi</a:t>
              </a:r>
              <a:r>
                <a:rPr lang="en-US" sz="1800" b="1" dirty="0">
                  <a:solidFill>
                    <a:schemeClr val="bg1"/>
                  </a:solidFill>
                </a:rPr>
                <a:t> :</a:t>
              </a:r>
            </a:p>
            <a:p>
              <a:pPr eaLnBrk="0" hangingPunct="0">
                <a:buFontTx/>
                <a:buChar char="•"/>
              </a:pPr>
              <a:r>
                <a:rPr lang="en-US" sz="1600" b="0" dirty="0">
                  <a:solidFill>
                    <a:schemeClr val="bg1"/>
                  </a:solidFill>
                </a:rPr>
                <a:t> </a:t>
              </a:r>
              <a:r>
                <a:rPr lang="en-US" sz="1600" b="0" dirty="0" err="1">
                  <a:solidFill>
                    <a:schemeClr val="bg1"/>
                  </a:solidFill>
                </a:rPr>
                <a:t>Ubah</a:t>
              </a:r>
              <a:r>
                <a:rPr lang="en-US" sz="1600" b="0" dirty="0">
                  <a:solidFill>
                    <a:schemeClr val="bg1"/>
                  </a:solidFill>
                </a:rPr>
                <a:t> </a:t>
              </a:r>
              <a:r>
                <a:rPr lang="en-US" sz="1600" b="0" dirty="0" err="1">
                  <a:solidFill>
                    <a:schemeClr val="bg1"/>
                  </a:solidFill>
                </a:rPr>
                <a:t>peraturan</a:t>
              </a:r>
              <a:r>
                <a:rPr lang="en-US" sz="1600" b="0" dirty="0">
                  <a:solidFill>
                    <a:schemeClr val="bg1"/>
                  </a:solidFill>
                </a:rPr>
                <a:t> </a:t>
              </a:r>
              <a:r>
                <a:rPr lang="en-US" sz="1600" b="0" dirty="0" err="1">
                  <a:solidFill>
                    <a:schemeClr val="bg1"/>
                  </a:solidFill>
                </a:rPr>
                <a:t>akademik</a:t>
              </a:r>
              <a:r>
                <a:rPr lang="id-ID" sz="1600" dirty="0">
                  <a:solidFill>
                    <a:schemeClr val="bg1"/>
                  </a:solidFill>
                </a:rPr>
                <a:t>: mengulang MK </a:t>
              </a:r>
              <a:r>
                <a:rPr lang="en-US" sz="1600" b="0" dirty="0" err="1">
                  <a:solidFill>
                    <a:schemeClr val="bg1"/>
                  </a:solidFill>
                </a:rPr>
                <a:t>nilai</a:t>
              </a:r>
              <a:r>
                <a:rPr lang="en-US" sz="1600" b="0" dirty="0">
                  <a:solidFill>
                    <a:schemeClr val="bg1"/>
                  </a:solidFill>
                </a:rPr>
                <a:t> </a:t>
              </a:r>
              <a:r>
                <a:rPr lang="en-US" sz="1600" b="0" dirty="0" err="1">
                  <a:solidFill>
                    <a:schemeClr val="bg1"/>
                  </a:solidFill>
                </a:rPr>
                <a:t>terakhir</a:t>
              </a:r>
              <a:endParaRPr lang="en-US" sz="1600" b="0" dirty="0">
                <a:solidFill>
                  <a:schemeClr val="bg1"/>
                </a:solidFill>
              </a:endParaRPr>
            </a:p>
          </p:txBody>
        </p:sp>
        <p:sp>
          <p:nvSpPr>
            <p:cNvPr id="6171" name="AutoShape 51"/>
            <p:cNvSpPr>
              <a:spLocks noChangeArrowheads="1"/>
            </p:cNvSpPr>
            <p:nvPr/>
          </p:nvSpPr>
          <p:spPr bwMode="auto">
            <a:xfrm>
              <a:off x="3723" y="3445"/>
              <a:ext cx="192" cy="144"/>
            </a:xfrm>
            <a:prstGeom prst="downArrow">
              <a:avLst>
                <a:gd name="adj1" fmla="val 50000"/>
                <a:gd name="adj2" fmla="val 47222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17" name="Group 52"/>
          <p:cNvGrpSpPr>
            <a:grpSpLocks/>
          </p:cNvGrpSpPr>
          <p:nvPr/>
        </p:nvGrpSpPr>
        <p:grpSpPr bwMode="auto">
          <a:xfrm>
            <a:off x="4171950" y="1714500"/>
            <a:ext cx="1120775" cy="4819650"/>
            <a:chOff x="2628" y="1080"/>
            <a:chExt cx="706" cy="3036"/>
          </a:xfrm>
        </p:grpSpPr>
        <p:sp>
          <p:nvSpPr>
            <p:cNvPr id="6168" name="Line 53"/>
            <p:cNvSpPr>
              <a:spLocks noChangeShapeType="1"/>
            </p:cNvSpPr>
            <p:nvPr/>
          </p:nvSpPr>
          <p:spPr bwMode="auto">
            <a:xfrm>
              <a:off x="2628" y="1188"/>
              <a:ext cx="0" cy="29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9" name="Text Box 54"/>
            <p:cNvSpPr txBox="1">
              <a:spLocks noChangeArrowheads="1"/>
            </p:cNvSpPr>
            <p:nvPr/>
          </p:nvSpPr>
          <p:spPr bwMode="auto">
            <a:xfrm>
              <a:off x="2678" y="1080"/>
              <a:ext cx="6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/>
                <a:t>Contoh :</a:t>
              </a:r>
            </a:p>
          </p:txBody>
        </p:sp>
      </p:grpSp>
      <p:grpSp>
        <p:nvGrpSpPr>
          <p:cNvPr id="18" name="Group 55"/>
          <p:cNvGrpSpPr>
            <a:grpSpLocks/>
          </p:cNvGrpSpPr>
          <p:nvPr/>
        </p:nvGrpSpPr>
        <p:grpSpPr bwMode="auto">
          <a:xfrm>
            <a:off x="0" y="1676400"/>
            <a:ext cx="3863975" cy="3810000"/>
            <a:chOff x="0" y="1056"/>
            <a:chExt cx="2434" cy="2400"/>
          </a:xfrm>
        </p:grpSpPr>
        <p:sp>
          <p:nvSpPr>
            <p:cNvPr id="6163" name="Text Box 56"/>
            <p:cNvSpPr txBox="1">
              <a:spLocks noChangeArrowheads="1"/>
            </p:cNvSpPr>
            <p:nvPr/>
          </p:nvSpPr>
          <p:spPr bwMode="auto">
            <a:xfrm>
              <a:off x="1344" y="1056"/>
              <a:ext cx="109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FF0000"/>
                  </a:solidFill>
                </a:rPr>
                <a:t>Hasil Interpretasi</a:t>
              </a:r>
            </a:p>
            <a:p>
              <a:pPr eaLnBrk="0" hangingPunct="0"/>
              <a:r>
                <a:rPr lang="en-US" sz="1600">
                  <a:solidFill>
                    <a:srgbClr val="FF0000"/>
                  </a:solidFill>
                </a:rPr>
                <a:t>= </a:t>
              </a:r>
              <a:r>
                <a:rPr lang="en-US" sz="1600" i="1">
                  <a:solidFill>
                    <a:srgbClr val="FF0000"/>
                  </a:solidFill>
                </a:rPr>
                <a:t>gejala</a:t>
              </a:r>
              <a:endParaRPr lang="en-US" b="0"/>
            </a:p>
          </p:txBody>
        </p:sp>
        <p:sp>
          <p:nvSpPr>
            <p:cNvPr id="6164" name="Freeform 57"/>
            <p:cNvSpPr>
              <a:spLocks/>
            </p:cNvSpPr>
            <p:nvPr/>
          </p:nvSpPr>
          <p:spPr bwMode="auto">
            <a:xfrm rot="130345">
              <a:off x="0" y="2016"/>
              <a:ext cx="1056" cy="432"/>
            </a:xfrm>
            <a:custGeom>
              <a:avLst/>
              <a:gdLst>
                <a:gd name="T0" fmla="*/ 52 w 1834"/>
                <a:gd name="T1" fmla="*/ 204 h 366"/>
                <a:gd name="T2" fmla="*/ 772 w 1834"/>
                <a:gd name="T3" fmla="*/ 24 h 366"/>
                <a:gd name="T4" fmla="*/ 1675 w 1834"/>
                <a:gd name="T5" fmla="*/ 89 h 366"/>
                <a:gd name="T6" fmla="*/ 1478 w 1834"/>
                <a:gd name="T7" fmla="*/ 284 h 366"/>
                <a:gd name="T8" fmla="*/ 328 w 1834"/>
                <a:gd name="T9" fmla="*/ 330 h 366"/>
                <a:gd name="T10" fmla="*/ 131 w 1834"/>
                <a:gd name="T11" fmla="*/ 227 h 366"/>
                <a:gd name="T12" fmla="*/ 316 w 1834"/>
                <a:gd name="T13" fmla="*/ 156 h 3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34"/>
                <a:gd name="T22" fmla="*/ 0 h 366"/>
                <a:gd name="T23" fmla="*/ 1834 w 1834"/>
                <a:gd name="T24" fmla="*/ 366 h 3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34" h="366">
                  <a:moveTo>
                    <a:pt x="52" y="204"/>
                  </a:moveTo>
                  <a:cubicBezTo>
                    <a:pt x="183" y="137"/>
                    <a:pt x="430" y="48"/>
                    <a:pt x="772" y="24"/>
                  </a:cubicBezTo>
                  <a:cubicBezTo>
                    <a:pt x="1114" y="0"/>
                    <a:pt x="1516" y="48"/>
                    <a:pt x="1675" y="89"/>
                  </a:cubicBezTo>
                  <a:cubicBezTo>
                    <a:pt x="1834" y="130"/>
                    <a:pt x="1719" y="246"/>
                    <a:pt x="1478" y="284"/>
                  </a:cubicBezTo>
                  <a:cubicBezTo>
                    <a:pt x="1237" y="322"/>
                    <a:pt x="657" y="366"/>
                    <a:pt x="328" y="330"/>
                  </a:cubicBezTo>
                  <a:cubicBezTo>
                    <a:pt x="0" y="294"/>
                    <a:pt x="134" y="253"/>
                    <a:pt x="131" y="227"/>
                  </a:cubicBezTo>
                  <a:cubicBezTo>
                    <a:pt x="129" y="198"/>
                    <a:pt x="278" y="166"/>
                    <a:pt x="316" y="156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6165" name="Freeform 58"/>
            <p:cNvSpPr>
              <a:spLocks/>
            </p:cNvSpPr>
            <p:nvPr/>
          </p:nvSpPr>
          <p:spPr bwMode="auto">
            <a:xfrm rot="130345">
              <a:off x="0" y="3024"/>
              <a:ext cx="1056" cy="432"/>
            </a:xfrm>
            <a:custGeom>
              <a:avLst/>
              <a:gdLst>
                <a:gd name="T0" fmla="*/ 52 w 1834"/>
                <a:gd name="T1" fmla="*/ 204 h 366"/>
                <a:gd name="T2" fmla="*/ 772 w 1834"/>
                <a:gd name="T3" fmla="*/ 24 h 366"/>
                <a:gd name="T4" fmla="*/ 1675 w 1834"/>
                <a:gd name="T5" fmla="*/ 89 h 366"/>
                <a:gd name="T6" fmla="*/ 1478 w 1834"/>
                <a:gd name="T7" fmla="*/ 284 h 366"/>
                <a:gd name="T8" fmla="*/ 328 w 1834"/>
                <a:gd name="T9" fmla="*/ 330 h 366"/>
                <a:gd name="T10" fmla="*/ 131 w 1834"/>
                <a:gd name="T11" fmla="*/ 227 h 366"/>
                <a:gd name="T12" fmla="*/ 316 w 1834"/>
                <a:gd name="T13" fmla="*/ 156 h 3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34"/>
                <a:gd name="T22" fmla="*/ 0 h 366"/>
                <a:gd name="T23" fmla="*/ 1834 w 1834"/>
                <a:gd name="T24" fmla="*/ 366 h 3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34" h="366">
                  <a:moveTo>
                    <a:pt x="52" y="204"/>
                  </a:moveTo>
                  <a:cubicBezTo>
                    <a:pt x="183" y="137"/>
                    <a:pt x="430" y="48"/>
                    <a:pt x="772" y="24"/>
                  </a:cubicBezTo>
                  <a:cubicBezTo>
                    <a:pt x="1114" y="0"/>
                    <a:pt x="1516" y="48"/>
                    <a:pt x="1675" y="89"/>
                  </a:cubicBezTo>
                  <a:cubicBezTo>
                    <a:pt x="1834" y="130"/>
                    <a:pt x="1719" y="246"/>
                    <a:pt x="1478" y="284"/>
                  </a:cubicBezTo>
                  <a:cubicBezTo>
                    <a:pt x="1237" y="322"/>
                    <a:pt x="657" y="366"/>
                    <a:pt x="328" y="330"/>
                  </a:cubicBezTo>
                  <a:cubicBezTo>
                    <a:pt x="0" y="294"/>
                    <a:pt x="134" y="253"/>
                    <a:pt x="131" y="227"/>
                  </a:cubicBezTo>
                  <a:cubicBezTo>
                    <a:pt x="129" y="198"/>
                    <a:pt x="278" y="166"/>
                    <a:pt x="316" y="156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6166" name="Freeform 59"/>
            <p:cNvSpPr>
              <a:spLocks/>
            </p:cNvSpPr>
            <p:nvPr/>
          </p:nvSpPr>
          <p:spPr bwMode="auto">
            <a:xfrm>
              <a:off x="624" y="1296"/>
              <a:ext cx="720" cy="672"/>
            </a:xfrm>
            <a:custGeom>
              <a:avLst/>
              <a:gdLst>
                <a:gd name="T0" fmla="*/ 720 w 720"/>
                <a:gd name="T1" fmla="*/ 0 h 672"/>
                <a:gd name="T2" fmla="*/ 240 w 720"/>
                <a:gd name="T3" fmla="*/ 192 h 672"/>
                <a:gd name="T4" fmla="*/ 0 w 720"/>
                <a:gd name="T5" fmla="*/ 672 h 672"/>
                <a:gd name="T6" fmla="*/ 0 60000 65536"/>
                <a:gd name="T7" fmla="*/ 0 60000 65536"/>
                <a:gd name="T8" fmla="*/ 0 60000 65536"/>
                <a:gd name="T9" fmla="*/ 0 w 720"/>
                <a:gd name="T10" fmla="*/ 0 h 672"/>
                <a:gd name="T11" fmla="*/ 720 w 72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672">
                  <a:moveTo>
                    <a:pt x="720" y="0"/>
                  </a:moveTo>
                  <a:cubicBezTo>
                    <a:pt x="540" y="40"/>
                    <a:pt x="360" y="80"/>
                    <a:pt x="240" y="192"/>
                  </a:cubicBezTo>
                  <a:cubicBezTo>
                    <a:pt x="120" y="304"/>
                    <a:pt x="60" y="488"/>
                    <a:pt x="0" y="672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6167" name="Freeform 60"/>
            <p:cNvSpPr>
              <a:spLocks/>
            </p:cNvSpPr>
            <p:nvPr/>
          </p:nvSpPr>
          <p:spPr bwMode="auto">
            <a:xfrm>
              <a:off x="672" y="1296"/>
              <a:ext cx="672" cy="1728"/>
            </a:xfrm>
            <a:custGeom>
              <a:avLst/>
              <a:gdLst>
                <a:gd name="T0" fmla="*/ 672 w 672"/>
                <a:gd name="T1" fmla="*/ 0 h 1728"/>
                <a:gd name="T2" fmla="*/ 144 w 672"/>
                <a:gd name="T3" fmla="*/ 672 h 1728"/>
                <a:gd name="T4" fmla="*/ 0 w 672"/>
                <a:gd name="T5" fmla="*/ 1728 h 1728"/>
                <a:gd name="T6" fmla="*/ 0 60000 65536"/>
                <a:gd name="T7" fmla="*/ 0 60000 65536"/>
                <a:gd name="T8" fmla="*/ 0 60000 65536"/>
                <a:gd name="T9" fmla="*/ 0 w 672"/>
                <a:gd name="T10" fmla="*/ 0 h 1728"/>
                <a:gd name="T11" fmla="*/ 672 w 672"/>
                <a:gd name="T12" fmla="*/ 1728 h 17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2" h="1728">
                  <a:moveTo>
                    <a:pt x="672" y="0"/>
                  </a:moveTo>
                  <a:cubicBezTo>
                    <a:pt x="464" y="192"/>
                    <a:pt x="256" y="384"/>
                    <a:pt x="144" y="672"/>
                  </a:cubicBezTo>
                  <a:cubicBezTo>
                    <a:pt x="32" y="960"/>
                    <a:pt x="16" y="1344"/>
                    <a:pt x="0" y="172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62" name="Title 1"/>
          <p:cNvSpPr>
            <a:spLocks noGrp="1"/>
          </p:cNvSpPr>
          <p:nvPr>
            <p:ph type="title"/>
          </p:nvPr>
        </p:nvSpPr>
        <p:spPr>
          <a:xfrm>
            <a:off x="1746250" y="202408"/>
            <a:ext cx="4981575" cy="82232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Analisis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id-ID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kar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id-ID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asalah</a:t>
            </a:r>
            <a:endParaRPr lang="id-ID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727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500"/>
                                        <p:tgtEl>
                                          <p:spTgt spid="240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40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40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70" grpId="0" autoUpdateAnimBg="0"/>
      <p:bldP spid="240686" grpId="0" animBg="1"/>
      <p:bldP spid="240687" grpId="0" autoUpdateAnimBg="0"/>
      <p:bldP spid="24068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09552" y="268287"/>
            <a:ext cx="382904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b="1" dirty="0"/>
              <a:t>1. </a:t>
            </a:r>
            <a:r>
              <a:rPr lang="en-US" b="1" dirty="0" err="1"/>
              <a:t>Tabel</a:t>
            </a:r>
            <a:r>
              <a:rPr lang="en-US" b="1" dirty="0"/>
              <a:t> </a:t>
            </a:r>
            <a:r>
              <a:rPr lang="id-ID" b="1" dirty="0"/>
              <a:t>data: </a:t>
            </a:r>
            <a:r>
              <a:rPr lang="en-US" b="1" dirty="0">
                <a:solidFill>
                  <a:srgbClr val="CC0000"/>
                </a:solidFill>
              </a:rPr>
              <a:t>IPK </a:t>
            </a:r>
            <a:r>
              <a:rPr lang="en-US" b="1" dirty="0" err="1">
                <a:solidFill>
                  <a:srgbClr val="CC0000"/>
                </a:solidFill>
              </a:rPr>
              <a:t>baik</a:t>
            </a:r>
            <a:endParaRPr lang="en-US" b="1" dirty="0"/>
          </a:p>
          <a:p>
            <a:pPr eaLnBrk="0" hangingPunct="0"/>
            <a:r>
              <a:rPr lang="en-US" b="1" dirty="0"/>
              <a:t>2. </a:t>
            </a:r>
            <a:r>
              <a:rPr lang="en-US" b="1" dirty="0" err="1"/>
              <a:t>Tabel</a:t>
            </a:r>
            <a:r>
              <a:rPr lang="en-US" b="1" dirty="0"/>
              <a:t> </a:t>
            </a:r>
            <a:r>
              <a:rPr lang="id-ID" b="1" dirty="0"/>
              <a:t>data:</a:t>
            </a:r>
            <a:r>
              <a:rPr lang="en-US" b="1" dirty="0"/>
              <a:t> </a:t>
            </a:r>
            <a:r>
              <a:rPr lang="en-US" b="1" dirty="0">
                <a:solidFill>
                  <a:srgbClr val="CC0000"/>
                </a:solidFill>
              </a:rPr>
              <a:t>Lama </a:t>
            </a:r>
            <a:r>
              <a:rPr lang="en-US" b="1" dirty="0" err="1">
                <a:solidFill>
                  <a:srgbClr val="CC0000"/>
                </a:solidFill>
              </a:rPr>
              <a:t>studi</a:t>
            </a:r>
            <a:r>
              <a:rPr lang="en-US" b="1" dirty="0">
                <a:solidFill>
                  <a:srgbClr val="CC0000"/>
                </a:solidFill>
              </a:rPr>
              <a:t> </a:t>
            </a:r>
            <a:r>
              <a:rPr lang="en-US" b="1" dirty="0" err="1">
                <a:solidFill>
                  <a:srgbClr val="CC0000"/>
                </a:solidFill>
              </a:rPr>
              <a:t>panjang</a:t>
            </a:r>
            <a:endParaRPr lang="en-US" b="1" dirty="0"/>
          </a:p>
          <a:p>
            <a:pPr eaLnBrk="0" hangingPunct="0"/>
            <a:r>
              <a:rPr lang="en-US" b="1" dirty="0"/>
              <a:t>3. </a:t>
            </a:r>
            <a:r>
              <a:rPr lang="en-US" b="1" dirty="0" err="1"/>
              <a:t>Tabel</a:t>
            </a:r>
            <a:r>
              <a:rPr lang="en-US" b="1" dirty="0"/>
              <a:t> </a:t>
            </a:r>
            <a:r>
              <a:rPr lang="id-ID" b="1" dirty="0"/>
              <a:t>data:</a:t>
            </a:r>
            <a:r>
              <a:rPr lang="en-US" b="1" dirty="0"/>
              <a:t> </a:t>
            </a:r>
            <a:r>
              <a:rPr lang="en-US" b="1" dirty="0" err="1">
                <a:solidFill>
                  <a:srgbClr val="CC0000"/>
                </a:solidFill>
              </a:rPr>
              <a:t>Skripsi</a:t>
            </a:r>
            <a:r>
              <a:rPr lang="en-US" b="1" dirty="0">
                <a:solidFill>
                  <a:srgbClr val="CC0000"/>
                </a:solidFill>
              </a:rPr>
              <a:t> </a:t>
            </a:r>
            <a:r>
              <a:rPr lang="en-US" b="1" dirty="0" err="1">
                <a:solidFill>
                  <a:srgbClr val="CC0000"/>
                </a:solidFill>
              </a:rPr>
              <a:t>tepat</a:t>
            </a:r>
            <a:r>
              <a:rPr lang="en-US" b="1" dirty="0">
                <a:solidFill>
                  <a:srgbClr val="CC0000"/>
                </a:solidFill>
              </a:rPr>
              <a:t> </a:t>
            </a:r>
            <a:r>
              <a:rPr lang="en-US" b="1" dirty="0" err="1">
                <a:solidFill>
                  <a:srgbClr val="CC0000"/>
                </a:solidFill>
              </a:rPr>
              <a:t>waktu</a:t>
            </a:r>
            <a:endParaRPr lang="en-US" b="1" dirty="0"/>
          </a:p>
        </p:txBody>
      </p:sp>
      <p:sp>
        <p:nvSpPr>
          <p:cNvPr id="241668" name="Text Box 4"/>
          <p:cNvSpPr txBox="1">
            <a:spLocks noChangeArrowheads="1"/>
          </p:cNvSpPr>
          <p:nvPr/>
        </p:nvSpPr>
        <p:spPr bwMode="auto">
          <a:xfrm>
            <a:off x="5334000" y="1476375"/>
            <a:ext cx="3810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800" b="1" u="sng" dirty="0">
                <a:solidFill>
                  <a:srgbClr val="0000FF"/>
                </a:solidFill>
              </a:rPr>
              <a:t>Data </a:t>
            </a:r>
            <a:r>
              <a:rPr lang="id-ID" sz="1800" b="1" u="sng" dirty="0">
                <a:solidFill>
                  <a:srgbClr val="0000FF"/>
                </a:solidFill>
              </a:rPr>
              <a:t>&amp; analisis</a:t>
            </a:r>
            <a:r>
              <a:rPr lang="en-US" sz="1800" b="1" u="sng" dirty="0">
                <a:solidFill>
                  <a:srgbClr val="0000FF"/>
                </a:solidFill>
              </a:rPr>
              <a:t> yang </a:t>
            </a:r>
            <a:r>
              <a:rPr lang="en-US" sz="1800" b="1" u="sng" dirty="0" err="1">
                <a:solidFill>
                  <a:srgbClr val="0000FF"/>
                </a:solidFill>
              </a:rPr>
              <a:t>dibutuhkan</a:t>
            </a:r>
            <a:r>
              <a:rPr lang="id-ID" sz="1800" b="1" u="sng" dirty="0">
                <a:solidFill>
                  <a:srgbClr val="0000FF"/>
                </a:solidFill>
              </a:rPr>
              <a:t>:</a:t>
            </a:r>
            <a:endParaRPr lang="en-US" sz="1600" b="1" dirty="0">
              <a:solidFill>
                <a:srgbClr val="0000FF"/>
              </a:solidFill>
            </a:endParaRPr>
          </a:p>
        </p:txBody>
      </p:sp>
      <p:grpSp>
        <p:nvGrpSpPr>
          <p:cNvPr id="17413" name="Group 5"/>
          <p:cNvGrpSpPr>
            <a:grpSpLocks/>
          </p:cNvGrpSpPr>
          <p:nvPr/>
        </p:nvGrpSpPr>
        <p:grpSpPr bwMode="auto">
          <a:xfrm>
            <a:off x="533400" y="1384300"/>
            <a:ext cx="2946400" cy="2138363"/>
            <a:chOff x="336" y="1478"/>
            <a:chExt cx="1856" cy="1347"/>
          </a:xfrm>
        </p:grpSpPr>
        <p:sp>
          <p:nvSpPr>
            <p:cNvPr id="17516" name="Text Box 6"/>
            <p:cNvSpPr txBox="1">
              <a:spLocks noChangeArrowheads="1"/>
            </p:cNvSpPr>
            <p:nvPr/>
          </p:nvSpPr>
          <p:spPr bwMode="auto">
            <a:xfrm>
              <a:off x="336" y="1824"/>
              <a:ext cx="1856" cy="1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0" u="sng" dirty="0" err="1">
                  <a:solidFill>
                    <a:srgbClr val="CC0000"/>
                  </a:solidFill>
                </a:rPr>
                <a:t>Alternatif</a:t>
              </a:r>
              <a:r>
                <a:rPr lang="en-US" sz="1800" b="0" u="sng" dirty="0">
                  <a:solidFill>
                    <a:srgbClr val="CC0000"/>
                  </a:solidFill>
                </a:rPr>
                <a:t> </a:t>
              </a:r>
              <a:r>
                <a:rPr lang="en-US" sz="1800" b="0" u="sng" dirty="0" err="1">
                  <a:solidFill>
                    <a:srgbClr val="CC0000"/>
                  </a:solidFill>
                </a:rPr>
                <a:t>Penyebab</a:t>
              </a:r>
              <a:r>
                <a:rPr lang="en-US" sz="1800" b="0" dirty="0">
                  <a:solidFill>
                    <a:srgbClr val="CC0000"/>
                  </a:solidFill>
                </a:rPr>
                <a:t>:</a:t>
              </a:r>
              <a:endParaRPr lang="en-US" sz="1800" b="0" dirty="0"/>
            </a:p>
            <a:p>
              <a:pPr eaLnBrk="0" hangingPunct="0">
                <a:buFontTx/>
                <a:buChar char="•"/>
              </a:pPr>
              <a:r>
                <a:rPr lang="en-US" sz="1600" b="0" dirty="0"/>
                <a:t> Tingkat </a:t>
              </a:r>
              <a:r>
                <a:rPr lang="en-US" sz="1600" b="0" dirty="0" err="1"/>
                <a:t>Pengulangan</a:t>
              </a:r>
              <a:r>
                <a:rPr lang="en-US" sz="1600" b="0" dirty="0"/>
                <a:t> MK </a:t>
              </a:r>
              <a:r>
                <a:rPr lang="en-US" sz="1600" b="0" dirty="0" err="1"/>
                <a:t>tinggi</a:t>
              </a:r>
              <a:endParaRPr lang="en-US" sz="1600" b="0" dirty="0"/>
            </a:p>
            <a:p>
              <a:pPr eaLnBrk="0" hangingPunct="0">
                <a:buFontTx/>
                <a:buChar char="•"/>
              </a:pPr>
              <a:r>
                <a:rPr lang="en-US" sz="1600" b="0" dirty="0"/>
                <a:t> </a:t>
              </a:r>
              <a:r>
                <a:rPr lang="en-US" sz="1600" b="0" dirty="0" err="1"/>
                <a:t>Sulit</a:t>
              </a:r>
              <a:r>
                <a:rPr lang="en-US" sz="1600" b="0" dirty="0"/>
                <a:t> </a:t>
              </a:r>
              <a:r>
                <a:rPr lang="en-US" sz="1600" b="0" dirty="0" err="1"/>
                <a:t>mencari</a:t>
              </a:r>
              <a:r>
                <a:rPr lang="en-US" sz="1600" b="0" dirty="0"/>
                <a:t> </a:t>
              </a:r>
              <a:r>
                <a:rPr lang="en-US" sz="1600" b="0" dirty="0" err="1"/>
                <a:t>topik</a:t>
              </a:r>
              <a:r>
                <a:rPr lang="en-US" sz="1600" b="0" dirty="0"/>
                <a:t> </a:t>
              </a:r>
              <a:r>
                <a:rPr lang="en-US" sz="1600" b="0" dirty="0" err="1"/>
                <a:t>skripsi</a:t>
              </a:r>
              <a:endParaRPr lang="en-US" sz="1600" b="0" dirty="0"/>
            </a:p>
            <a:p>
              <a:pPr eaLnBrk="0" hangingPunct="0">
                <a:buFontTx/>
                <a:buChar char="•"/>
              </a:pPr>
              <a:r>
                <a:rPr lang="en-US" sz="1600" b="0" dirty="0"/>
                <a:t> </a:t>
              </a:r>
              <a:r>
                <a:rPr lang="en-US" sz="1600" b="0" dirty="0" err="1"/>
                <a:t>Praktikum</a:t>
              </a:r>
              <a:r>
                <a:rPr lang="en-US" sz="1600" b="0" dirty="0"/>
                <a:t> </a:t>
              </a:r>
              <a:r>
                <a:rPr lang="en-US" sz="1600" b="0" dirty="0" err="1"/>
                <a:t>antri</a:t>
              </a:r>
              <a:endParaRPr lang="en-US" sz="1600" b="0" dirty="0"/>
            </a:p>
            <a:p>
              <a:pPr eaLnBrk="0" hangingPunct="0">
                <a:buFontTx/>
                <a:buChar char="•"/>
              </a:pPr>
              <a:r>
                <a:rPr lang="en-US" sz="1600" b="0" dirty="0"/>
                <a:t> </a:t>
              </a:r>
              <a:r>
                <a:rPr lang="en-US" sz="1600" b="0" dirty="0" err="1"/>
                <a:t>Kualitas</a:t>
              </a:r>
              <a:r>
                <a:rPr lang="en-US" sz="1600" b="0" dirty="0"/>
                <a:t> </a:t>
              </a:r>
              <a:r>
                <a:rPr lang="en-US" sz="1600" b="0" dirty="0" err="1"/>
                <a:t>Mhs</a:t>
              </a:r>
              <a:r>
                <a:rPr lang="en-US" sz="1600" b="0" dirty="0"/>
                <a:t> </a:t>
              </a:r>
              <a:r>
                <a:rPr lang="en-US" sz="1600" b="0" dirty="0" err="1"/>
                <a:t>baru</a:t>
              </a:r>
              <a:r>
                <a:rPr lang="en-US" sz="1600" b="0" dirty="0"/>
                <a:t> </a:t>
              </a:r>
              <a:r>
                <a:rPr lang="en-US" sz="1600" b="0" dirty="0" err="1"/>
                <a:t>tidak</a:t>
              </a:r>
              <a:r>
                <a:rPr lang="en-US" sz="1600" b="0" dirty="0"/>
                <a:t> </a:t>
              </a:r>
              <a:r>
                <a:rPr lang="en-US" sz="1600" b="0" dirty="0" err="1"/>
                <a:t>baik</a:t>
              </a:r>
              <a:endParaRPr lang="en-US" sz="1600" b="0" dirty="0"/>
            </a:p>
            <a:p>
              <a:pPr eaLnBrk="0" hangingPunct="0"/>
              <a:r>
                <a:rPr lang="en-US" sz="1600" b="0" dirty="0"/>
                <a:t>   </a:t>
              </a:r>
              <a:r>
                <a:rPr lang="en-US" sz="1600" b="0" dirty="0" err="1"/>
                <a:t>dsb</a:t>
              </a:r>
              <a:endParaRPr lang="en-US" sz="1600" b="0" dirty="0"/>
            </a:p>
          </p:txBody>
        </p:sp>
        <p:sp>
          <p:nvSpPr>
            <p:cNvPr id="17517" name="AutoShape 7"/>
            <p:cNvSpPr>
              <a:spLocks noChangeArrowheads="1"/>
            </p:cNvSpPr>
            <p:nvPr/>
          </p:nvSpPr>
          <p:spPr bwMode="auto">
            <a:xfrm>
              <a:off x="1008" y="1478"/>
              <a:ext cx="234" cy="394"/>
            </a:xfrm>
            <a:prstGeom prst="downArrow">
              <a:avLst>
                <a:gd name="adj1" fmla="val 50000"/>
                <a:gd name="adj2" fmla="val 47222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241672" name="Freeform 8"/>
          <p:cNvSpPr>
            <a:spLocks/>
          </p:cNvSpPr>
          <p:nvPr/>
        </p:nvSpPr>
        <p:spPr bwMode="auto">
          <a:xfrm>
            <a:off x="2749662" y="4371975"/>
            <a:ext cx="3498737" cy="1066800"/>
          </a:xfrm>
          <a:custGeom>
            <a:avLst/>
            <a:gdLst>
              <a:gd name="T0" fmla="*/ 0 w 2352"/>
              <a:gd name="T1" fmla="*/ 672 h 672"/>
              <a:gd name="T2" fmla="*/ 2352 w 2352"/>
              <a:gd name="T3" fmla="*/ 672 h 672"/>
              <a:gd name="T4" fmla="*/ 2352 w 2352"/>
              <a:gd name="T5" fmla="*/ 0 h 672"/>
              <a:gd name="T6" fmla="*/ 0 60000 65536"/>
              <a:gd name="T7" fmla="*/ 0 60000 65536"/>
              <a:gd name="T8" fmla="*/ 0 60000 65536"/>
              <a:gd name="T9" fmla="*/ 0 w 2352"/>
              <a:gd name="T10" fmla="*/ 0 h 672"/>
              <a:gd name="T11" fmla="*/ 2352 w 2352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52" h="672">
                <a:moveTo>
                  <a:pt x="0" y="672"/>
                </a:moveTo>
                <a:lnTo>
                  <a:pt x="2352" y="672"/>
                </a:lnTo>
                <a:lnTo>
                  <a:pt x="2352" y="0"/>
                </a:lnTo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429000" y="1857375"/>
            <a:ext cx="5183188" cy="581025"/>
            <a:chOff x="2160" y="1776"/>
            <a:chExt cx="3265" cy="366"/>
          </a:xfrm>
        </p:grpSpPr>
        <p:sp>
          <p:nvSpPr>
            <p:cNvPr id="17514" name="Text Box 10"/>
            <p:cNvSpPr txBox="1">
              <a:spLocks noChangeArrowheads="1"/>
            </p:cNvSpPr>
            <p:nvPr/>
          </p:nvSpPr>
          <p:spPr bwMode="auto">
            <a:xfrm>
              <a:off x="3360" y="1776"/>
              <a:ext cx="206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FontTx/>
                <a:buChar char="•"/>
              </a:pPr>
              <a:r>
                <a:rPr lang="en-US" sz="1600" b="0" dirty="0"/>
                <a:t> Data </a:t>
              </a:r>
              <a:r>
                <a:rPr lang="en-US" sz="1600" b="0" dirty="0" err="1"/>
                <a:t>Mahasiswa</a:t>
              </a:r>
              <a:r>
                <a:rPr lang="en-US" sz="1600" b="0" dirty="0"/>
                <a:t> </a:t>
              </a:r>
              <a:r>
                <a:rPr lang="en-US" sz="1600" b="0" dirty="0" err="1"/>
                <a:t>yg</a:t>
              </a:r>
              <a:r>
                <a:rPr lang="en-US" sz="1600" b="0" dirty="0"/>
                <a:t> </a:t>
              </a:r>
              <a:r>
                <a:rPr lang="en-US" sz="1600" b="0" dirty="0" err="1"/>
                <a:t>mengulang</a:t>
              </a:r>
              <a:r>
                <a:rPr lang="en-US" sz="1600" b="0" dirty="0"/>
                <a:t>,</a:t>
              </a:r>
              <a:br>
                <a:rPr lang="en-US" sz="1600" b="0" dirty="0"/>
              </a:br>
              <a:r>
                <a:rPr lang="en-US" sz="1600" b="0" dirty="0"/>
                <a:t>   </a:t>
              </a:r>
              <a:r>
                <a:rPr lang="en-US" sz="1600" b="0" dirty="0" err="1"/>
                <a:t>termasuk</a:t>
              </a:r>
              <a:r>
                <a:rPr lang="en-US" sz="1600" b="0" dirty="0"/>
                <a:t> </a:t>
              </a:r>
              <a:r>
                <a:rPr lang="en-US" sz="1600" b="0" dirty="0" err="1"/>
                <a:t>frekuensi</a:t>
              </a:r>
              <a:r>
                <a:rPr lang="en-US" sz="1600" b="0" dirty="0"/>
                <a:t> </a:t>
              </a:r>
              <a:r>
                <a:rPr lang="en-US" sz="1600" b="0" dirty="0" err="1"/>
                <a:t>pengulangannya</a:t>
              </a:r>
              <a:endParaRPr lang="en-US" sz="1600" b="0" dirty="0"/>
            </a:p>
          </p:txBody>
        </p:sp>
        <p:sp>
          <p:nvSpPr>
            <p:cNvPr id="17515" name="Freeform 11"/>
            <p:cNvSpPr>
              <a:spLocks/>
            </p:cNvSpPr>
            <p:nvPr/>
          </p:nvSpPr>
          <p:spPr bwMode="auto">
            <a:xfrm>
              <a:off x="2160" y="1920"/>
              <a:ext cx="1152" cy="192"/>
            </a:xfrm>
            <a:custGeom>
              <a:avLst/>
              <a:gdLst>
                <a:gd name="T0" fmla="*/ 0 w 1152"/>
                <a:gd name="T1" fmla="*/ 192 h 192"/>
                <a:gd name="T2" fmla="*/ 480 w 1152"/>
                <a:gd name="T3" fmla="*/ 144 h 192"/>
                <a:gd name="T4" fmla="*/ 528 w 1152"/>
                <a:gd name="T5" fmla="*/ 48 h 192"/>
                <a:gd name="T6" fmla="*/ 1152 w 1152"/>
                <a:gd name="T7" fmla="*/ 0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2"/>
                <a:gd name="T13" fmla="*/ 0 h 192"/>
                <a:gd name="T14" fmla="*/ 1152 w 1152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2" h="192">
                  <a:moveTo>
                    <a:pt x="0" y="192"/>
                  </a:moveTo>
                  <a:cubicBezTo>
                    <a:pt x="196" y="180"/>
                    <a:pt x="392" y="168"/>
                    <a:pt x="480" y="144"/>
                  </a:cubicBezTo>
                  <a:cubicBezTo>
                    <a:pt x="568" y="120"/>
                    <a:pt x="416" y="72"/>
                    <a:pt x="528" y="48"/>
                  </a:cubicBezTo>
                  <a:cubicBezTo>
                    <a:pt x="640" y="24"/>
                    <a:pt x="896" y="12"/>
                    <a:pt x="1152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2971800" y="2543175"/>
            <a:ext cx="5580063" cy="581025"/>
            <a:chOff x="1872" y="2208"/>
            <a:chExt cx="3515" cy="366"/>
          </a:xfrm>
        </p:grpSpPr>
        <p:sp>
          <p:nvSpPr>
            <p:cNvPr id="17512" name="Text Box 13"/>
            <p:cNvSpPr txBox="1">
              <a:spLocks noChangeArrowheads="1"/>
            </p:cNvSpPr>
            <p:nvPr/>
          </p:nvSpPr>
          <p:spPr bwMode="auto">
            <a:xfrm>
              <a:off x="3360" y="2208"/>
              <a:ext cx="2027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FontTx/>
                <a:buChar char="•"/>
              </a:pPr>
              <a:r>
                <a:rPr lang="en-US" sz="1600" b="0"/>
                <a:t> Data Lama Mahasiswa mengajukan</a:t>
              </a:r>
              <a:br>
                <a:rPr lang="en-US" sz="1600" b="0"/>
              </a:br>
              <a:r>
                <a:rPr lang="en-US" sz="1600" b="0"/>
                <a:t>   proposal penelitian</a:t>
              </a:r>
            </a:p>
          </p:txBody>
        </p:sp>
        <p:sp>
          <p:nvSpPr>
            <p:cNvPr id="17513" name="Freeform 14"/>
            <p:cNvSpPr>
              <a:spLocks/>
            </p:cNvSpPr>
            <p:nvPr/>
          </p:nvSpPr>
          <p:spPr bwMode="auto">
            <a:xfrm>
              <a:off x="1872" y="2224"/>
              <a:ext cx="1440" cy="240"/>
            </a:xfrm>
            <a:custGeom>
              <a:avLst/>
              <a:gdLst>
                <a:gd name="T0" fmla="*/ 0 w 1440"/>
                <a:gd name="T1" fmla="*/ 32 h 240"/>
                <a:gd name="T2" fmla="*/ 720 w 1440"/>
                <a:gd name="T3" fmla="*/ 32 h 240"/>
                <a:gd name="T4" fmla="*/ 672 w 1440"/>
                <a:gd name="T5" fmla="*/ 224 h 240"/>
                <a:gd name="T6" fmla="*/ 1440 w 1440"/>
                <a:gd name="T7" fmla="*/ 128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0"/>
                <a:gd name="T13" fmla="*/ 0 h 240"/>
                <a:gd name="T14" fmla="*/ 1440 w 1440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0" h="240">
                  <a:moveTo>
                    <a:pt x="0" y="32"/>
                  </a:moveTo>
                  <a:cubicBezTo>
                    <a:pt x="304" y="16"/>
                    <a:pt x="608" y="0"/>
                    <a:pt x="720" y="32"/>
                  </a:cubicBezTo>
                  <a:cubicBezTo>
                    <a:pt x="832" y="64"/>
                    <a:pt x="552" y="208"/>
                    <a:pt x="672" y="224"/>
                  </a:cubicBezTo>
                  <a:cubicBezTo>
                    <a:pt x="792" y="240"/>
                    <a:pt x="1116" y="184"/>
                    <a:pt x="1440" y="12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2171700" y="2820826"/>
            <a:ext cx="6499225" cy="1296988"/>
            <a:chOff x="1248" y="2352"/>
            <a:chExt cx="4094" cy="817"/>
          </a:xfrm>
        </p:grpSpPr>
        <p:sp>
          <p:nvSpPr>
            <p:cNvPr id="17510" name="Text Box 16"/>
            <p:cNvSpPr txBox="1">
              <a:spLocks noChangeArrowheads="1"/>
            </p:cNvSpPr>
            <p:nvPr/>
          </p:nvSpPr>
          <p:spPr bwMode="auto">
            <a:xfrm>
              <a:off x="3360" y="2649"/>
              <a:ext cx="1982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FontTx/>
                <a:buChar char="•"/>
              </a:pPr>
              <a:r>
                <a:rPr lang="en-US" sz="1600" b="0"/>
                <a:t> Data kapasitas laboratorium</a:t>
              </a:r>
            </a:p>
            <a:p>
              <a:pPr eaLnBrk="0" hangingPunct="0">
                <a:buFontTx/>
                <a:buChar char="•"/>
              </a:pPr>
              <a:r>
                <a:rPr lang="en-US" sz="1600" b="0"/>
                <a:t> Data peralatan untuk praktikum yg</a:t>
              </a:r>
              <a:br>
                <a:rPr lang="en-US" sz="1600" b="0"/>
              </a:br>
              <a:r>
                <a:rPr lang="en-US" sz="1600" b="0"/>
                <a:t>   tidak tersedia</a:t>
              </a:r>
            </a:p>
          </p:txBody>
        </p:sp>
        <p:sp>
          <p:nvSpPr>
            <p:cNvPr id="17511" name="Freeform 17"/>
            <p:cNvSpPr>
              <a:spLocks/>
            </p:cNvSpPr>
            <p:nvPr/>
          </p:nvSpPr>
          <p:spPr bwMode="auto">
            <a:xfrm>
              <a:off x="1248" y="2352"/>
              <a:ext cx="2064" cy="496"/>
            </a:xfrm>
            <a:custGeom>
              <a:avLst/>
              <a:gdLst>
                <a:gd name="T0" fmla="*/ 0 w 1968"/>
                <a:gd name="T1" fmla="*/ 56 h 456"/>
                <a:gd name="T2" fmla="*/ 816 w 1968"/>
                <a:gd name="T3" fmla="*/ 56 h 456"/>
                <a:gd name="T4" fmla="*/ 1248 w 1968"/>
                <a:gd name="T5" fmla="*/ 392 h 456"/>
                <a:gd name="T6" fmla="*/ 1968 w 1968"/>
                <a:gd name="T7" fmla="*/ 440 h 4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68"/>
                <a:gd name="T13" fmla="*/ 0 h 456"/>
                <a:gd name="T14" fmla="*/ 1968 w 1968"/>
                <a:gd name="T15" fmla="*/ 456 h 4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68" h="456">
                  <a:moveTo>
                    <a:pt x="0" y="56"/>
                  </a:moveTo>
                  <a:cubicBezTo>
                    <a:pt x="304" y="28"/>
                    <a:pt x="608" y="0"/>
                    <a:pt x="816" y="56"/>
                  </a:cubicBezTo>
                  <a:cubicBezTo>
                    <a:pt x="1024" y="112"/>
                    <a:pt x="1056" y="328"/>
                    <a:pt x="1248" y="392"/>
                  </a:cubicBezTo>
                  <a:cubicBezTo>
                    <a:pt x="1440" y="456"/>
                    <a:pt x="1704" y="448"/>
                    <a:pt x="1968" y="44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17418" name="Group 18"/>
          <p:cNvGrpSpPr>
            <a:grpSpLocks/>
          </p:cNvGrpSpPr>
          <p:nvPr/>
        </p:nvGrpSpPr>
        <p:grpSpPr bwMode="auto">
          <a:xfrm>
            <a:off x="169860" y="3381379"/>
            <a:ext cx="2703519" cy="2876552"/>
            <a:chOff x="131" y="2736"/>
            <a:chExt cx="1703" cy="1812"/>
          </a:xfrm>
        </p:grpSpPr>
        <p:grpSp>
          <p:nvGrpSpPr>
            <p:cNvPr id="17419" name="Group 19"/>
            <p:cNvGrpSpPr>
              <a:grpSpLocks/>
            </p:cNvGrpSpPr>
            <p:nvPr/>
          </p:nvGrpSpPr>
          <p:grpSpPr bwMode="auto">
            <a:xfrm>
              <a:off x="131" y="2736"/>
              <a:ext cx="1458" cy="1648"/>
              <a:chOff x="131" y="2736"/>
              <a:chExt cx="1458" cy="1648"/>
            </a:xfrm>
          </p:grpSpPr>
          <p:grpSp>
            <p:nvGrpSpPr>
              <p:cNvPr id="17421" name="Group 20"/>
              <p:cNvGrpSpPr>
                <a:grpSpLocks/>
              </p:cNvGrpSpPr>
              <p:nvPr/>
            </p:nvGrpSpPr>
            <p:grpSpPr bwMode="auto">
              <a:xfrm>
                <a:off x="131" y="2928"/>
                <a:ext cx="1458" cy="1456"/>
                <a:chOff x="239" y="2784"/>
                <a:chExt cx="1458" cy="1456"/>
              </a:xfrm>
            </p:grpSpPr>
            <p:sp>
              <p:nvSpPr>
                <p:cNvPr id="17423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239" y="3717"/>
                  <a:ext cx="1458" cy="5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eaLnBrk="0" hangingPunct="0"/>
                  <a:r>
                    <a:rPr lang="id-ID" sz="1600" b="1" dirty="0">
                      <a:solidFill>
                        <a:srgbClr val="0000FF"/>
                      </a:solidFill>
                    </a:rPr>
                    <a:t>Update</a:t>
                  </a:r>
                  <a:r>
                    <a:rPr lang="en-US" sz="1600" b="1" dirty="0">
                      <a:solidFill>
                        <a:srgbClr val="0000FF"/>
                      </a:solidFill>
                    </a:rPr>
                    <a:t> </a:t>
                  </a:r>
                  <a:r>
                    <a:rPr lang="id-ID" sz="1600" b="1" dirty="0">
                      <a:solidFill>
                        <a:srgbClr val="0000FF"/>
                      </a:solidFill>
                    </a:rPr>
                    <a:t>d</a:t>
                  </a:r>
                  <a:r>
                    <a:rPr lang="en-US" sz="1600" b="1" dirty="0" err="1">
                      <a:solidFill>
                        <a:srgbClr val="0000FF"/>
                      </a:solidFill>
                    </a:rPr>
                    <a:t>ata</a:t>
                  </a:r>
                  <a:endParaRPr lang="en-US" sz="1600" b="1" dirty="0">
                    <a:solidFill>
                      <a:srgbClr val="0000FF"/>
                    </a:solidFill>
                  </a:endParaRPr>
                </a:p>
                <a:p>
                  <a:pPr algn="ctr" eaLnBrk="0" hangingPunct="0"/>
                  <a:r>
                    <a:rPr lang="id-ID" sz="1600" b="1" dirty="0">
                      <a:solidFill>
                        <a:srgbClr val="0000FF"/>
                      </a:solidFill>
                    </a:rPr>
                    <a:t>p</a:t>
                  </a:r>
                  <a:r>
                    <a:rPr lang="en-US" sz="1600" b="1" dirty="0" err="1">
                      <a:solidFill>
                        <a:srgbClr val="0000FF"/>
                      </a:solidFill>
                    </a:rPr>
                    <a:t>endukung</a:t>
                  </a:r>
                  <a:r>
                    <a:rPr lang="id-ID" sz="1600" b="1" dirty="0">
                      <a:solidFill>
                        <a:srgbClr val="0000FF"/>
                      </a:solidFill>
                    </a:rPr>
                    <a:t> &amp; analisis yang lebih komprehensif</a:t>
                  </a:r>
                  <a:endParaRPr lang="en-US" sz="1600" b="1" dirty="0">
                    <a:solidFill>
                      <a:srgbClr val="0000FF"/>
                    </a:solidFill>
                  </a:endParaRPr>
                </a:p>
              </p:txBody>
            </p:sp>
            <p:grpSp>
              <p:nvGrpSpPr>
                <p:cNvPr id="17424" name="Group 22"/>
                <p:cNvGrpSpPr>
                  <a:grpSpLocks/>
                </p:cNvGrpSpPr>
                <p:nvPr/>
              </p:nvGrpSpPr>
              <p:grpSpPr bwMode="auto">
                <a:xfrm flipH="1">
                  <a:off x="624" y="2784"/>
                  <a:ext cx="672" cy="912"/>
                  <a:chOff x="3225" y="593"/>
                  <a:chExt cx="1082" cy="1501"/>
                </a:xfrm>
              </p:grpSpPr>
              <p:sp>
                <p:nvSpPr>
                  <p:cNvPr id="17425" name="Freeform 23"/>
                  <p:cNvSpPr>
                    <a:spLocks/>
                  </p:cNvSpPr>
                  <p:nvPr/>
                </p:nvSpPr>
                <p:spPr bwMode="auto">
                  <a:xfrm>
                    <a:off x="3871" y="1962"/>
                    <a:ext cx="278" cy="104"/>
                  </a:xfrm>
                  <a:custGeom>
                    <a:avLst/>
                    <a:gdLst>
                      <a:gd name="T0" fmla="*/ 0 w 2223"/>
                      <a:gd name="T1" fmla="*/ 530 h 834"/>
                      <a:gd name="T2" fmla="*/ 890 w 2223"/>
                      <a:gd name="T3" fmla="*/ 0 h 834"/>
                      <a:gd name="T4" fmla="*/ 1469 w 2223"/>
                      <a:gd name="T5" fmla="*/ 132 h 834"/>
                      <a:gd name="T6" fmla="*/ 2223 w 2223"/>
                      <a:gd name="T7" fmla="*/ 178 h 834"/>
                      <a:gd name="T8" fmla="*/ 1780 w 2223"/>
                      <a:gd name="T9" fmla="*/ 484 h 834"/>
                      <a:gd name="T10" fmla="*/ 1061 w 2223"/>
                      <a:gd name="T11" fmla="*/ 834 h 834"/>
                      <a:gd name="T12" fmla="*/ 408 w 2223"/>
                      <a:gd name="T13" fmla="*/ 703 h 834"/>
                      <a:gd name="T14" fmla="*/ 0 w 2223"/>
                      <a:gd name="T15" fmla="*/ 530 h 83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223"/>
                      <a:gd name="T25" fmla="*/ 0 h 834"/>
                      <a:gd name="T26" fmla="*/ 2223 w 2223"/>
                      <a:gd name="T27" fmla="*/ 834 h 83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223" h="834">
                        <a:moveTo>
                          <a:pt x="0" y="530"/>
                        </a:moveTo>
                        <a:lnTo>
                          <a:pt x="890" y="0"/>
                        </a:lnTo>
                        <a:lnTo>
                          <a:pt x="1469" y="132"/>
                        </a:lnTo>
                        <a:lnTo>
                          <a:pt x="2223" y="178"/>
                        </a:lnTo>
                        <a:lnTo>
                          <a:pt x="1780" y="484"/>
                        </a:lnTo>
                        <a:lnTo>
                          <a:pt x="1061" y="834"/>
                        </a:lnTo>
                        <a:lnTo>
                          <a:pt x="408" y="703"/>
                        </a:lnTo>
                        <a:lnTo>
                          <a:pt x="0" y="53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7426" name="Freeform 24"/>
                  <p:cNvSpPr>
                    <a:spLocks/>
                  </p:cNvSpPr>
                  <p:nvPr/>
                </p:nvSpPr>
                <p:spPr bwMode="auto">
                  <a:xfrm>
                    <a:off x="3371" y="1907"/>
                    <a:ext cx="295" cy="121"/>
                  </a:xfrm>
                  <a:custGeom>
                    <a:avLst/>
                    <a:gdLst>
                      <a:gd name="T0" fmla="*/ 0 w 2358"/>
                      <a:gd name="T1" fmla="*/ 0 h 969"/>
                      <a:gd name="T2" fmla="*/ 786 w 2358"/>
                      <a:gd name="T3" fmla="*/ 0 h 969"/>
                      <a:gd name="T4" fmla="*/ 1059 w 2358"/>
                      <a:gd name="T5" fmla="*/ 0 h 969"/>
                      <a:gd name="T6" fmla="*/ 1709 w 2358"/>
                      <a:gd name="T7" fmla="*/ 395 h 969"/>
                      <a:gd name="T8" fmla="*/ 2358 w 2358"/>
                      <a:gd name="T9" fmla="*/ 658 h 969"/>
                      <a:gd name="T10" fmla="*/ 1676 w 2358"/>
                      <a:gd name="T11" fmla="*/ 969 h 969"/>
                      <a:gd name="T12" fmla="*/ 1162 w 2358"/>
                      <a:gd name="T13" fmla="*/ 969 h 969"/>
                      <a:gd name="T14" fmla="*/ 240 w 2358"/>
                      <a:gd name="T15" fmla="*/ 439 h 969"/>
                      <a:gd name="T16" fmla="*/ 101 w 2358"/>
                      <a:gd name="T17" fmla="*/ 220 h 969"/>
                      <a:gd name="T18" fmla="*/ 0 w 2358"/>
                      <a:gd name="T19" fmla="*/ 0 h 969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358"/>
                      <a:gd name="T31" fmla="*/ 0 h 969"/>
                      <a:gd name="T32" fmla="*/ 2358 w 2358"/>
                      <a:gd name="T33" fmla="*/ 969 h 969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358" h="969">
                        <a:moveTo>
                          <a:pt x="0" y="0"/>
                        </a:moveTo>
                        <a:lnTo>
                          <a:pt x="786" y="0"/>
                        </a:lnTo>
                        <a:lnTo>
                          <a:pt x="1059" y="0"/>
                        </a:lnTo>
                        <a:lnTo>
                          <a:pt x="1709" y="395"/>
                        </a:lnTo>
                        <a:lnTo>
                          <a:pt x="2358" y="658"/>
                        </a:lnTo>
                        <a:lnTo>
                          <a:pt x="1676" y="969"/>
                        </a:lnTo>
                        <a:lnTo>
                          <a:pt x="1162" y="969"/>
                        </a:lnTo>
                        <a:lnTo>
                          <a:pt x="240" y="439"/>
                        </a:lnTo>
                        <a:lnTo>
                          <a:pt x="101" y="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EA00"/>
                  </a:solidFill>
                  <a:ln w="0">
                    <a:solidFill>
                      <a:srgbClr val="FFEA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7427" name="Freeform 25"/>
                  <p:cNvSpPr>
                    <a:spLocks/>
                  </p:cNvSpPr>
                  <p:nvPr/>
                </p:nvSpPr>
                <p:spPr bwMode="auto">
                  <a:xfrm>
                    <a:off x="4064" y="924"/>
                    <a:ext cx="233" cy="166"/>
                  </a:xfrm>
                  <a:custGeom>
                    <a:avLst/>
                    <a:gdLst>
                      <a:gd name="T0" fmla="*/ 0 w 1866"/>
                      <a:gd name="T1" fmla="*/ 710 h 1335"/>
                      <a:gd name="T2" fmla="*/ 679 w 1866"/>
                      <a:gd name="T3" fmla="*/ 381 h 1335"/>
                      <a:gd name="T4" fmla="*/ 828 w 1866"/>
                      <a:gd name="T5" fmla="*/ 189 h 1335"/>
                      <a:gd name="T6" fmla="*/ 870 w 1866"/>
                      <a:gd name="T7" fmla="*/ 0 h 1335"/>
                      <a:gd name="T8" fmla="*/ 1294 w 1866"/>
                      <a:gd name="T9" fmla="*/ 297 h 1335"/>
                      <a:gd name="T10" fmla="*/ 1866 w 1866"/>
                      <a:gd name="T11" fmla="*/ 409 h 1335"/>
                      <a:gd name="T12" fmla="*/ 1273 w 1866"/>
                      <a:gd name="T13" fmla="*/ 1037 h 1335"/>
                      <a:gd name="T14" fmla="*/ 701 w 1866"/>
                      <a:gd name="T15" fmla="*/ 1335 h 1335"/>
                      <a:gd name="T16" fmla="*/ 316 w 1866"/>
                      <a:gd name="T17" fmla="*/ 1090 h 1335"/>
                      <a:gd name="T18" fmla="*/ 0 w 1866"/>
                      <a:gd name="T19" fmla="*/ 710 h 1335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866"/>
                      <a:gd name="T31" fmla="*/ 0 h 1335"/>
                      <a:gd name="T32" fmla="*/ 1866 w 1866"/>
                      <a:gd name="T33" fmla="*/ 1335 h 1335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866" h="1335">
                        <a:moveTo>
                          <a:pt x="0" y="710"/>
                        </a:moveTo>
                        <a:lnTo>
                          <a:pt x="679" y="381"/>
                        </a:lnTo>
                        <a:lnTo>
                          <a:pt x="828" y="189"/>
                        </a:lnTo>
                        <a:lnTo>
                          <a:pt x="870" y="0"/>
                        </a:lnTo>
                        <a:lnTo>
                          <a:pt x="1294" y="297"/>
                        </a:lnTo>
                        <a:lnTo>
                          <a:pt x="1866" y="409"/>
                        </a:lnTo>
                        <a:lnTo>
                          <a:pt x="1273" y="1037"/>
                        </a:lnTo>
                        <a:lnTo>
                          <a:pt x="701" y="1335"/>
                        </a:lnTo>
                        <a:lnTo>
                          <a:pt x="316" y="1090"/>
                        </a:lnTo>
                        <a:lnTo>
                          <a:pt x="0" y="710"/>
                        </a:lnTo>
                        <a:close/>
                      </a:path>
                    </a:pathLst>
                  </a:custGeom>
                  <a:solidFill>
                    <a:srgbClr val="FFC98E"/>
                  </a:solidFill>
                  <a:ln w="0">
                    <a:solidFill>
                      <a:srgbClr val="FFC98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7428" name="Freeform 26"/>
                  <p:cNvSpPr>
                    <a:spLocks/>
                  </p:cNvSpPr>
                  <p:nvPr/>
                </p:nvSpPr>
                <p:spPr bwMode="auto">
                  <a:xfrm>
                    <a:off x="3404" y="657"/>
                    <a:ext cx="591" cy="897"/>
                  </a:xfrm>
                  <a:custGeom>
                    <a:avLst/>
                    <a:gdLst>
                      <a:gd name="T0" fmla="*/ 2144 w 4731"/>
                      <a:gd name="T1" fmla="*/ 193 h 7172"/>
                      <a:gd name="T2" fmla="*/ 2905 w 4731"/>
                      <a:gd name="T3" fmla="*/ 193 h 7172"/>
                      <a:gd name="T4" fmla="*/ 3202 w 4731"/>
                      <a:gd name="T5" fmla="*/ 654 h 7172"/>
                      <a:gd name="T6" fmla="*/ 3288 w 4731"/>
                      <a:gd name="T7" fmla="*/ 220 h 7172"/>
                      <a:gd name="T8" fmla="*/ 3753 w 4731"/>
                      <a:gd name="T9" fmla="*/ 220 h 7172"/>
                      <a:gd name="T10" fmla="*/ 4263 w 4731"/>
                      <a:gd name="T11" fmla="*/ 167 h 7172"/>
                      <a:gd name="T12" fmla="*/ 4646 w 4731"/>
                      <a:gd name="T13" fmla="*/ 0 h 7172"/>
                      <a:gd name="T14" fmla="*/ 4433 w 4731"/>
                      <a:gd name="T15" fmla="*/ 465 h 7172"/>
                      <a:gd name="T16" fmla="*/ 4413 w 4731"/>
                      <a:gd name="T17" fmla="*/ 1011 h 7172"/>
                      <a:gd name="T18" fmla="*/ 4516 w 4731"/>
                      <a:gd name="T19" fmla="*/ 1502 h 7172"/>
                      <a:gd name="T20" fmla="*/ 4731 w 4731"/>
                      <a:gd name="T21" fmla="*/ 1746 h 7172"/>
                      <a:gd name="T22" fmla="*/ 4560 w 4731"/>
                      <a:gd name="T23" fmla="*/ 1801 h 7172"/>
                      <a:gd name="T24" fmla="*/ 4263 w 4731"/>
                      <a:gd name="T25" fmla="*/ 1801 h 7172"/>
                      <a:gd name="T26" fmla="*/ 3776 w 4731"/>
                      <a:gd name="T27" fmla="*/ 1612 h 7172"/>
                      <a:gd name="T28" fmla="*/ 3161 w 4731"/>
                      <a:gd name="T29" fmla="*/ 1311 h 7172"/>
                      <a:gd name="T30" fmla="*/ 3099 w 4731"/>
                      <a:gd name="T31" fmla="*/ 1395 h 7172"/>
                      <a:gd name="T32" fmla="*/ 3140 w 4731"/>
                      <a:gd name="T33" fmla="*/ 1557 h 7172"/>
                      <a:gd name="T34" fmla="*/ 2969 w 4731"/>
                      <a:gd name="T35" fmla="*/ 1693 h 7172"/>
                      <a:gd name="T36" fmla="*/ 3077 w 4731"/>
                      <a:gd name="T37" fmla="*/ 1856 h 7172"/>
                      <a:gd name="T38" fmla="*/ 2886 w 4731"/>
                      <a:gd name="T39" fmla="*/ 2050 h 7172"/>
                      <a:gd name="T40" fmla="*/ 2947 w 4731"/>
                      <a:gd name="T41" fmla="*/ 2209 h 7172"/>
                      <a:gd name="T42" fmla="*/ 2801 w 4731"/>
                      <a:gd name="T43" fmla="*/ 2347 h 7172"/>
                      <a:gd name="T44" fmla="*/ 2886 w 4731"/>
                      <a:gd name="T45" fmla="*/ 2647 h 7172"/>
                      <a:gd name="T46" fmla="*/ 2653 w 4731"/>
                      <a:gd name="T47" fmla="*/ 6766 h 7172"/>
                      <a:gd name="T48" fmla="*/ 807 w 4731"/>
                      <a:gd name="T49" fmla="*/ 7172 h 7172"/>
                      <a:gd name="T50" fmla="*/ 0 w 4731"/>
                      <a:gd name="T51" fmla="*/ 6766 h 7172"/>
                      <a:gd name="T52" fmla="*/ 1125 w 4731"/>
                      <a:gd name="T53" fmla="*/ 329 h 7172"/>
                      <a:gd name="T54" fmla="*/ 2144 w 4731"/>
                      <a:gd name="T55" fmla="*/ 193 h 7172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4731"/>
                      <a:gd name="T85" fmla="*/ 0 h 7172"/>
                      <a:gd name="T86" fmla="*/ 4731 w 4731"/>
                      <a:gd name="T87" fmla="*/ 7172 h 7172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4731" h="7172">
                        <a:moveTo>
                          <a:pt x="2144" y="193"/>
                        </a:moveTo>
                        <a:lnTo>
                          <a:pt x="2905" y="193"/>
                        </a:lnTo>
                        <a:lnTo>
                          <a:pt x="3202" y="654"/>
                        </a:lnTo>
                        <a:lnTo>
                          <a:pt x="3288" y="220"/>
                        </a:lnTo>
                        <a:lnTo>
                          <a:pt x="3753" y="220"/>
                        </a:lnTo>
                        <a:lnTo>
                          <a:pt x="4263" y="167"/>
                        </a:lnTo>
                        <a:lnTo>
                          <a:pt x="4646" y="0"/>
                        </a:lnTo>
                        <a:lnTo>
                          <a:pt x="4433" y="465"/>
                        </a:lnTo>
                        <a:lnTo>
                          <a:pt x="4413" y="1011"/>
                        </a:lnTo>
                        <a:lnTo>
                          <a:pt x="4516" y="1502"/>
                        </a:lnTo>
                        <a:lnTo>
                          <a:pt x="4731" y="1746"/>
                        </a:lnTo>
                        <a:lnTo>
                          <a:pt x="4560" y="1801"/>
                        </a:lnTo>
                        <a:lnTo>
                          <a:pt x="4263" y="1801"/>
                        </a:lnTo>
                        <a:lnTo>
                          <a:pt x="3776" y="1612"/>
                        </a:lnTo>
                        <a:lnTo>
                          <a:pt x="3161" y="1311"/>
                        </a:lnTo>
                        <a:lnTo>
                          <a:pt x="3099" y="1395"/>
                        </a:lnTo>
                        <a:lnTo>
                          <a:pt x="3140" y="1557"/>
                        </a:lnTo>
                        <a:lnTo>
                          <a:pt x="2969" y="1693"/>
                        </a:lnTo>
                        <a:lnTo>
                          <a:pt x="3077" y="1856"/>
                        </a:lnTo>
                        <a:lnTo>
                          <a:pt x="2886" y="2050"/>
                        </a:lnTo>
                        <a:lnTo>
                          <a:pt x="2947" y="2209"/>
                        </a:lnTo>
                        <a:lnTo>
                          <a:pt x="2801" y="2347"/>
                        </a:lnTo>
                        <a:lnTo>
                          <a:pt x="2886" y="2647"/>
                        </a:lnTo>
                        <a:lnTo>
                          <a:pt x="2653" y="6766"/>
                        </a:lnTo>
                        <a:lnTo>
                          <a:pt x="807" y="7172"/>
                        </a:lnTo>
                        <a:lnTo>
                          <a:pt x="0" y="6766"/>
                        </a:lnTo>
                        <a:lnTo>
                          <a:pt x="1125" y="329"/>
                        </a:lnTo>
                        <a:lnTo>
                          <a:pt x="2144" y="193"/>
                        </a:lnTo>
                        <a:close/>
                      </a:path>
                    </a:pathLst>
                  </a:custGeom>
                  <a:solidFill>
                    <a:srgbClr val="515151"/>
                  </a:solidFill>
                  <a:ln w="0">
                    <a:solidFill>
                      <a:srgbClr val="51515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7429" name="Freeform 27"/>
                  <p:cNvSpPr>
                    <a:spLocks/>
                  </p:cNvSpPr>
                  <p:nvPr/>
                </p:nvSpPr>
                <p:spPr bwMode="auto">
                  <a:xfrm>
                    <a:off x="3290" y="681"/>
                    <a:ext cx="429" cy="832"/>
                  </a:xfrm>
                  <a:custGeom>
                    <a:avLst/>
                    <a:gdLst>
                      <a:gd name="T0" fmla="*/ 1909 w 3436"/>
                      <a:gd name="T1" fmla="*/ 55 h 6654"/>
                      <a:gd name="T2" fmla="*/ 3415 w 3436"/>
                      <a:gd name="T3" fmla="*/ 548 h 6654"/>
                      <a:gd name="T4" fmla="*/ 3055 w 3436"/>
                      <a:gd name="T5" fmla="*/ 765 h 6654"/>
                      <a:gd name="T6" fmla="*/ 2502 w 3436"/>
                      <a:gd name="T7" fmla="*/ 737 h 6654"/>
                      <a:gd name="T8" fmla="*/ 2399 w 3436"/>
                      <a:gd name="T9" fmla="*/ 1090 h 6654"/>
                      <a:gd name="T10" fmla="*/ 2375 w 3436"/>
                      <a:gd name="T11" fmla="*/ 1500 h 6654"/>
                      <a:gd name="T12" fmla="*/ 2228 w 3436"/>
                      <a:gd name="T13" fmla="*/ 1963 h 6654"/>
                      <a:gd name="T14" fmla="*/ 2120 w 3436"/>
                      <a:gd name="T15" fmla="*/ 2427 h 6654"/>
                      <a:gd name="T16" fmla="*/ 2080 w 3436"/>
                      <a:gd name="T17" fmla="*/ 2781 h 6654"/>
                      <a:gd name="T18" fmla="*/ 2674 w 3436"/>
                      <a:gd name="T19" fmla="*/ 3136 h 6654"/>
                      <a:gd name="T20" fmla="*/ 1951 w 3436"/>
                      <a:gd name="T21" fmla="*/ 3380 h 6654"/>
                      <a:gd name="T22" fmla="*/ 2036 w 3436"/>
                      <a:gd name="T23" fmla="*/ 3709 h 6654"/>
                      <a:gd name="T24" fmla="*/ 1909 w 3436"/>
                      <a:gd name="T25" fmla="*/ 4336 h 6654"/>
                      <a:gd name="T26" fmla="*/ 1782 w 3436"/>
                      <a:gd name="T27" fmla="*/ 4608 h 6654"/>
                      <a:gd name="T28" fmla="*/ 3203 w 3436"/>
                      <a:gd name="T29" fmla="*/ 4417 h 6654"/>
                      <a:gd name="T30" fmla="*/ 1610 w 3436"/>
                      <a:gd name="T31" fmla="*/ 4963 h 6654"/>
                      <a:gd name="T32" fmla="*/ 3309 w 3436"/>
                      <a:gd name="T33" fmla="*/ 4937 h 6654"/>
                      <a:gd name="T34" fmla="*/ 2036 w 3436"/>
                      <a:gd name="T35" fmla="*/ 5511 h 6654"/>
                      <a:gd name="T36" fmla="*/ 3350 w 3436"/>
                      <a:gd name="T37" fmla="*/ 5453 h 6654"/>
                      <a:gd name="T38" fmla="*/ 1865 w 3436"/>
                      <a:gd name="T39" fmla="*/ 6055 h 6654"/>
                      <a:gd name="T40" fmla="*/ 2248 w 3436"/>
                      <a:gd name="T41" fmla="*/ 6244 h 6654"/>
                      <a:gd name="T42" fmla="*/ 1909 w 3436"/>
                      <a:gd name="T43" fmla="*/ 6654 h 6654"/>
                      <a:gd name="T44" fmla="*/ 0 w 3436"/>
                      <a:gd name="T45" fmla="*/ 5836 h 6654"/>
                      <a:gd name="T46" fmla="*/ 148 w 3436"/>
                      <a:gd name="T47" fmla="*/ 5126 h 6654"/>
                      <a:gd name="T48" fmla="*/ 340 w 3436"/>
                      <a:gd name="T49" fmla="*/ 4255 h 6654"/>
                      <a:gd name="T50" fmla="*/ 274 w 3436"/>
                      <a:gd name="T51" fmla="*/ 3709 h 6654"/>
                      <a:gd name="T52" fmla="*/ 445 w 3436"/>
                      <a:gd name="T53" fmla="*/ 2807 h 6654"/>
                      <a:gd name="T54" fmla="*/ 470 w 3436"/>
                      <a:gd name="T55" fmla="*/ 1882 h 6654"/>
                      <a:gd name="T56" fmla="*/ 637 w 3436"/>
                      <a:gd name="T57" fmla="*/ 1472 h 6654"/>
                      <a:gd name="T58" fmla="*/ 870 w 3436"/>
                      <a:gd name="T59" fmla="*/ 982 h 6654"/>
                      <a:gd name="T60" fmla="*/ 1019 w 3436"/>
                      <a:gd name="T61" fmla="*/ 737 h 6654"/>
                      <a:gd name="T62" fmla="*/ 1421 w 3436"/>
                      <a:gd name="T63" fmla="*/ 327 h 6654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3436"/>
                      <a:gd name="T97" fmla="*/ 0 h 6654"/>
                      <a:gd name="T98" fmla="*/ 3436 w 3436"/>
                      <a:gd name="T99" fmla="*/ 6654 h 6654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3436" h="6654">
                        <a:moveTo>
                          <a:pt x="1188" y="27"/>
                        </a:moveTo>
                        <a:lnTo>
                          <a:pt x="1909" y="55"/>
                        </a:lnTo>
                        <a:lnTo>
                          <a:pt x="3010" y="0"/>
                        </a:lnTo>
                        <a:lnTo>
                          <a:pt x="3415" y="548"/>
                        </a:lnTo>
                        <a:lnTo>
                          <a:pt x="2652" y="218"/>
                        </a:lnTo>
                        <a:lnTo>
                          <a:pt x="3055" y="765"/>
                        </a:lnTo>
                        <a:lnTo>
                          <a:pt x="2588" y="548"/>
                        </a:lnTo>
                        <a:lnTo>
                          <a:pt x="2502" y="737"/>
                        </a:lnTo>
                        <a:lnTo>
                          <a:pt x="2588" y="927"/>
                        </a:lnTo>
                        <a:lnTo>
                          <a:pt x="2399" y="1090"/>
                        </a:lnTo>
                        <a:lnTo>
                          <a:pt x="2439" y="1336"/>
                        </a:lnTo>
                        <a:lnTo>
                          <a:pt x="2375" y="1500"/>
                        </a:lnTo>
                        <a:lnTo>
                          <a:pt x="2439" y="1772"/>
                        </a:lnTo>
                        <a:lnTo>
                          <a:pt x="2228" y="1963"/>
                        </a:lnTo>
                        <a:lnTo>
                          <a:pt x="2248" y="2154"/>
                        </a:lnTo>
                        <a:lnTo>
                          <a:pt x="2120" y="2427"/>
                        </a:lnTo>
                        <a:lnTo>
                          <a:pt x="2162" y="2537"/>
                        </a:lnTo>
                        <a:lnTo>
                          <a:pt x="2080" y="2781"/>
                        </a:lnTo>
                        <a:lnTo>
                          <a:pt x="2100" y="3084"/>
                        </a:lnTo>
                        <a:lnTo>
                          <a:pt x="2674" y="3136"/>
                        </a:lnTo>
                        <a:lnTo>
                          <a:pt x="2059" y="3191"/>
                        </a:lnTo>
                        <a:lnTo>
                          <a:pt x="1951" y="3380"/>
                        </a:lnTo>
                        <a:lnTo>
                          <a:pt x="1973" y="3628"/>
                        </a:lnTo>
                        <a:lnTo>
                          <a:pt x="2036" y="3709"/>
                        </a:lnTo>
                        <a:lnTo>
                          <a:pt x="3096" y="4089"/>
                        </a:lnTo>
                        <a:lnTo>
                          <a:pt x="1909" y="4336"/>
                        </a:lnTo>
                        <a:lnTo>
                          <a:pt x="1760" y="4472"/>
                        </a:lnTo>
                        <a:lnTo>
                          <a:pt x="1782" y="4608"/>
                        </a:lnTo>
                        <a:lnTo>
                          <a:pt x="1865" y="4746"/>
                        </a:lnTo>
                        <a:lnTo>
                          <a:pt x="3203" y="4417"/>
                        </a:lnTo>
                        <a:lnTo>
                          <a:pt x="3203" y="4500"/>
                        </a:lnTo>
                        <a:lnTo>
                          <a:pt x="1610" y="4963"/>
                        </a:lnTo>
                        <a:lnTo>
                          <a:pt x="2015" y="5073"/>
                        </a:lnTo>
                        <a:lnTo>
                          <a:pt x="3309" y="4937"/>
                        </a:lnTo>
                        <a:lnTo>
                          <a:pt x="2059" y="5375"/>
                        </a:lnTo>
                        <a:lnTo>
                          <a:pt x="2036" y="5511"/>
                        </a:lnTo>
                        <a:lnTo>
                          <a:pt x="3350" y="5345"/>
                        </a:lnTo>
                        <a:lnTo>
                          <a:pt x="3350" y="5453"/>
                        </a:lnTo>
                        <a:lnTo>
                          <a:pt x="2036" y="5780"/>
                        </a:lnTo>
                        <a:lnTo>
                          <a:pt x="1865" y="6055"/>
                        </a:lnTo>
                        <a:lnTo>
                          <a:pt x="1973" y="6218"/>
                        </a:lnTo>
                        <a:lnTo>
                          <a:pt x="2248" y="6244"/>
                        </a:lnTo>
                        <a:lnTo>
                          <a:pt x="3436" y="6136"/>
                        </a:lnTo>
                        <a:lnTo>
                          <a:pt x="1909" y="6654"/>
                        </a:lnTo>
                        <a:lnTo>
                          <a:pt x="215" y="6055"/>
                        </a:lnTo>
                        <a:lnTo>
                          <a:pt x="0" y="5836"/>
                        </a:lnTo>
                        <a:lnTo>
                          <a:pt x="65" y="5534"/>
                        </a:lnTo>
                        <a:lnTo>
                          <a:pt x="148" y="5126"/>
                        </a:lnTo>
                        <a:lnTo>
                          <a:pt x="171" y="4801"/>
                        </a:lnTo>
                        <a:lnTo>
                          <a:pt x="340" y="4255"/>
                        </a:lnTo>
                        <a:lnTo>
                          <a:pt x="298" y="3817"/>
                        </a:lnTo>
                        <a:lnTo>
                          <a:pt x="274" y="3709"/>
                        </a:lnTo>
                        <a:lnTo>
                          <a:pt x="470" y="3409"/>
                        </a:lnTo>
                        <a:lnTo>
                          <a:pt x="445" y="2807"/>
                        </a:lnTo>
                        <a:lnTo>
                          <a:pt x="722" y="2401"/>
                        </a:lnTo>
                        <a:lnTo>
                          <a:pt x="470" y="1882"/>
                        </a:lnTo>
                        <a:lnTo>
                          <a:pt x="701" y="1689"/>
                        </a:lnTo>
                        <a:lnTo>
                          <a:pt x="637" y="1472"/>
                        </a:lnTo>
                        <a:lnTo>
                          <a:pt x="848" y="1364"/>
                        </a:lnTo>
                        <a:lnTo>
                          <a:pt x="870" y="982"/>
                        </a:lnTo>
                        <a:lnTo>
                          <a:pt x="828" y="818"/>
                        </a:lnTo>
                        <a:lnTo>
                          <a:pt x="1019" y="737"/>
                        </a:lnTo>
                        <a:lnTo>
                          <a:pt x="784" y="490"/>
                        </a:lnTo>
                        <a:lnTo>
                          <a:pt x="1421" y="327"/>
                        </a:lnTo>
                        <a:lnTo>
                          <a:pt x="1188" y="27"/>
                        </a:lnTo>
                        <a:close/>
                      </a:path>
                    </a:pathLst>
                  </a:custGeom>
                  <a:solidFill>
                    <a:srgbClr val="B5B5B5"/>
                  </a:solidFill>
                  <a:ln w="0">
                    <a:solidFill>
                      <a:srgbClr val="B5B5B5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7430" name="Freeform 28"/>
                  <p:cNvSpPr>
                    <a:spLocks/>
                  </p:cNvSpPr>
                  <p:nvPr/>
                </p:nvSpPr>
                <p:spPr bwMode="auto">
                  <a:xfrm>
                    <a:off x="3377" y="794"/>
                    <a:ext cx="223" cy="61"/>
                  </a:xfrm>
                  <a:custGeom>
                    <a:avLst/>
                    <a:gdLst>
                      <a:gd name="T0" fmla="*/ 147 w 1782"/>
                      <a:gd name="T1" fmla="*/ 136 h 492"/>
                      <a:gd name="T2" fmla="*/ 1782 w 1782"/>
                      <a:gd name="T3" fmla="*/ 0 h 492"/>
                      <a:gd name="T4" fmla="*/ 1588 w 1782"/>
                      <a:gd name="T5" fmla="*/ 191 h 492"/>
                      <a:gd name="T6" fmla="*/ 1654 w 1782"/>
                      <a:gd name="T7" fmla="*/ 465 h 492"/>
                      <a:gd name="T8" fmla="*/ 147 w 1782"/>
                      <a:gd name="T9" fmla="*/ 492 h 492"/>
                      <a:gd name="T10" fmla="*/ 0 w 1782"/>
                      <a:gd name="T11" fmla="*/ 191 h 492"/>
                      <a:gd name="T12" fmla="*/ 147 w 1782"/>
                      <a:gd name="T13" fmla="*/ 136 h 49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782"/>
                      <a:gd name="T22" fmla="*/ 0 h 492"/>
                      <a:gd name="T23" fmla="*/ 1782 w 1782"/>
                      <a:gd name="T24" fmla="*/ 492 h 49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782" h="492">
                        <a:moveTo>
                          <a:pt x="147" y="136"/>
                        </a:moveTo>
                        <a:lnTo>
                          <a:pt x="1782" y="0"/>
                        </a:lnTo>
                        <a:lnTo>
                          <a:pt x="1588" y="191"/>
                        </a:lnTo>
                        <a:lnTo>
                          <a:pt x="1654" y="465"/>
                        </a:lnTo>
                        <a:lnTo>
                          <a:pt x="147" y="492"/>
                        </a:lnTo>
                        <a:lnTo>
                          <a:pt x="0" y="191"/>
                        </a:lnTo>
                        <a:lnTo>
                          <a:pt x="147" y="136"/>
                        </a:lnTo>
                        <a:close/>
                      </a:path>
                    </a:pathLst>
                  </a:custGeom>
                  <a:solidFill>
                    <a:srgbClr val="0CC10C"/>
                  </a:solidFill>
                  <a:ln w="0">
                    <a:solidFill>
                      <a:srgbClr val="0CC10C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7431" name="Freeform 29"/>
                  <p:cNvSpPr>
                    <a:spLocks/>
                  </p:cNvSpPr>
                  <p:nvPr/>
                </p:nvSpPr>
                <p:spPr bwMode="auto">
                  <a:xfrm>
                    <a:off x="3364" y="848"/>
                    <a:ext cx="217" cy="65"/>
                  </a:xfrm>
                  <a:custGeom>
                    <a:avLst/>
                    <a:gdLst>
                      <a:gd name="T0" fmla="*/ 213 w 1740"/>
                      <a:gd name="T1" fmla="*/ 55 h 521"/>
                      <a:gd name="T2" fmla="*/ 1740 w 1740"/>
                      <a:gd name="T3" fmla="*/ 0 h 521"/>
                      <a:gd name="T4" fmla="*/ 1635 w 1740"/>
                      <a:gd name="T5" fmla="*/ 191 h 521"/>
                      <a:gd name="T6" fmla="*/ 1720 w 1740"/>
                      <a:gd name="T7" fmla="*/ 521 h 521"/>
                      <a:gd name="T8" fmla="*/ 108 w 1740"/>
                      <a:gd name="T9" fmla="*/ 410 h 521"/>
                      <a:gd name="T10" fmla="*/ 0 w 1740"/>
                      <a:gd name="T11" fmla="*/ 164 h 521"/>
                      <a:gd name="T12" fmla="*/ 213 w 1740"/>
                      <a:gd name="T13" fmla="*/ 55 h 52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740"/>
                      <a:gd name="T22" fmla="*/ 0 h 521"/>
                      <a:gd name="T23" fmla="*/ 1740 w 1740"/>
                      <a:gd name="T24" fmla="*/ 521 h 52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740" h="521">
                        <a:moveTo>
                          <a:pt x="213" y="55"/>
                        </a:moveTo>
                        <a:lnTo>
                          <a:pt x="1740" y="0"/>
                        </a:lnTo>
                        <a:lnTo>
                          <a:pt x="1635" y="191"/>
                        </a:lnTo>
                        <a:lnTo>
                          <a:pt x="1720" y="521"/>
                        </a:lnTo>
                        <a:lnTo>
                          <a:pt x="108" y="410"/>
                        </a:lnTo>
                        <a:lnTo>
                          <a:pt x="0" y="164"/>
                        </a:lnTo>
                        <a:lnTo>
                          <a:pt x="213" y="55"/>
                        </a:lnTo>
                        <a:close/>
                      </a:path>
                    </a:pathLst>
                  </a:custGeom>
                  <a:solidFill>
                    <a:srgbClr val="FFC98E"/>
                  </a:solidFill>
                  <a:ln w="0">
                    <a:solidFill>
                      <a:srgbClr val="FFC98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7432" name="Freeform 30"/>
                  <p:cNvSpPr>
                    <a:spLocks/>
                  </p:cNvSpPr>
                  <p:nvPr/>
                </p:nvSpPr>
                <p:spPr bwMode="auto">
                  <a:xfrm>
                    <a:off x="3324" y="1042"/>
                    <a:ext cx="212" cy="110"/>
                  </a:xfrm>
                  <a:custGeom>
                    <a:avLst/>
                    <a:gdLst>
                      <a:gd name="T0" fmla="*/ 255 w 1699"/>
                      <a:gd name="T1" fmla="*/ 0 h 873"/>
                      <a:gd name="T2" fmla="*/ 1699 w 1699"/>
                      <a:gd name="T3" fmla="*/ 274 h 873"/>
                      <a:gd name="T4" fmla="*/ 1591 w 1699"/>
                      <a:gd name="T5" fmla="*/ 520 h 873"/>
                      <a:gd name="T6" fmla="*/ 1613 w 1699"/>
                      <a:gd name="T7" fmla="*/ 820 h 873"/>
                      <a:gd name="T8" fmla="*/ 1297 w 1699"/>
                      <a:gd name="T9" fmla="*/ 873 h 873"/>
                      <a:gd name="T10" fmla="*/ 152 w 1699"/>
                      <a:gd name="T11" fmla="*/ 546 h 873"/>
                      <a:gd name="T12" fmla="*/ 0 w 1699"/>
                      <a:gd name="T13" fmla="*/ 355 h 873"/>
                      <a:gd name="T14" fmla="*/ 130 w 1699"/>
                      <a:gd name="T15" fmla="*/ 138 h 873"/>
                      <a:gd name="T16" fmla="*/ 255 w 1699"/>
                      <a:gd name="T17" fmla="*/ 0 h 87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699"/>
                      <a:gd name="T28" fmla="*/ 0 h 873"/>
                      <a:gd name="T29" fmla="*/ 1699 w 1699"/>
                      <a:gd name="T30" fmla="*/ 873 h 87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699" h="873">
                        <a:moveTo>
                          <a:pt x="255" y="0"/>
                        </a:moveTo>
                        <a:lnTo>
                          <a:pt x="1699" y="274"/>
                        </a:lnTo>
                        <a:lnTo>
                          <a:pt x="1591" y="520"/>
                        </a:lnTo>
                        <a:lnTo>
                          <a:pt x="1613" y="820"/>
                        </a:lnTo>
                        <a:lnTo>
                          <a:pt x="1297" y="873"/>
                        </a:lnTo>
                        <a:lnTo>
                          <a:pt x="152" y="546"/>
                        </a:lnTo>
                        <a:lnTo>
                          <a:pt x="0" y="355"/>
                        </a:lnTo>
                        <a:lnTo>
                          <a:pt x="130" y="138"/>
                        </a:lnTo>
                        <a:lnTo>
                          <a:pt x="255" y="0"/>
                        </a:lnTo>
                        <a:close/>
                      </a:path>
                    </a:pathLst>
                  </a:custGeom>
                  <a:solidFill>
                    <a:srgbClr val="00EAFF"/>
                  </a:solidFill>
                  <a:ln w="0">
                    <a:solidFill>
                      <a:srgbClr val="00EA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7433" name="Freeform 31"/>
                  <p:cNvSpPr>
                    <a:spLocks/>
                  </p:cNvSpPr>
                  <p:nvPr/>
                </p:nvSpPr>
                <p:spPr bwMode="auto">
                  <a:xfrm>
                    <a:off x="3295" y="1261"/>
                    <a:ext cx="390" cy="129"/>
                  </a:xfrm>
                  <a:custGeom>
                    <a:avLst/>
                    <a:gdLst>
                      <a:gd name="T0" fmla="*/ 189 w 3117"/>
                      <a:gd name="T1" fmla="*/ 0 h 1034"/>
                      <a:gd name="T2" fmla="*/ 1651 w 3117"/>
                      <a:gd name="T3" fmla="*/ 409 h 1034"/>
                      <a:gd name="T4" fmla="*/ 3117 w 3117"/>
                      <a:gd name="T5" fmla="*/ 218 h 1034"/>
                      <a:gd name="T6" fmla="*/ 1801 w 3117"/>
                      <a:gd name="T7" fmla="*/ 598 h 1034"/>
                      <a:gd name="T8" fmla="*/ 1759 w 3117"/>
                      <a:gd name="T9" fmla="*/ 764 h 1034"/>
                      <a:gd name="T10" fmla="*/ 1843 w 3117"/>
                      <a:gd name="T11" fmla="*/ 875 h 1034"/>
                      <a:gd name="T12" fmla="*/ 2036 w 3117"/>
                      <a:gd name="T13" fmla="*/ 898 h 1034"/>
                      <a:gd name="T14" fmla="*/ 2056 w 3117"/>
                      <a:gd name="T15" fmla="*/ 983 h 1034"/>
                      <a:gd name="T16" fmla="*/ 1738 w 3117"/>
                      <a:gd name="T17" fmla="*/ 1034 h 1034"/>
                      <a:gd name="T18" fmla="*/ 85 w 3117"/>
                      <a:gd name="T19" fmla="*/ 490 h 1034"/>
                      <a:gd name="T20" fmla="*/ 0 w 3117"/>
                      <a:gd name="T21" fmla="*/ 165 h 1034"/>
                      <a:gd name="T22" fmla="*/ 147 w 3117"/>
                      <a:gd name="T23" fmla="*/ 53 h 1034"/>
                      <a:gd name="T24" fmla="*/ 189 w 3117"/>
                      <a:gd name="T25" fmla="*/ 0 h 103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3117"/>
                      <a:gd name="T40" fmla="*/ 0 h 1034"/>
                      <a:gd name="T41" fmla="*/ 3117 w 3117"/>
                      <a:gd name="T42" fmla="*/ 1034 h 1034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3117" h="1034">
                        <a:moveTo>
                          <a:pt x="189" y="0"/>
                        </a:moveTo>
                        <a:lnTo>
                          <a:pt x="1651" y="409"/>
                        </a:lnTo>
                        <a:lnTo>
                          <a:pt x="3117" y="218"/>
                        </a:lnTo>
                        <a:lnTo>
                          <a:pt x="1801" y="598"/>
                        </a:lnTo>
                        <a:lnTo>
                          <a:pt x="1759" y="764"/>
                        </a:lnTo>
                        <a:lnTo>
                          <a:pt x="1843" y="875"/>
                        </a:lnTo>
                        <a:lnTo>
                          <a:pt x="2036" y="898"/>
                        </a:lnTo>
                        <a:lnTo>
                          <a:pt x="2056" y="983"/>
                        </a:lnTo>
                        <a:lnTo>
                          <a:pt x="1738" y="1034"/>
                        </a:lnTo>
                        <a:lnTo>
                          <a:pt x="85" y="490"/>
                        </a:lnTo>
                        <a:lnTo>
                          <a:pt x="0" y="165"/>
                        </a:lnTo>
                        <a:lnTo>
                          <a:pt x="147" y="53"/>
                        </a:lnTo>
                        <a:lnTo>
                          <a:pt x="189" y="0"/>
                        </a:lnTo>
                        <a:close/>
                      </a:path>
                    </a:pathLst>
                  </a:custGeom>
                  <a:solidFill>
                    <a:srgbClr val="0CC10C"/>
                  </a:solidFill>
                  <a:ln w="0">
                    <a:solidFill>
                      <a:srgbClr val="0CC10C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7434" name="Freeform 32"/>
                  <p:cNvSpPr>
                    <a:spLocks/>
                  </p:cNvSpPr>
                  <p:nvPr/>
                </p:nvSpPr>
                <p:spPr bwMode="auto">
                  <a:xfrm>
                    <a:off x="3300" y="1247"/>
                    <a:ext cx="276" cy="75"/>
                  </a:xfrm>
                  <a:custGeom>
                    <a:avLst/>
                    <a:gdLst>
                      <a:gd name="T0" fmla="*/ 86 w 2204"/>
                      <a:gd name="T1" fmla="*/ 0 h 599"/>
                      <a:gd name="T2" fmla="*/ 1506 w 2204"/>
                      <a:gd name="T3" fmla="*/ 463 h 599"/>
                      <a:gd name="T4" fmla="*/ 2204 w 2204"/>
                      <a:gd name="T5" fmla="*/ 436 h 599"/>
                      <a:gd name="T6" fmla="*/ 1464 w 2204"/>
                      <a:gd name="T7" fmla="*/ 599 h 599"/>
                      <a:gd name="T8" fmla="*/ 86 w 2204"/>
                      <a:gd name="T9" fmla="*/ 162 h 599"/>
                      <a:gd name="T10" fmla="*/ 0 w 2204"/>
                      <a:gd name="T11" fmla="*/ 55 h 599"/>
                      <a:gd name="T12" fmla="*/ 86 w 2204"/>
                      <a:gd name="T13" fmla="*/ 0 h 59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204"/>
                      <a:gd name="T22" fmla="*/ 0 h 599"/>
                      <a:gd name="T23" fmla="*/ 2204 w 2204"/>
                      <a:gd name="T24" fmla="*/ 599 h 599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204" h="599">
                        <a:moveTo>
                          <a:pt x="86" y="0"/>
                        </a:moveTo>
                        <a:lnTo>
                          <a:pt x="1506" y="463"/>
                        </a:lnTo>
                        <a:lnTo>
                          <a:pt x="2204" y="436"/>
                        </a:lnTo>
                        <a:lnTo>
                          <a:pt x="1464" y="599"/>
                        </a:lnTo>
                        <a:lnTo>
                          <a:pt x="86" y="162"/>
                        </a:lnTo>
                        <a:lnTo>
                          <a:pt x="0" y="55"/>
                        </a:lnTo>
                        <a:lnTo>
                          <a:pt x="86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7435" name="Freeform 33"/>
                  <p:cNvSpPr>
                    <a:spLocks/>
                  </p:cNvSpPr>
                  <p:nvPr/>
                </p:nvSpPr>
                <p:spPr bwMode="auto">
                  <a:xfrm>
                    <a:off x="3234" y="927"/>
                    <a:ext cx="334" cy="78"/>
                  </a:xfrm>
                  <a:custGeom>
                    <a:avLst/>
                    <a:gdLst>
                      <a:gd name="T0" fmla="*/ 933 w 2672"/>
                      <a:gd name="T1" fmla="*/ 0 h 627"/>
                      <a:gd name="T2" fmla="*/ 2480 w 2672"/>
                      <a:gd name="T3" fmla="*/ 218 h 627"/>
                      <a:gd name="T4" fmla="*/ 2672 w 2672"/>
                      <a:gd name="T5" fmla="*/ 271 h 627"/>
                      <a:gd name="T6" fmla="*/ 2372 w 2672"/>
                      <a:gd name="T7" fmla="*/ 355 h 627"/>
                      <a:gd name="T8" fmla="*/ 1525 w 2672"/>
                      <a:gd name="T9" fmla="*/ 464 h 627"/>
                      <a:gd name="T10" fmla="*/ 848 w 2672"/>
                      <a:gd name="T11" fmla="*/ 627 h 627"/>
                      <a:gd name="T12" fmla="*/ 0 w 2672"/>
                      <a:gd name="T13" fmla="*/ 328 h 627"/>
                      <a:gd name="T14" fmla="*/ 401 w 2672"/>
                      <a:gd name="T15" fmla="*/ 82 h 627"/>
                      <a:gd name="T16" fmla="*/ 933 w 2672"/>
                      <a:gd name="T17" fmla="*/ 0 h 62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672"/>
                      <a:gd name="T28" fmla="*/ 0 h 627"/>
                      <a:gd name="T29" fmla="*/ 2672 w 2672"/>
                      <a:gd name="T30" fmla="*/ 627 h 62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672" h="627">
                        <a:moveTo>
                          <a:pt x="933" y="0"/>
                        </a:moveTo>
                        <a:lnTo>
                          <a:pt x="2480" y="218"/>
                        </a:lnTo>
                        <a:lnTo>
                          <a:pt x="2672" y="271"/>
                        </a:lnTo>
                        <a:lnTo>
                          <a:pt x="2372" y="355"/>
                        </a:lnTo>
                        <a:lnTo>
                          <a:pt x="1525" y="464"/>
                        </a:lnTo>
                        <a:lnTo>
                          <a:pt x="848" y="627"/>
                        </a:lnTo>
                        <a:lnTo>
                          <a:pt x="0" y="328"/>
                        </a:lnTo>
                        <a:lnTo>
                          <a:pt x="401" y="82"/>
                        </a:lnTo>
                        <a:lnTo>
                          <a:pt x="933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7436" name="Freeform 34"/>
                  <p:cNvSpPr>
                    <a:spLocks/>
                  </p:cNvSpPr>
                  <p:nvPr/>
                </p:nvSpPr>
                <p:spPr bwMode="auto">
                  <a:xfrm>
                    <a:off x="3353" y="1121"/>
                    <a:ext cx="316" cy="123"/>
                  </a:xfrm>
                  <a:custGeom>
                    <a:avLst/>
                    <a:gdLst>
                      <a:gd name="T0" fmla="*/ 0 w 2525"/>
                      <a:gd name="T1" fmla="*/ 0 h 982"/>
                      <a:gd name="T2" fmla="*/ 1169 w 2525"/>
                      <a:gd name="T3" fmla="*/ 218 h 982"/>
                      <a:gd name="T4" fmla="*/ 2336 w 2525"/>
                      <a:gd name="T5" fmla="*/ 136 h 982"/>
                      <a:gd name="T6" fmla="*/ 2525 w 2525"/>
                      <a:gd name="T7" fmla="*/ 435 h 982"/>
                      <a:gd name="T8" fmla="*/ 1655 w 2525"/>
                      <a:gd name="T9" fmla="*/ 629 h 982"/>
                      <a:gd name="T10" fmla="*/ 828 w 2525"/>
                      <a:gd name="T11" fmla="*/ 818 h 982"/>
                      <a:gd name="T12" fmla="*/ 471 w 2525"/>
                      <a:gd name="T13" fmla="*/ 982 h 982"/>
                      <a:gd name="T14" fmla="*/ 107 w 2525"/>
                      <a:gd name="T15" fmla="*/ 299 h 982"/>
                      <a:gd name="T16" fmla="*/ 0 w 2525"/>
                      <a:gd name="T17" fmla="*/ 0 h 982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525"/>
                      <a:gd name="T28" fmla="*/ 0 h 982"/>
                      <a:gd name="T29" fmla="*/ 2525 w 2525"/>
                      <a:gd name="T30" fmla="*/ 982 h 982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525" h="982">
                        <a:moveTo>
                          <a:pt x="0" y="0"/>
                        </a:moveTo>
                        <a:lnTo>
                          <a:pt x="1169" y="218"/>
                        </a:lnTo>
                        <a:lnTo>
                          <a:pt x="2336" y="136"/>
                        </a:lnTo>
                        <a:lnTo>
                          <a:pt x="2525" y="435"/>
                        </a:lnTo>
                        <a:lnTo>
                          <a:pt x="1655" y="629"/>
                        </a:lnTo>
                        <a:lnTo>
                          <a:pt x="828" y="818"/>
                        </a:lnTo>
                        <a:lnTo>
                          <a:pt x="471" y="982"/>
                        </a:lnTo>
                        <a:lnTo>
                          <a:pt x="107" y="29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7437" name="Freeform 35"/>
                  <p:cNvSpPr>
                    <a:spLocks/>
                  </p:cNvSpPr>
                  <p:nvPr/>
                </p:nvSpPr>
                <p:spPr bwMode="auto">
                  <a:xfrm>
                    <a:off x="3292" y="1431"/>
                    <a:ext cx="244" cy="113"/>
                  </a:xfrm>
                  <a:custGeom>
                    <a:avLst/>
                    <a:gdLst>
                      <a:gd name="T0" fmla="*/ 44 w 1952"/>
                      <a:gd name="T1" fmla="*/ 0 h 898"/>
                      <a:gd name="T2" fmla="*/ 1952 w 1952"/>
                      <a:gd name="T3" fmla="*/ 516 h 898"/>
                      <a:gd name="T4" fmla="*/ 1017 w 1952"/>
                      <a:gd name="T5" fmla="*/ 898 h 898"/>
                      <a:gd name="T6" fmla="*/ 0 w 1952"/>
                      <a:gd name="T7" fmla="*/ 82 h 898"/>
                      <a:gd name="T8" fmla="*/ 44 w 1952"/>
                      <a:gd name="T9" fmla="*/ 0 h 89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52"/>
                      <a:gd name="T16" fmla="*/ 0 h 898"/>
                      <a:gd name="T17" fmla="*/ 1952 w 1952"/>
                      <a:gd name="T18" fmla="*/ 898 h 89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52" h="898">
                        <a:moveTo>
                          <a:pt x="44" y="0"/>
                        </a:moveTo>
                        <a:lnTo>
                          <a:pt x="1952" y="516"/>
                        </a:lnTo>
                        <a:lnTo>
                          <a:pt x="1017" y="898"/>
                        </a:lnTo>
                        <a:lnTo>
                          <a:pt x="0" y="82"/>
                        </a:lnTo>
                        <a:lnTo>
                          <a:pt x="4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7438" name="Freeform 36"/>
                  <p:cNvSpPr>
                    <a:spLocks/>
                  </p:cNvSpPr>
                  <p:nvPr/>
                </p:nvSpPr>
                <p:spPr bwMode="auto">
                  <a:xfrm>
                    <a:off x="3253" y="1308"/>
                    <a:ext cx="233" cy="130"/>
                  </a:xfrm>
                  <a:custGeom>
                    <a:avLst/>
                    <a:gdLst>
                      <a:gd name="T0" fmla="*/ 402 w 1868"/>
                      <a:gd name="T1" fmla="*/ 0 h 1039"/>
                      <a:gd name="T2" fmla="*/ 1868 w 1868"/>
                      <a:gd name="T3" fmla="*/ 465 h 1039"/>
                      <a:gd name="T4" fmla="*/ 911 w 1868"/>
                      <a:gd name="T5" fmla="*/ 1039 h 1039"/>
                      <a:gd name="T6" fmla="*/ 468 w 1868"/>
                      <a:gd name="T7" fmla="*/ 603 h 1039"/>
                      <a:gd name="T8" fmla="*/ 0 w 1868"/>
                      <a:gd name="T9" fmla="*/ 246 h 1039"/>
                      <a:gd name="T10" fmla="*/ 402 w 1868"/>
                      <a:gd name="T11" fmla="*/ 0 h 103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868"/>
                      <a:gd name="T19" fmla="*/ 0 h 1039"/>
                      <a:gd name="T20" fmla="*/ 1868 w 1868"/>
                      <a:gd name="T21" fmla="*/ 1039 h 103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868" h="1039">
                        <a:moveTo>
                          <a:pt x="402" y="0"/>
                        </a:moveTo>
                        <a:lnTo>
                          <a:pt x="1868" y="465"/>
                        </a:lnTo>
                        <a:lnTo>
                          <a:pt x="911" y="1039"/>
                        </a:lnTo>
                        <a:lnTo>
                          <a:pt x="468" y="603"/>
                        </a:lnTo>
                        <a:lnTo>
                          <a:pt x="0" y="246"/>
                        </a:lnTo>
                        <a:lnTo>
                          <a:pt x="40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7439" name="Freeform 37"/>
                  <p:cNvSpPr>
                    <a:spLocks/>
                  </p:cNvSpPr>
                  <p:nvPr/>
                </p:nvSpPr>
                <p:spPr bwMode="auto">
                  <a:xfrm>
                    <a:off x="3292" y="1476"/>
                    <a:ext cx="422" cy="149"/>
                  </a:xfrm>
                  <a:custGeom>
                    <a:avLst/>
                    <a:gdLst>
                      <a:gd name="T0" fmla="*/ 84 w 3373"/>
                      <a:gd name="T1" fmla="*/ 0 h 1198"/>
                      <a:gd name="T2" fmla="*/ 0 w 3373"/>
                      <a:gd name="T3" fmla="*/ 191 h 1198"/>
                      <a:gd name="T4" fmla="*/ 44 w 3373"/>
                      <a:gd name="T5" fmla="*/ 625 h 1198"/>
                      <a:gd name="T6" fmla="*/ 1930 w 3373"/>
                      <a:gd name="T7" fmla="*/ 1198 h 1198"/>
                      <a:gd name="T8" fmla="*/ 2059 w 3373"/>
                      <a:gd name="T9" fmla="*/ 654 h 1198"/>
                      <a:gd name="T10" fmla="*/ 3373 w 3373"/>
                      <a:gd name="T11" fmla="*/ 0 h 1198"/>
                      <a:gd name="T12" fmla="*/ 1824 w 3373"/>
                      <a:gd name="T13" fmla="*/ 382 h 1198"/>
                      <a:gd name="T14" fmla="*/ 1528 w 3373"/>
                      <a:gd name="T15" fmla="*/ 382 h 1198"/>
                      <a:gd name="T16" fmla="*/ 957 w 3373"/>
                      <a:gd name="T17" fmla="*/ 516 h 1198"/>
                      <a:gd name="T18" fmla="*/ 572 w 3373"/>
                      <a:gd name="T19" fmla="*/ 191 h 1198"/>
                      <a:gd name="T20" fmla="*/ 297 w 3373"/>
                      <a:gd name="T21" fmla="*/ 26 h 1198"/>
                      <a:gd name="T22" fmla="*/ 84 w 3373"/>
                      <a:gd name="T23" fmla="*/ 0 h 119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3373"/>
                      <a:gd name="T37" fmla="*/ 0 h 1198"/>
                      <a:gd name="T38" fmla="*/ 3373 w 3373"/>
                      <a:gd name="T39" fmla="*/ 1198 h 1198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3373" h="1198">
                        <a:moveTo>
                          <a:pt x="84" y="0"/>
                        </a:moveTo>
                        <a:lnTo>
                          <a:pt x="0" y="191"/>
                        </a:lnTo>
                        <a:lnTo>
                          <a:pt x="44" y="625"/>
                        </a:lnTo>
                        <a:lnTo>
                          <a:pt x="1930" y="1198"/>
                        </a:lnTo>
                        <a:lnTo>
                          <a:pt x="2059" y="654"/>
                        </a:lnTo>
                        <a:lnTo>
                          <a:pt x="3373" y="0"/>
                        </a:lnTo>
                        <a:lnTo>
                          <a:pt x="1824" y="382"/>
                        </a:lnTo>
                        <a:lnTo>
                          <a:pt x="1528" y="382"/>
                        </a:lnTo>
                        <a:lnTo>
                          <a:pt x="957" y="516"/>
                        </a:lnTo>
                        <a:lnTo>
                          <a:pt x="572" y="191"/>
                        </a:lnTo>
                        <a:lnTo>
                          <a:pt x="297" y="26"/>
                        </a:lnTo>
                        <a:lnTo>
                          <a:pt x="84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7440" name="Freeform 38"/>
                  <p:cNvSpPr>
                    <a:spLocks/>
                  </p:cNvSpPr>
                  <p:nvPr/>
                </p:nvSpPr>
                <p:spPr bwMode="auto">
                  <a:xfrm>
                    <a:off x="3678" y="1040"/>
                    <a:ext cx="248" cy="151"/>
                  </a:xfrm>
                  <a:custGeom>
                    <a:avLst/>
                    <a:gdLst>
                      <a:gd name="T0" fmla="*/ 33 w 1980"/>
                      <a:gd name="T1" fmla="*/ 334 h 1205"/>
                      <a:gd name="T2" fmla="*/ 207 w 1980"/>
                      <a:gd name="T3" fmla="*/ 112 h 1205"/>
                      <a:gd name="T4" fmla="*/ 365 w 1980"/>
                      <a:gd name="T5" fmla="*/ 22 h 1205"/>
                      <a:gd name="T6" fmla="*/ 589 w 1980"/>
                      <a:gd name="T7" fmla="*/ 0 h 1205"/>
                      <a:gd name="T8" fmla="*/ 1736 w 1980"/>
                      <a:gd name="T9" fmla="*/ 66 h 1205"/>
                      <a:gd name="T10" fmla="*/ 1980 w 1980"/>
                      <a:gd name="T11" fmla="*/ 490 h 1205"/>
                      <a:gd name="T12" fmla="*/ 1857 w 1980"/>
                      <a:gd name="T13" fmla="*/ 1006 h 1205"/>
                      <a:gd name="T14" fmla="*/ 1633 w 1980"/>
                      <a:gd name="T15" fmla="*/ 1184 h 1205"/>
                      <a:gd name="T16" fmla="*/ 1161 w 1980"/>
                      <a:gd name="T17" fmla="*/ 1205 h 1205"/>
                      <a:gd name="T18" fmla="*/ 783 w 1980"/>
                      <a:gd name="T19" fmla="*/ 804 h 1205"/>
                      <a:gd name="T20" fmla="*/ 468 w 1980"/>
                      <a:gd name="T21" fmla="*/ 1006 h 1205"/>
                      <a:gd name="T22" fmla="*/ 189 w 1980"/>
                      <a:gd name="T23" fmla="*/ 938 h 1205"/>
                      <a:gd name="T24" fmla="*/ 0 w 1980"/>
                      <a:gd name="T25" fmla="*/ 490 h 1205"/>
                      <a:gd name="T26" fmla="*/ 33 w 1980"/>
                      <a:gd name="T27" fmla="*/ 334 h 1205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980"/>
                      <a:gd name="T43" fmla="*/ 0 h 1205"/>
                      <a:gd name="T44" fmla="*/ 1980 w 1980"/>
                      <a:gd name="T45" fmla="*/ 1205 h 1205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980" h="1205">
                        <a:moveTo>
                          <a:pt x="33" y="334"/>
                        </a:moveTo>
                        <a:lnTo>
                          <a:pt x="207" y="112"/>
                        </a:lnTo>
                        <a:lnTo>
                          <a:pt x="365" y="22"/>
                        </a:lnTo>
                        <a:lnTo>
                          <a:pt x="589" y="0"/>
                        </a:lnTo>
                        <a:lnTo>
                          <a:pt x="1736" y="66"/>
                        </a:lnTo>
                        <a:lnTo>
                          <a:pt x="1980" y="490"/>
                        </a:lnTo>
                        <a:lnTo>
                          <a:pt x="1857" y="1006"/>
                        </a:lnTo>
                        <a:lnTo>
                          <a:pt x="1633" y="1184"/>
                        </a:lnTo>
                        <a:lnTo>
                          <a:pt x="1161" y="1205"/>
                        </a:lnTo>
                        <a:lnTo>
                          <a:pt x="783" y="804"/>
                        </a:lnTo>
                        <a:lnTo>
                          <a:pt x="468" y="1006"/>
                        </a:lnTo>
                        <a:lnTo>
                          <a:pt x="189" y="938"/>
                        </a:lnTo>
                        <a:lnTo>
                          <a:pt x="0" y="490"/>
                        </a:lnTo>
                        <a:lnTo>
                          <a:pt x="33" y="334"/>
                        </a:lnTo>
                        <a:close/>
                      </a:path>
                    </a:pathLst>
                  </a:custGeom>
                  <a:solidFill>
                    <a:srgbClr val="FFEA00"/>
                  </a:solidFill>
                  <a:ln w="0">
                    <a:solidFill>
                      <a:srgbClr val="FFEA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7441" name="Freeform 39"/>
                  <p:cNvSpPr>
                    <a:spLocks/>
                  </p:cNvSpPr>
                  <p:nvPr/>
                </p:nvSpPr>
                <p:spPr bwMode="auto">
                  <a:xfrm>
                    <a:off x="3746" y="932"/>
                    <a:ext cx="355" cy="460"/>
                  </a:xfrm>
                  <a:custGeom>
                    <a:avLst/>
                    <a:gdLst>
                      <a:gd name="T0" fmla="*/ 104 w 2846"/>
                      <a:gd name="T1" fmla="*/ 291 h 3686"/>
                      <a:gd name="T2" fmla="*/ 574 w 2846"/>
                      <a:gd name="T3" fmla="*/ 67 h 3686"/>
                      <a:gd name="T4" fmla="*/ 918 w 2846"/>
                      <a:gd name="T5" fmla="*/ 0 h 3686"/>
                      <a:gd name="T6" fmla="*/ 1218 w 2846"/>
                      <a:gd name="T7" fmla="*/ 0 h 3686"/>
                      <a:gd name="T8" fmla="*/ 1372 w 2846"/>
                      <a:gd name="T9" fmla="*/ 177 h 3686"/>
                      <a:gd name="T10" fmla="*/ 1718 w 2846"/>
                      <a:gd name="T11" fmla="*/ 177 h 3686"/>
                      <a:gd name="T12" fmla="*/ 1928 w 2846"/>
                      <a:gd name="T13" fmla="*/ 267 h 3686"/>
                      <a:gd name="T14" fmla="*/ 2048 w 2846"/>
                      <a:gd name="T15" fmla="*/ 489 h 3686"/>
                      <a:gd name="T16" fmla="*/ 2345 w 2846"/>
                      <a:gd name="T17" fmla="*/ 1226 h 3686"/>
                      <a:gd name="T18" fmla="*/ 2587 w 2846"/>
                      <a:gd name="T19" fmla="*/ 1942 h 3686"/>
                      <a:gd name="T20" fmla="*/ 2813 w 2846"/>
                      <a:gd name="T21" fmla="*/ 2412 h 3686"/>
                      <a:gd name="T22" fmla="*/ 2710 w 2846"/>
                      <a:gd name="T23" fmla="*/ 2610 h 3686"/>
                      <a:gd name="T24" fmla="*/ 2846 w 2846"/>
                      <a:gd name="T25" fmla="*/ 2903 h 3686"/>
                      <a:gd name="T26" fmla="*/ 2846 w 2846"/>
                      <a:gd name="T27" fmla="*/ 3012 h 3686"/>
                      <a:gd name="T28" fmla="*/ 2554 w 2846"/>
                      <a:gd name="T29" fmla="*/ 3170 h 3686"/>
                      <a:gd name="T30" fmla="*/ 2604 w 2846"/>
                      <a:gd name="T31" fmla="*/ 3329 h 3686"/>
                      <a:gd name="T32" fmla="*/ 2483 w 2846"/>
                      <a:gd name="T33" fmla="*/ 3419 h 3686"/>
                      <a:gd name="T34" fmla="*/ 2204 w 2846"/>
                      <a:gd name="T35" fmla="*/ 3509 h 3686"/>
                      <a:gd name="T36" fmla="*/ 1995 w 2846"/>
                      <a:gd name="T37" fmla="*/ 3617 h 3686"/>
                      <a:gd name="T38" fmla="*/ 1616 w 2846"/>
                      <a:gd name="T39" fmla="*/ 3686 h 3686"/>
                      <a:gd name="T40" fmla="*/ 1110 w 2846"/>
                      <a:gd name="T41" fmla="*/ 3260 h 3686"/>
                      <a:gd name="T42" fmla="*/ 1110 w 2846"/>
                      <a:gd name="T43" fmla="*/ 1942 h 3686"/>
                      <a:gd name="T44" fmla="*/ 1284 w 2846"/>
                      <a:gd name="T45" fmla="*/ 1698 h 3686"/>
                      <a:gd name="T46" fmla="*/ 1319 w 2846"/>
                      <a:gd name="T47" fmla="*/ 1429 h 3686"/>
                      <a:gd name="T48" fmla="*/ 1248 w 2846"/>
                      <a:gd name="T49" fmla="*/ 1205 h 3686"/>
                      <a:gd name="T50" fmla="*/ 1110 w 2846"/>
                      <a:gd name="T51" fmla="*/ 983 h 3686"/>
                      <a:gd name="T52" fmla="*/ 1006 w 2846"/>
                      <a:gd name="T53" fmla="*/ 915 h 3686"/>
                      <a:gd name="T54" fmla="*/ 139 w 2846"/>
                      <a:gd name="T55" fmla="*/ 937 h 3686"/>
                      <a:gd name="T56" fmla="*/ 0 w 2846"/>
                      <a:gd name="T57" fmla="*/ 871 h 3686"/>
                      <a:gd name="T58" fmla="*/ 86 w 2846"/>
                      <a:gd name="T59" fmla="*/ 669 h 3686"/>
                      <a:gd name="T60" fmla="*/ 51 w 2846"/>
                      <a:gd name="T61" fmla="*/ 513 h 3686"/>
                      <a:gd name="T62" fmla="*/ 139 w 2846"/>
                      <a:gd name="T63" fmla="*/ 378 h 3686"/>
                      <a:gd name="T64" fmla="*/ 104 w 2846"/>
                      <a:gd name="T65" fmla="*/ 291 h 368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2846"/>
                      <a:gd name="T100" fmla="*/ 0 h 3686"/>
                      <a:gd name="T101" fmla="*/ 2846 w 2846"/>
                      <a:gd name="T102" fmla="*/ 3686 h 368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2846" h="3686">
                        <a:moveTo>
                          <a:pt x="104" y="291"/>
                        </a:moveTo>
                        <a:lnTo>
                          <a:pt x="574" y="67"/>
                        </a:lnTo>
                        <a:lnTo>
                          <a:pt x="918" y="0"/>
                        </a:lnTo>
                        <a:lnTo>
                          <a:pt x="1218" y="0"/>
                        </a:lnTo>
                        <a:lnTo>
                          <a:pt x="1372" y="177"/>
                        </a:lnTo>
                        <a:lnTo>
                          <a:pt x="1718" y="177"/>
                        </a:lnTo>
                        <a:lnTo>
                          <a:pt x="1928" y="267"/>
                        </a:lnTo>
                        <a:lnTo>
                          <a:pt x="2048" y="489"/>
                        </a:lnTo>
                        <a:lnTo>
                          <a:pt x="2345" y="1226"/>
                        </a:lnTo>
                        <a:lnTo>
                          <a:pt x="2587" y="1942"/>
                        </a:lnTo>
                        <a:lnTo>
                          <a:pt x="2813" y="2412"/>
                        </a:lnTo>
                        <a:lnTo>
                          <a:pt x="2710" y="2610"/>
                        </a:lnTo>
                        <a:lnTo>
                          <a:pt x="2846" y="2903"/>
                        </a:lnTo>
                        <a:lnTo>
                          <a:pt x="2846" y="3012"/>
                        </a:lnTo>
                        <a:lnTo>
                          <a:pt x="2554" y="3170"/>
                        </a:lnTo>
                        <a:lnTo>
                          <a:pt x="2604" y="3329"/>
                        </a:lnTo>
                        <a:lnTo>
                          <a:pt x="2483" y="3419"/>
                        </a:lnTo>
                        <a:lnTo>
                          <a:pt x="2204" y="3509"/>
                        </a:lnTo>
                        <a:lnTo>
                          <a:pt x="1995" y="3617"/>
                        </a:lnTo>
                        <a:lnTo>
                          <a:pt x="1616" y="3686"/>
                        </a:lnTo>
                        <a:lnTo>
                          <a:pt x="1110" y="3260"/>
                        </a:lnTo>
                        <a:lnTo>
                          <a:pt x="1110" y="1942"/>
                        </a:lnTo>
                        <a:lnTo>
                          <a:pt x="1284" y="1698"/>
                        </a:lnTo>
                        <a:lnTo>
                          <a:pt x="1319" y="1429"/>
                        </a:lnTo>
                        <a:lnTo>
                          <a:pt x="1248" y="1205"/>
                        </a:lnTo>
                        <a:lnTo>
                          <a:pt x="1110" y="983"/>
                        </a:lnTo>
                        <a:lnTo>
                          <a:pt x="1006" y="915"/>
                        </a:lnTo>
                        <a:lnTo>
                          <a:pt x="139" y="937"/>
                        </a:lnTo>
                        <a:lnTo>
                          <a:pt x="0" y="871"/>
                        </a:lnTo>
                        <a:lnTo>
                          <a:pt x="86" y="669"/>
                        </a:lnTo>
                        <a:lnTo>
                          <a:pt x="51" y="513"/>
                        </a:lnTo>
                        <a:lnTo>
                          <a:pt x="139" y="378"/>
                        </a:lnTo>
                        <a:lnTo>
                          <a:pt x="104" y="291"/>
                        </a:lnTo>
                        <a:close/>
                      </a:path>
                    </a:pathLst>
                  </a:custGeom>
                  <a:solidFill>
                    <a:srgbClr val="70230C"/>
                  </a:solidFill>
                  <a:ln w="0">
                    <a:solidFill>
                      <a:srgbClr val="70230C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7442" name="Freeform 40"/>
                  <p:cNvSpPr>
                    <a:spLocks/>
                  </p:cNvSpPr>
                  <p:nvPr/>
                </p:nvSpPr>
                <p:spPr bwMode="auto">
                  <a:xfrm>
                    <a:off x="3763" y="979"/>
                    <a:ext cx="124" cy="112"/>
                  </a:xfrm>
                  <a:custGeom>
                    <a:avLst/>
                    <a:gdLst>
                      <a:gd name="T0" fmla="*/ 0 w 991"/>
                      <a:gd name="T1" fmla="*/ 537 h 894"/>
                      <a:gd name="T2" fmla="*/ 207 w 991"/>
                      <a:gd name="T3" fmla="*/ 359 h 894"/>
                      <a:gd name="T4" fmla="*/ 450 w 991"/>
                      <a:gd name="T5" fmla="*/ 157 h 894"/>
                      <a:gd name="T6" fmla="*/ 779 w 991"/>
                      <a:gd name="T7" fmla="*/ 23 h 894"/>
                      <a:gd name="T8" fmla="*/ 938 w 991"/>
                      <a:gd name="T9" fmla="*/ 0 h 894"/>
                      <a:gd name="T10" fmla="*/ 991 w 991"/>
                      <a:gd name="T11" fmla="*/ 92 h 894"/>
                      <a:gd name="T12" fmla="*/ 938 w 991"/>
                      <a:gd name="T13" fmla="*/ 334 h 894"/>
                      <a:gd name="T14" fmla="*/ 971 w 991"/>
                      <a:gd name="T15" fmla="*/ 581 h 894"/>
                      <a:gd name="T16" fmla="*/ 797 w 991"/>
                      <a:gd name="T17" fmla="*/ 515 h 894"/>
                      <a:gd name="T18" fmla="*/ 556 w 991"/>
                      <a:gd name="T19" fmla="*/ 581 h 894"/>
                      <a:gd name="T20" fmla="*/ 382 w 991"/>
                      <a:gd name="T21" fmla="*/ 693 h 894"/>
                      <a:gd name="T22" fmla="*/ 295 w 991"/>
                      <a:gd name="T23" fmla="*/ 894 h 894"/>
                      <a:gd name="T24" fmla="*/ 173 w 991"/>
                      <a:gd name="T25" fmla="*/ 894 h 894"/>
                      <a:gd name="T26" fmla="*/ 138 w 991"/>
                      <a:gd name="T27" fmla="*/ 761 h 894"/>
                      <a:gd name="T28" fmla="*/ 70 w 991"/>
                      <a:gd name="T29" fmla="*/ 627 h 894"/>
                      <a:gd name="T30" fmla="*/ 0 w 991"/>
                      <a:gd name="T31" fmla="*/ 537 h 894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991"/>
                      <a:gd name="T49" fmla="*/ 0 h 894"/>
                      <a:gd name="T50" fmla="*/ 991 w 991"/>
                      <a:gd name="T51" fmla="*/ 894 h 894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991" h="894">
                        <a:moveTo>
                          <a:pt x="0" y="537"/>
                        </a:moveTo>
                        <a:lnTo>
                          <a:pt x="207" y="359"/>
                        </a:lnTo>
                        <a:lnTo>
                          <a:pt x="450" y="157"/>
                        </a:lnTo>
                        <a:lnTo>
                          <a:pt x="779" y="23"/>
                        </a:lnTo>
                        <a:lnTo>
                          <a:pt x="938" y="0"/>
                        </a:lnTo>
                        <a:lnTo>
                          <a:pt x="991" y="92"/>
                        </a:lnTo>
                        <a:lnTo>
                          <a:pt x="938" y="334"/>
                        </a:lnTo>
                        <a:lnTo>
                          <a:pt x="971" y="581"/>
                        </a:lnTo>
                        <a:lnTo>
                          <a:pt x="797" y="515"/>
                        </a:lnTo>
                        <a:lnTo>
                          <a:pt x="556" y="581"/>
                        </a:lnTo>
                        <a:lnTo>
                          <a:pt x="382" y="693"/>
                        </a:lnTo>
                        <a:lnTo>
                          <a:pt x="295" y="894"/>
                        </a:lnTo>
                        <a:lnTo>
                          <a:pt x="173" y="894"/>
                        </a:lnTo>
                        <a:lnTo>
                          <a:pt x="138" y="761"/>
                        </a:lnTo>
                        <a:lnTo>
                          <a:pt x="70" y="627"/>
                        </a:lnTo>
                        <a:lnTo>
                          <a:pt x="0" y="537"/>
                        </a:lnTo>
                        <a:close/>
                      </a:path>
                    </a:pathLst>
                  </a:custGeom>
                  <a:solidFill>
                    <a:srgbClr val="FFC98E"/>
                  </a:solidFill>
                  <a:ln w="0">
                    <a:solidFill>
                      <a:srgbClr val="FFC98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7443" name="Freeform 41"/>
                  <p:cNvSpPr>
                    <a:spLocks/>
                  </p:cNvSpPr>
                  <p:nvPr/>
                </p:nvSpPr>
                <p:spPr bwMode="auto">
                  <a:xfrm>
                    <a:off x="3537" y="1110"/>
                    <a:ext cx="365" cy="539"/>
                  </a:xfrm>
                  <a:custGeom>
                    <a:avLst/>
                    <a:gdLst>
                      <a:gd name="T0" fmla="*/ 281 w 2918"/>
                      <a:gd name="T1" fmla="*/ 3036 h 4310"/>
                      <a:gd name="T2" fmla="*/ 559 w 2918"/>
                      <a:gd name="T3" fmla="*/ 3416 h 4310"/>
                      <a:gd name="T4" fmla="*/ 0 w 2918"/>
                      <a:gd name="T5" fmla="*/ 4020 h 4310"/>
                      <a:gd name="T6" fmla="*/ 71 w 2918"/>
                      <a:gd name="T7" fmla="*/ 4310 h 4310"/>
                      <a:gd name="T8" fmla="*/ 732 w 2918"/>
                      <a:gd name="T9" fmla="*/ 4289 h 4310"/>
                      <a:gd name="T10" fmla="*/ 1391 w 2918"/>
                      <a:gd name="T11" fmla="*/ 3796 h 4310"/>
                      <a:gd name="T12" fmla="*/ 2415 w 2918"/>
                      <a:gd name="T13" fmla="*/ 1607 h 4310"/>
                      <a:gd name="T14" fmla="*/ 2901 w 2918"/>
                      <a:gd name="T15" fmla="*/ 1161 h 4310"/>
                      <a:gd name="T16" fmla="*/ 2918 w 2918"/>
                      <a:gd name="T17" fmla="*/ 850 h 4310"/>
                      <a:gd name="T18" fmla="*/ 2835 w 2918"/>
                      <a:gd name="T19" fmla="*/ 601 h 4310"/>
                      <a:gd name="T20" fmla="*/ 2487 w 2918"/>
                      <a:gd name="T21" fmla="*/ 647 h 4310"/>
                      <a:gd name="T22" fmla="*/ 2244 w 2918"/>
                      <a:gd name="T23" fmla="*/ 538 h 4310"/>
                      <a:gd name="T24" fmla="*/ 2138 w 2918"/>
                      <a:gd name="T25" fmla="*/ 334 h 4310"/>
                      <a:gd name="T26" fmla="*/ 2051 w 2918"/>
                      <a:gd name="T27" fmla="*/ 22 h 4310"/>
                      <a:gd name="T28" fmla="*/ 2000 w 2918"/>
                      <a:gd name="T29" fmla="*/ 0 h 4310"/>
                      <a:gd name="T30" fmla="*/ 1791 w 2918"/>
                      <a:gd name="T31" fmla="*/ 269 h 4310"/>
                      <a:gd name="T32" fmla="*/ 1600 w 2918"/>
                      <a:gd name="T33" fmla="*/ 357 h 4310"/>
                      <a:gd name="T34" fmla="*/ 1321 w 2918"/>
                      <a:gd name="T35" fmla="*/ 380 h 4310"/>
                      <a:gd name="T36" fmla="*/ 1235 w 2918"/>
                      <a:gd name="T37" fmla="*/ 691 h 4310"/>
                      <a:gd name="T38" fmla="*/ 1253 w 2918"/>
                      <a:gd name="T39" fmla="*/ 1047 h 4310"/>
                      <a:gd name="T40" fmla="*/ 1321 w 2918"/>
                      <a:gd name="T41" fmla="*/ 1520 h 4310"/>
                      <a:gd name="T42" fmla="*/ 1286 w 2918"/>
                      <a:gd name="T43" fmla="*/ 1741 h 4310"/>
                      <a:gd name="T44" fmla="*/ 1373 w 2918"/>
                      <a:gd name="T45" fmla="*/ 1921 h 4310"/>
                      <a:gd name="T46" fmla="*/ 1565 w 2918"/>
                      <a:gd name="T47" fmla="*/ 1965 h 4310"/>
                      <a:gd name="T48" fmla="*/ 1514 w 2918"/>
                      <a:gd name="T49" fmla="*/ 2971 h 4310"/>
                      <a:gd name="T50" fmla="*/ 991 w 2918"/>
                      <a:gd name="T51" fmla="*/ 3149 h 4310"/>
                      <a:gd name="T52" fmla="*/ 661 w 2918"/>
                      <a:gd name="T53" fmla="*/ 3080 h 4310"/>
                      <a:gd name="T54" fmla="*/ 332 w 2918"/>
                      <a:gd name="T55" fmla="*/ 2946 h 4310"/>
                      <a:gd name="T56" fmla="*/ 281 w 2918"/>
                      <a:gd name="T57" fmla="*/ 3036 h 4310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18"/>
                      <a:gd name="T88" fmla="*/ 0 h 4310"/>
                      <a:gd name="T89" fmla="*/ 2918 w 2918"/>
                      <a:gd name="T90" fmla="*/ 4310 h 4310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18" h="4310">
                        <a:moveTo>
                          <a:pt x="281" y="3036"/>
                        </a:moveTo>
                        <a:lnTo>
                          <a:pt x="559" y="3416"/>
                        </a:lnTo>
                        <a:lnTo>
                          <a:pt x="0" y="4020"/>
                        </a:lnTo>
                        <a:lnTo>
                          <a:pt x="71" y="4310"/>
                        </a:lnTo>
                        <a:lnTo>
                          <a:pt x="732" y="4289"/>
                        </a:lnTo>
                        <a:lnTo>
                          <a:pt x="1391" y="3796"/>
                        </a:lnTo>
                        <a:lnTo>
                          <a:pt x="2415" y="1607"/>
                        </a:lnTo>
                        <a:lnTo>
                          <a:pt x="2901" y="1161"/>
                        </a:lnTo>
                        <a:lnTo>
                          <a:pt x="2918" y="850"/>
                        </a:lnTo>
                        <a:lnTo>
                          <a:pt x="2835" y="601"/>
                        </a:lnTo>
                        <a:lnTo>
                          <a:pt x="2487" y="647"/>
                        </a:lnTo>
                        <a:lnTo>
                          <a:pt x="2244" y="538"/>
                        </a:lnTo>
                        <a:lnTo>
                          <a:pt x="2138" y="334"/>
                        </a:lnTo>
                        <a:lnTo>
                          <a:pt x="2051" y="22"/>
                        </a:lnTo>
                        <a:lnTo>
                          <a:pt x="2000" y="0"/>
                        </a:lnTo>
                        <a:lnTo>
                          <a:pt x="1791" y="269"/>
                        </a:lnTo>
                        <a:lnTo>
                          <a:pt x="1600" y="357"/>
                        </a:lnTo>
                        <a:lnTo>
                          <a:pt x="1321" y="380"/>
                        </a:lnTo>
                        <a:lnTo>
                          <a:pt x="1235" y="691"/>
                        </a:lnTo>
                        <a:lnTo>
                          <a:pt x="1253" y="1047"/>
                        </a:lnTo>
                        <a:lnTo>
                          <a:pt x="1321" y="1520"/>
                        </a:lnTo>
                        <a:lnTo>
                          <a:pt x="1286" y="1741"/>
                        </a:lnTo>
                        <a:lnTo>
                          <a:pt x="1373" y="1921"/>
                        </a:lnTo>
                        <a:lnTo>
                          <a:pt x="1565" y="1965"/>
                        </a:lnTo>
                        <a:lnTo>
                          <a:pt x="1514" y="2971"/>
                        </a:lnTo>
                        <a:lnTo>
                          <a:pt x="991" y="3149"/>
                        </a:lnTo>
                        <a:lnTo>
                          <a:pt x="661" y="3080"/>
                        </a:lnTo>
                        <a:lnTo>
                          <a:pt x="332" y="2946"/>
                        </a:lnTo>
                        <a:lnTo>
                          <a:pt x="281" y="3036"/>
                        </a:lnTo>
                        <a:close/>
                      </a:path>
                    </a:pathLst>
                  </a:custGeom>
                  <a:solidFill>
                    <a:srgbClr val="FFC98E"/>
                  </a:solidFill>
                  <a:ln w="0">
                    <a:solidFill>
                      <a:srgbClr val="FFC98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7444" name="Freeform 42"/>
                  <p:cNvSpPr>
                    <a:spLocks/>
                  </p:cNvSpPr>
                  <p:nvPr/>
                </p:nvSpPr>
                <p:spPr bwMode="auto">
                  <a:xfrm>
                    <a:off x="3687" y="1331"/>
                    <a:ext cx="272" cy="424"/>
                  </a:xfrm>
                  <a:custGeom>
                    <a:avLst/>
                    <a:gdLst>
                      <a:gd name="T0" fmla="*/ 191 w 2174"/>
                      <a:gd name="T1" fmla="*/ 182 h 3394"/>
                      <a:gd name="T2" fmla="*/ 242 w 2174"/>
                      <a:gd name="T3" fmla="*/ 270 h 3394"/>
                      <a:gd name="T4" fmla="*/ 159 w 2174"/>
                      <a:gd name="T5" fmla="*/ 424 h 3394"/>
                      <a:gd name="T6" fmla="*/ 242 w 2174"/>
                      <a:gd name="T7" fmla="*/ 514 h 3394"/>
                      <a:gd name="T8" fmla="*/ 139 w 2174"/>
                      <a:gd name="T9" fmla="*/ 627 h 3394"/>
                      <a:gd name="T10" fmla="*/ 208 w 2174"/>
                      <a:gd name="T11" fmla="*/ 940 h 3394"/>
                      <a:gd name="T12" fmla="*/ 208 w 2174"/>
                      <a:gd name="T13" fmla="*/ 1093 h 3394"/>
                      <a:gd name="T14" fmla="*/ 0 w 2174"/>
                      <a:gd name="T15" fmla="*/ 1272 h 3394"/>
                      <a:gd name="T16" fmla="*/ 226 w 2174"/>
                      <a:gd name="T17" fmla="*/ 2032 h 3394"/>
                      <a:gd name="T18" fmla="*/ 261 w 2174"/>
                      <a:gd name="T19" fmla="*/ 3194 h 3394"/>
                      <a:gd name="T20" fmla="*/ 1424 w 2174"/>
                      <a:gd name="T21" fmla="*/ 3394 h 3394"/>
                      <a:gd name="T22" fmla="*/ 1406 w 2174"/>
                      <a:gd name="T23" fmla="*/ 3037 h 3394"/>
                      <a:gd name="T24" fmla="*/ 1323 w 2174"/>
                      <a:gd name="T25" fmla="*/ 2571 h 3394"/>
                      <a:gd name="T26" fmla="*/ 1180 w 2174"/>
                      <a:gd name="T27" fmla="*/ 1965 h 3394"/>
                      <a:gd name="T28" fmla="*/ 1165 w 2174"/>
                      <a:gd name="T29" fmla="*/ 1699 h 3394"/>
                      <a:gd name="T30" fmla="*/ 1668 w 2174"/>
                      <a:gd name="T31" fmla="*/ 1073 h 3394"/>
                      <a:gd name="T32" fmla="*/ 1842 w 2174"/>
                      <a:gd name="T33" fmla="*/ 983 h 3394"/>
                      <a:gd name="T34" fmla="*/ 1947 w 2174"/>
                      <a:gd name="T35" fmla="*/ 959 h 3394"/>
                      <a:gd name="T36" fmla="*/ 2086 w 2174"/>
                      <a:gd name="T37" fmla="*/ 805 h 3394"/>
                      <a:gd name="T38" fmla="*/ 2154 w 2174"/>
                      <a:gd name="T39" fmla="*/ 761 h 3394"/>
                      <a:gd name="T40" fmla="*/ 2174 w 2174"/>
                      <a:gd name="T41" fmla="*/ 403 h 3394"/>
                      <a:gd name="T42" fmla="*/ 2086 w 2174"/>
                      <a:gd name="T43" fmla="*/ 136 h 3394"/>
                      <a:gd name="T44" fmla="*/ 1999 w 2174"/>
                      <a:gd name="T45" fmla="*/ 201 h 3394"/>
                      <a:gd name="T46" fmla="*/ 1635 w 2174"/>
                      <a:gd name="T47" fmla="*/ 0 h 3394"/>
                      <a:gd name="T48" fmla="*/ 991 w 2174"/>
                      <a:gd name="T49" fmla="*/ 136 h 3394"/>
                      <a:gd name="T50" fmla="*/ 627 w 2174"/>
                      <a:gd name="T51" fmla="*/ 581 h 3394"/>
                      <a:gd name="T52" fmla="*/ 415 w 2174"/>
                      <a:gd name="T53" fmla="*/ 379 h 3394"/>
                      <a:gd name="T54" fmla="*/ 574 w 2174"/>
                      <a:gd name="T55" fmla="*/ 111 h 3394"/>
                      <a:gd name="T56" fmla="*/ 314 w 2174"/>
                      <a:gd name="T57" fmla="*/ 182 h 3394"/>
                      <a:gd name="T58" fmla="*/ 191 w 2174"/>
                      <a:gd name="T59" fmla="*/ 182 h 3394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2174"/>
                      <a:gd name="T91" fmla="*/ 0 h 3394"/>
                      <a:gd name="T92" fmla="*/ 2174 w 2174"/>
                      <a:gd name="T93" fmla="*/ 3394 h 3394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2174" h="3394">
                        <a:moveTo>
                          <a:pt x="191" y="182"/>
                        </a:moveTo>
                        <a:lnTo>
                          <a:pt x="242" y="270"/>
                        </a:lnTo>
                        <a:lnTo>
                          <a:pt x="159" y="424"/>
                        </a:lnTo>
                        <a:lnTo>
                          <a:pt x="242" y="514"/>
                        </a:lnTo>
                        <a:lnTo>
                          <a:pt x="139" y="627"/>
                        </a:lnTo>
                        <a:lnTo>
                          <a:pt x="208" y="940"/>
                        </a:lnTo>
                        <a:lnTo>
                          <a:pt x="208" y="1093"/>
                        </a:lnTo>
                        <a:lnTo>
                          <a:pt x="0" y="1272"/>
                        </a:lnTo>
                        <a:lnTo>
                          <a:pt x="226" y="2032"/>
                        </a:lnTo>
                        <a:lnTo>
                          <a:pt x="261" y="3194"/>
                        </a:lnTo>
                        <a:lnTo>
                          <a:pt x="1424" y="3394"/>
                        </a:lnTo>
                        <a:lnTo>
                          <a:pt x="1406" y="3037"/>
                        </a:lnTo>
                        <a:lnTo>
                          <a:pt x="1323" y="2571"/>
                        </a:lnTo>
                        <a:lnTo>
                          <a:pt x="1180" y="1965"/>
                        </a:lnTo>
                        <a:lnTo>
                          <a:pt x="1165" y="1699"/>
                        </a:lnTo>
                        <a:lnTo>
                          <a:pt x="1668" y="1073"/>
                        </a:lnTo>
                        <a:lnTo>
                          <a:pt x="1842" y="983"/>
                        </a:lnTo>
                        <a:lnTo>
                          <a:pt x="1947" y="959"/>
                        </a:lnTo>
                        <a:lnTo>
                          <a:pt x="2086" y="805"/>
                        </a:lnTo>
                        <a:lnTo>
                          <a:pt x="2154" y="761"/>
                        </a:lnTo>
                        <a:lnTo>
                          <a:pt x="2174" y="403"/>
                        </a:lnTo>
                        <a:lnTo>
                          <a:pt x="2086" y="136"/>
                        </a:lnTo>
                        <a:lnTo>
                          <a:pt x="1999" y="201"/>
                        </a:lnTo>
                        <a:lnTo>
                          <a:pt x="1635" y="0"/>
                        </a:lnTo>
                        <a:lnTo>
                          <a:pt x="991" y="136"/>
                        </a:lnTo>
                        <a:lnTo>
                          <a:pt x="627" y="581"/>
                        </a:lnTo>
                        <a:lnTo>
                          <a:pt x="415" y="379"/>
                        </a:lnTo>
                        <a:lnTo>
                          <a:pt x="574" y="111"/>
                        </a:lnTo>
                        <a:lnTo>
                          <a:pt x="314" y="182"/>
                        </a:lnTo>
                        <a:lnTo>
                          <a:pt x="191" y="182"/>
                        </a:lnTo>
                        <a:close/>
                      </a:path>
                    </a:pathLst>
                  </a:custGeom>
                  <a:solidFill>
                    <a:srgbClr val="FFEA00"/>
                  </a:solidFill>
                  <a:ln w="0">
                    <a:solidFill>
                      <a:srgbClr val="FFEA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7445" name="Freeform 43"/>
                  <p:cNvSpPr>
                    <a:spLocks/>
                  </p:cNvSpPr>
                  <p:nvPr/>
                </p:nvSpPr>
                <p:spPr bwMode="auto">
                  <a:xfrm>
                    <a:off x="3663" y="1487"/>
                    <a:ext cx="69" cy="92"/>
                  </a:xfrm>
                  <a:custGeom>
                    <a:avLst/>
                    <a:gdLst>
                      <a:gd name="T0" fmla="*/ 0 w 556"/>
                      <a:gd name="T1" fmla="*/ 90 h 738"/>
                      <a:gd name="T2" fmla="*/ 226 w 556"/>
                      <a:gd name="T3" fmla="*/ 0 h 738"/>
                      <a:gd name="T4" fmla="*/ 540 w 556"/>
                      <a:gd name="T5" fmla="*/ 156 h 738"/>
                      <a:gd name="T6" fmla="*/ 556 w 556"/>
                      <a:gd name="T7" fmla="*/ 378 h 738"/>
                      <a:gd name="T8" fmla="*/ 505 w 556"/>
                      <a:gd name="T9" fmla="*/ 580 h 738"/>
                      <a:gd name="T10" fmla="*/ 209 w 556"/>
                      <a:gd name="T11" fmla="*/ 738 h 738"/>
                      <a:gd name="T12" fmla="*/ 191 w 556"/>
                      <a:gd name="T13" fmla="*/ 626 h 738"/>
                      <a:gd name="T14" fmla="*/ 191 w 556"/>
                      <a:gd name="T15" fmla="*/ 448 h 738"/>
                      <a:gd name="T16" fmla="*/ 123 w 556"/>
                      <a:gd name="T17" fmla="*/ 180 h 738"/>
                      <a:gd name="T18" fmla="*/ 0 w 556"/>
                      <a:gd name="T19" fmla="*/ 90 h 7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556"/>
                      <a:gd name="T31" fmla="*/ 0 h 738"/>
                      <a:gd name="T32" fmla="*/ 556 w 556"/>
                      <a:gd name="T33" fmla="*/ 738 h 73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556" h="738">
                        <a:moveTo>
                          <a:pt x="0" y="90"/>
                        </a:moveTo>
                        <a:lnTo>
                          <a:pt x="226" y="0"/>
                        </a:lnTo>
                        <a:lnTo>
                          <a:pt x="540" y="156"/>
                        </a:lnTo>
                        <a:lnTo>
                          <a:pt x="556" y="378"/>
                        </a:lnTo>
                        <a:lnTo>
                          <a:pt x="505" y="580"/>
                        </a:lnTo>
                        <a:lnTo>
                          <a:pt x="209" y="738"/>
                        </a:lnTo>
                        <a:lnTo>
                          <a:pt x="191" y="626"/>
                        </a:lnTo>
                        <a:lnTo>
                          <a:pt x="191" y="448"/>
                        </a:lnTo>
                        <a:lnTo>
                          <a:pt x="123" y="180"/>
                        </a:lnTo>
                        <a:lnTo>
                          <a:pt x="0" y="90"/>
                        </a:lnTo>
                        <a:close/>
                      </a:path>
                    </a:pathLst>
                  </a:custGeom>
                  <a:solidFill>
                    <a:srgbClr val="0CC10C"/>
                  </a:solidFill>
                  <a:ln w="0">
                    <a:solidFill>
                      <a:srgbClr val="0CC10C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7446" name="Freeform 44"/>
                  <p:cNvSpPr>
                    <a:spLocks/>
                  </p:cNvSpPr>
                  <p:nvPr/>
                </p:nvSpPr>
                <p:spPr bwMode="auto">
                  <a:xfrm>
                    <a:off x="3717" y="1376"/>
                    <a:ext cx="57" cy="80"/>
                  </a:xfrm>
                  <a:custGeom>
                    <a:avLst/>
                    <a:gdLst>
                      <a:gd name="T0" fmla="*/ 0 w 455"/>
                      <a:gd name="T1" fmla="*/ 646 h 646"/>
                      <a:gd name="T2" fmla="*/ 194 w 455"/>
                      <a:gd name="T3" fmla="*/ 0 h 646"/>
                      <a:gd name="T4" fmla="*/ 455 w 455"/>
                      <a:gd name="T5" fmla="*/ 134 h 646"/>
                      <a:gd name="T6" fmla="*/ 314 w 455"/>
                      <a:gd name="T7" fmla="*/ 512 h 646"/>
                      <a:gd name="T8" fmla="*/ 0 w 455"/>
                      <a:gd name="T9" fmla="*/ 646 h 64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55"/>
                      <a:gd name="T16" fmla="*/ 0 h 646"/>
                      <a:gd name="T17" fmla="*/ 455 w 455"/>
                      <a:gd name="T18" fmla="*/ 646 h 64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55" h="646">
                        <a:moveTo>
                          <a:pt x="0" y="646"/>
                        </a:moveTo>
                        <a:lnTo>
                          <a:pt x="194" y="0"/>
                        </a:lnTo>
                        <a:lnTo>
                          <a:pt x="455" y="134"/>
                        </a:lnTo>
                        <a:lnTo>
                          <a:pt x="314" y="512"/>
                        </a:lnTo>
                        <a:lnTo>
                          <a:pt x="0" y="646"/>
                        </a:lnTo>
                        <a:close/>
                      </a:path>
                    </a:pathLst>
                  </a:custGeom>
                  <a:solidFill>
                    <a:srgbClr val="0CC10C"/>
                  </a:solidFill>
                  <a:ln w="0">
                    <a:solidFill>
                      <a:srgbClr val="0CC10C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7447" name="Freeform 45"/>
                  <p:cNvSpPr>
                    <a:spLocks/>
                  </p:cNvSpPr>
                  <p:nvPr/>
                </p:nvSpPr>
                <p:spPr bwMode="auto">
                  <a:xfrm>
                    <a:off x="3593" y="1784"/>
                    <a:ext cx="206" cy="289"/>
                  </a:xfrm>
                  <a:custGeom>
                    <a:avLst/>
                    <a:gdLst>
                      <a:gd name="T0" fmla="*/ 0 w 1651"/>
                      <a:gd name="T1" fmla="*/ 0 h 2313"/>
                      <a:gd name="T2" fmla="*/ 72 w 1651"/>
                      <a:gd name="T3" fmla="*/ 622 h 2313"/>
                      <a:gd name="T4" fmla="*/ 205 w 1651"/>
                      <a:gd name="T5" fmla="*/ 763 h 2313"/>
                      <a:gd name="T6" fmla="*/ 1224 w 1651"/>
                      <a:gd name="T7" fmla="*/ 1551 h 2313"/>
                      <a:gd name="T8" fmla="*/ 1317 w 1651"/>
                      <a:gd name="T9" fmla="*/ 1740 h 2313"/>
                      <a:gd name="T10" fmla="*/ 1057 w 1651"/>
                      <a:gd name="T11" fmla="*/ 2147 h 2313"/>
                      <a:gd name="T12" fmla="*/ 908 w 1651"/>
                      <a:gd name="T13" fmla="*/ 2287 h 2313"/>
                      <a:gd name="T14" fmla="*/ 1020 w 1651"/>
                      <a:gd name="T15" fmla="*/ 2313 h 2313"/>
                      <a:gd name="T16" fmla="*/ 1374 w 1651"/>
                      <a:gd name="T17" fmla="*/ 2216 h 2313"/>
                      <a:gd name="T18" fmla="*/ 1651 w 1651"/>
                      <a:gd name="T19" fmla="*/ 1882 h 2313"/>
                      <a:gd name="T20" fmla="*/ 1446 w 1651"/>
                      <a:gd name="T21" fmla="*/ 1551 h 2313"/>
                      <a:gd name="T22" fmla="*/ 1187 w 1651"/>
                      <a:gd name="T23" fmla="*/ 1048 h 2313"/>
                      <a:gd name="T24" fmla="*/ 925 w 1651"/>
                      <a:gd name="T25" fmla="*/ 691 h 2313"/>
                      <a:gd name="T26" fmla="*/ 778 w 1651"/>
                      <a:gd name="T27" fmla="*/ 550 h 2313"/>
                      <a:gd name="T28" fmla="*/ 574 w 1651"/>
                      <a:gd name="T29" fmla="*/ 477 h 2313"/>
                      <a:gd name="T30" fmla="*/ 556 w 1651"/>
                      <a:gd name="T31" fmla="*/ 191 h 2313"/>
                      <a:gd name="T32" fmla="*/ 277 w 1651"/>
                      <a:gd name="T33" fmla="*/ 143 h 2313"/>
                      <a:gd name="T34" fmla="*/ 0 w 1651"/>
                      <a:gd name="T35" fmla="*/ 0 h 2313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651"/>
                      <a:gd name="T55" fmla="*/ 0 h 2313"/>
                      <a:gd name="T56" fmla="*/ 1651 w 1651"/>
                      <a:gd name="T57" fmla="*/ 2313 h 2313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651" h="2313">
                        <a:moveTo>
                          <a:pt x="0" y="0"/>
                        </a:moveTo>
                        <a:lnTo>
                          <a:pt x="72" y="622"/>
                        </a:lnTo>
                        <a:lnTo>
                          <a:pt x="205" y="763"/>
                        </a:lnTo>
                        <a:lnTo>
                          <a:pt x="1224" y="1551"/>
                        </a:lnTo>
                        <a:lnTo>
                          <a:pt x="1317" y="1740"/>
                        </a:lnTo>
                        <a:lnTo>
                          <a:pt x="1057" y="2147"/>
                        </a:lnTo>
                        <a:lnTo>
                          <a:pt x="908" y="2287"/>
                        </a:lnTo>
                        <a:lnTo>
                          <a:pt x="1020" y="2313"/>
                        </a:lnTo>
                        <a:lnTo>
                          <a:pt x="1374" y="2216"/>
                        </a:lnTo>
                        <a:lnTo>
                          <a:pt x="1651" y="1882"/>
                        </a:lnTo>
                        <a:lnTo>
                          <a:pt x="1446" y="1551"/>
                        </a:lnTo>
                        <a:lnTo>
                          <a:pt x="1187" y="1048"/>
                        </a:lnTo>
                        <a:lnTo>
                          <a:pt x="925" y="691"/>
                        </a:lnTo>
                        <a:lnTo>
                          <a:pt x="778" y="550"/>
                        </a:lnTo>
                        <a:lnTo>
                          <a:pt x="574" y="477"/>
                        </a:lnTo>
                        <a:lnTo>
                          <a:pt x="556" y="191"/>
                        </a:lnTo>
                        <a:lnTo>
                          <a:pt x="277" y="14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C98E"/>
                  </a:solidFill>
                  <a:ln w="0">
                    <a:solidFill>
                      <a:srgbClr val="FFC98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7448" name="Freeform 46"/>
                  <p:cNvSpPr>
                    <a:spLocks/>
                  </p:cNvSpPr>
                  <p:nvPr/>
                </p:nvSpPr>
                <p:spPr bwMode="auto">
                  <a:xfrm>
                    <a:off x="3261" y="1682"/>
                    <a:ext cx="179" cy="328"/>
                  </a:xfrm>
                  <a:custGeom>
                    <a:avLst/>
                    <a:gdLst>
                      <a:gd name="T0" fmla="*/ 1076 w 1429"/>
                      <a:gd name="T1" fmla="*/ 0 h 2624"/>
                      <a:gd name="T2" fmla="*/ 465 w 1429"/>
                      <a:gd name="T3" fmla="*/ 1023 h 2624"/>
                      <a:gd name="T4" fmla="*/ 187 w 1429"/>
                      <a:gd name="T5" fmla="*/ 1572 h 2624"/>
                      <a:gd name="T6" fmla="*/ 0 w 1429"/>
                      <a:gd name="T7" fmla="*/ 2026 h 2624"/>
                      <a:gd name="T8" fmla="*/ 56 w 1429"/>
                      <a:gd name="T9" fmla="*/ 2624 h 2624"/>
                      <a:gd name="T10" fmla="*/ 297 w 1429"/>
                      <a:gd name="T11" fmla="*/ 2597 h 2624"/>
                      <a:gd name="T12" fmla="*/ 263 w 1429"/>
                      <a:gd name="T13" fmla="*/ 2334 h 2624"/>
                      <a:gd name="T14" fmla="*/ 297 w 1429"/>
                      <a:gd name="T15" fmla="*/ 2026 h 2624"/>
                      <a:gd name="T16" fmla="*/ 408 w 1429"/>
                      <a:gd name="T17" fmla="*/ 1714 h 2624"/>
                      <a:gd name="T18" fmla="*/ 669 w 1429"/>
                      <a:gd name="T19" fmla="*/ 1359 h 2624"/>
                      <a:gd name="T20" fmla="*/ 1185 w 1429"/>
                      <a:gd name="T21" fmla="*/ 713 h 2624"/>
                      <a:gd name="T22" fmla="*/ 1429 w 1429"/>
                      <a:gd name="T23" fmla="*/ 166 h 2624"/>
                      <a:gd name="T24" fmla="*/ 1282 w 1429"/>
                      <a:gd name="T25" fmla="*/ 23 h 2624"/>
                      <a:gd name="T26" fmla="*/ 1076 w 1429"/>
                      <a:gd name="T27" fmla="*/ 0 h 262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429"/>
                      <a:gd name="T43" fmla="*/ 0 h 2624"/>
                      <a:gd name="T44" fmla="*/ 1429 w 1429"/>
                      <a:gd name="T45" fmla="*/ 2624 h 262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429" h="2624">
                        <a:moveTo>
                          <a:pt x="1076" y="0"/>
                        </a:moveTo>
                        <a:lnTo>
                          <a:pt x="465" y="1023"/>
                        </a:lnTo>
                        <a:lnTo>
                          <a:pt x="187" y="1572"/>
                        </a:lnTo>
                        <a:lnTo>
                          <a:pt x="0" y="2026"/>
                        </a:lnTo>
                        <a:lnTo>
                          <a:pt x="56" y="2624"/>
                        </a:lnTo>
                        <a:lnTo>
                          <a:pt x="297" y="2597"/>
                        </a:lnTo>
                        <a:lnTo>
                          <a:pt x="263" y="2334"/>
                        </a:lnTo>
                        <a:lnTo>
                          <a:pt x="297" y="2026"/>
                        </a:lnTo>
                        <a:lnTo>
                          <a:pt x="408" y="1714"/>
                        </a:lnTo>
                        <a:lnTo>
                          <a:pt x="669" y="1359"/>
                        </a:lnTo>
                        <a:lnTo>
                          <a:pt x="1185" y="713"/>
                        </a:lnTo>
                        <a:lnTo>
                          <a:pt x="1429" y="166"/>
                        </a:lnTo>
                        <a:lnTo>
                          <a:pt x="1282" y="23"/>
                        </a:lnTo>
                        <a:lnTo>
                          <a:pt x="1076" y="0"/>
                        </a:lnTo>
                        <a:close/>
                      </a:path>
                    </a:pathLst>
                  </a:custGeom>
                  <a:solidFill>
                    <a:srgbClr val="FFC98E"/>
                  </a:solidFill>
                  <a:ln w="0">
                    <a:solidFill>
                      <a:srgbClr val="FFC98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7449" name="Freeform 47"/>
                  <p:cNvSpPr>
                    <a:spLocks/>
                  </p:cNvSpPr>
                  <p:nvPr/>
                </p:nvSpPr>
                <p:spPr bwMode="auto">
                  <a:xfrm>
                    <a:off x="3373" y="1620"/>
                    <a:ext cx="340" cy="196"/>
                  </a:xfrm>
                  <a:custGeom>
                    <a:avLst/>
                    <a:gdLst>
                      <a:gd name="T0" fmla="*/ 0 w 2722"/>
                      <a:gd name="T1" fmla="*/ 359 h 1573"/>
                      <a:gd name="T2" fmla="*/ 831 w 2722"/>
                      <a:gd name="T3" fmla="*/ 23 h 1573"/>
                      <a:gd name="T4" fmla="*/ 1092 w 2722"/>
                      <a:gd name="T5" fmla="*/ 23 h 1573"/>
                      <a:gd name="T6" fmla="*/ 1260 w 2722"/>
                      <a:gd name="T7" fmla="*/ 214 h 1573"/>
                      <a:gd name="T8" fmla="*/ 1760 w 2722"/>
                      <a:gd name="T9" fmla="*/ 311 h 1573"/>
                      <a:gd name="T10" fmla="*/ 2558 w 2722"/>
                      <a:gd name="T11" fmla="*/ 0 h 1573"/>
                      <a:gd name="T12" fmla="*/ 2722 w 2722"/>
                      <a:gd name="T13" fmla="*/ 1360 h 1573"/>
                      <a:gd name="T14" fmla="*/ 2371 w 2722"/>
                      <a:gd name="T15" fmla="*/ 1573 h 1573"/>
                      <a:gd name="T16" fmla="*/ 1703 w 2722"/>
                      <a:gd name="T17" fmla="*/ 1336 h 1573"/>
                      <a:gd name="T18" fmla="*/ 1165 w 2722"/>
                      <a:gd name="T19" fmla="*/ 1002 h 1573"/>
                      <a:gd name="T20" fmla="*/ 629 w 2722"/>
                      <a:gd name="T21" fmla="*/ 787 h 1573"/>
                      <a:gd name="T22" fmla="*/ 183 w 2722"/>
                      <a:gd name="T23" fmla="*/ 596 h 1573"/>
                      <a:gd name="T24" fmla="*/ 73 w 2722"/>
                      <a:gd name="T25" fmla="*/ 453 h 1573"/>
                      <a:gd name="T26" fmla="*/ 0 w 2722"/>
                      <a:gd name="T27" fmla="*/ 359 h 1573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2722"/>
                      <a:gd name="T43" fmla="*/ 0 h 1573"/>
                      <a:gd name="T44" fmla="*/ 2722 w 2722"/>
                      <a:gd name="T45" fmla="*/ 1573 h 1573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2722" h="1573">
                        <a:moveTo>
                          <a:pt x="0" y="359"/>
                        </a:moveTo>
                        <a:lnTo>
                          <a:pt x="831" y="23"/>
                        </a:lnTo>
                        <a:lnTo>
                          <a:pt x="1092" y="23"/>
                        </a:lnTo>
                        <a:lnTo>
                          <a:pt x="1260" y="214"/>
                        </a:lnTo>
                        <a:lnTo>
                          <a:pt x="1760" y="311"/>
                        </a:lnTo>
                        <a:lnTo>
                          <a:pt x="2558" y="0"/>
                        </a:lnTo>
                        <a:lnTo>
                          <a:pt x="2722" y="1360"/>
                        </a:lnTo>
                        <a:lnTo>
                          <a:pt x="2371" y="1573"/>
                        </a:lnTo>
                        <a:lnTo>
                          <a:pt x="1703" y="1336"/>
                        </a:lnTo>
                        <a:lnTo>
                          <a:pt x="1165" y="1002"/>
                        </a:lnTo>
                        <a:lnTo>
                          <a:pt x="629" y="787"/>
                        </a:lnTo>
                        <a:lnTo>
                          <a:pt x="183" y="596"/>
                        </a:lnTo>
                        <a:lnTo>
                          <a:pt x="73" y="453"/>
                        </a:lnTo>
                        <a:lnTo>
                          <a:pt x="0" y="359"/>
                        </a:lnTo>
                        <a:close/>
                      </a:path>
                    </a:pathLst>
                  </a:custGeom>
                  <a:solidFill>
                    <a:srgbClr val="0CC10C"/>
                  </a:solidFill>
                  <a:ln w="0">
                    <a:solidFill>
                      <a:srgbClr val="0CC10C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7450" name="Freeform 48"/>
                  <p:cNvSpPr>
                    <a:spLocks/>
                  </p:cNvSpPr>
                  <p:nvPr/>
                </p:nvSpPr>
                <p:spPr bwMode="auto">
                  <a:xfrm>
                    <a:off x="3694" y="1053"/>
                    <a:ext cx="63" cy="84"/>
                  </a:xfrm>
                  <a:custGeom>
                    <a:avLst/>
                    <a:gdLst>
                      <a:gd name="T0" fmla="*/ 281 w 503"/>
                      <a:gd name="T1" fmla="*/ 0 h 668"/>
                      <a:gd name="T2" fmla="*/ 94 w 503"/>
                      <a:gd name="T3" fmla="*/ 120 h 668"/>
                      <a:gd name="T4" fmla="*/ 0 w 503"/>
                      <a:gd name="T5" fmla="*/ 290 h 668"/>
                      <a:gd name="T6" fmla="*/ 0 w 503"/>
                      <a:gd name="T7" fmla="*/ 503 h 668"/>
                      <a:gd name="T8" fmla="*/ 131 w 503"/>
                      <a:gd name="T9" fmla="*/ 668 h 668"/>
                      <a:gd name="T10" fmla="*/ 503 w 503"/>
                      <a:gd name="T11" fmla="*/ 97 h 668"/>
                      <a:gd name="T12" fmla="*/ 111 w 503"/>
                      <a:gd name="T13" fmla="*/ 454 h 668"/>
                      <a:gd name="T14" fmla="*/ 428 w 503"/>
                      <a:gd name="T15" fmla="*/ 26 h 668"/>
                      <a:gd name="T16" fmla="*/ 111 w 503"/>
                      <a:gd name="T17" fmla="*/ 263 h 668"/>
                      <a:gd name="T18" fmla="*/ 281 w 503"/>
                      <a:gd name="T19" fmla="*/ 0 h 66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503"/>
                      <a:gd name="T31" fmla="*/ 0 h 668"/>
                      <a:gd name="T32" fmla="*/ 503 w 503"/>
                      <a:gd name="T33" fmla="*/ 668 h 66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503" h="668">
                        <a:moveTo>
                          <a:pt x="281" y="0"/>
                        </a:moveTo>
                        <a:lnTo>
                          <a:pt x="94" y="120"/>
                        </a:lnTo>
                        <a:lnTo>
                          <a:pt x="0" y="290"/>
                        </a:lnTo>
                        <a:lnTo>
                          <a:pt x="0" y="503"/>
                        </a:lnTo>
                        <a:lnTo>
                          <a:pt x="131" y="668"/>
                        </a:lnTo>
                        <a:lnTo>
                          <a:pt x="503" y="97"/>
                        </a:lnTo>
                        <a:lnTo>
                          <a:pt x="111" y="454"/>
                        </a:lnTo>
                        <a:lnTo>
                          <a:pt x="428" y="26"/>
                        </a:lnTo>
                        <a:lnTo>
                          <a:pt x="111" y="263"/>
                        </a:lnTo>
                        <a:lnTo>
                          <a:pt x="28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7451" name="Freeform 49"/>
                  <p:cNvSpPr>
                    <a:spLocks/>
                  </p:cNvSpPr>
                  <p:nvPr/>
                </p:nvSpPr>
                <p:spPr bwMode="auto">
                  <a:xfrm>
                    <a:off x="3806" y="1059"/>
                    <a:ext cx="90" cy="99"/>
                  </a:xfrm>
                  <a:custGeom>
                    <a:avLst/>
                    <a:gdLst>
                      <a:gd name="T0" fmla="*/ 259 w 722"/>
                      <a:gd name="T1" fmla="*/ 24 h 789"/>
                      <a:gd name="T2" fmla="*/ 111 w 722"/>
                      <a:gd name="T3" fmla="*/ 146 h 789"/>
                      <a:gd name="T4" fmla="*/ 0 w 722"/>
                      <a:gd name="T5" fmla="*/ 358 h 789"/>
                      <a:gd name="T6" fmla="*/ 19 w 722"/>
                      <a:gd name="T7" fmla="*/ 526 h 789"/>
                      <a:gd name="T8" fmla="*/ 92 w 722"/>
                      <a:gd name="T9" fmla="*/ 692 h 789"/>
                      <a:gd name="T10" fmla="*/ 204 w 722"/>
                      <a:gd name="T11" fmla="*/ 789 h 789"/>
                      <a:gd name="T12" fmla="*/ 687 w 722"/>
                      <a:gd name="T13" fmla="*/ 526 h 789"/>
                      <a:gd name="T14" fmla="*/ 703 w 722"/>
                      <a:gd name="T15" fmla="*/ 383 h 789"/>
                      <a:gd name="T16" fmla="*/ 222 w 722"/>
                      <a:gd name="T17" fmla="*/ 646 h 789"/>
                      <a:gd name="T18" fmla="*/ 184 w 722"/>
                      <a:gd name="T19" fmla="*/ 597 h 789"/>
                      <a:gd name="T20" fmla="*/ 722 w 722"/>
                      <a:gd name="T21" fmla="*/ 215 h 789"/>
                      <a:gd name="T22" fmla="*/ 628 w 722"/>
                      <a:gd name="T23" fmla="*/ 146 h 789"/>
                      <a:gd name="T24" fmla="*/ 184 w 722"/>
                      <a:gd name="T25" fmla="*/ 431 h 789"/>
                      <a:gd name="T26" fmla="*/ 204 w 722"/>
                      <a:gd name="T27" fmla="*/ 337 h 789"/>
                      <a:gd name="T28" fmla="*/ 498 w 722"/>
                      <a:gd name="T29" fmla="*/ 49 h 789"/>
                      <a:gd name="T30" fmla="*/ 408 w 722"/>
                      <a:gd name="T31" fmla="*/ 0 h 789"/>
                      <a:gd name="T32" fmla="*/ 259 w 722"/>
                      <a:gd name="T33" fmla="*/ 24 h 789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722"/>
                      <a:gd name="T52" fmla="*/ 0 h 789"/>
                      <a:gd name="T53" fmla="*/ 722 w 722"/>
                      <a:gd name="T54" fmla="*/ 789 h 789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722" h="789">
                        <a:moveTo>
                          <a:pt x="259" y="24"/>
                        </a:moveTo>
                        <a:lnTo>
                          <a:pt x="111" y="146"/>
                        </a:lnTo>
                        <a:lnTo>
                          <a:pt x="0" y="358"/>
                        </a:lnTo>
                        <a:lnTo>
                          <a:pt x="19" y="526"/>
                        </a:lnTo>
                        <a:lnTo>
                          <a:pt x="92" y="692"/>
                        </a:lnTo>
                        <a:lnTo>
                          <a:pt x="204" y="789"/>
                        </a:lnTo>
                        <a:lnTo>
                          <a:pt x="687" y="526"/>
                        </a:lnTo>
                        <a:lnTo>
                          <a:pt x="703" y="383"/>
                        </a:lnTo>
                        <a:lnTo>
                          <a:pt x="222" y="646"/>
                        </a:lnTo>
                        <a:lnTo>
                          <a:pt x="184" y="597"/>
                        </a:lnTo>
                        <a:lnTo>
                          <a:pt x="722" y="215"/>
                        </a:lnTo>
                        <a:lnTo>
                          <a:pt x="628" y="146"/>
                        </a:lnTo>
                        <a:lnTo>
                          <a:pt x="184" y="431"/>
                        </a:lnTo>
                        <a:lnTo>
                          <a:pt x="204" y="337"/>
                        </a:lnTo>
                        <a:lnTo>
                          <a:pt x="498" y="49"/>
                        </a:lnTo>
                        <a:lnTo>
                          <a:pt x="408" y="0"/>
                        </a:lnTo>
                        <a:lnTo>
                          <a:pt x="259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7452" name="Freeform 50"/>
                  <p:cNvSpPr>
                    <a:spLocks/>
                  </p:cNvSpPr>
                  <p:nvPr/>
                </p:nvSpPr>
                <p:spPr bwMode="auto">
                  <a:xfrm>
                    <a:off x="3725" y="1214"/>
                    <a:ext cx="90" cy="39"/>
                  </a:xfrm>
                  <a:custGeom>
                    <a:avLst/>
                    <a:gdLst>
                      <a:gd name="T0" fmla="*/ 38 w 723"/>
                      <a:gd name="T1" fmla="*/ 0 h 310"/>
                      <a:gd name="T2" fmla="*/ 332 w 723"/>
                      <a:gd name="T3" fmla="*/ 24 h 310"/>
                      <a:gd name="T4" fmla="*/ 557 w 723"/>
                      <a:gd name="T5" fmla="*/ 119 h 310"/>
                      <a:gd name="T6" fmla="*/ 723 w 723"/>
                      <a:gd name="T7" fmla="*/ 239 h 310"/>
                      <a:gd name="T8" fmla="*/ 518 w 723"/>
                      <a:gd name="T9" fmla="*/ 310 h 310"/>
                      <a:gd name="T10" fmla="*/ 223 w 723"/>
                      <a:gd name="T11" fmla="*/ 310 h 310"/>
                      <a:gd name="T12" fmla="*/ 0 w 723"/>
                      <a:gd name="T13" fmla="*/ 167 h 310"/>
                      <a:gd name="T14" fmla="*/ 38 w 723"/>
                      <a:gd name="T15" fmla="*/ 0 h 31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723"/>
                      <a:gd name="T25" fmla="*/ 0 h 310"/>
                      <a:gd name="T26" fmla="*/ 723 w 723"/>
                      <a:gd name="T27" fmla="*/ 310 h 31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723" h="310">
                        <a:moveTo>
                          <a:pt x="38" y="0"/>
                        </a:moveTo>
                        <a:lnTo>
                          <a:pt x="332" y="24"/>
                        </a:lnTo>
                        <a:lnTo>
                          <a:pt x="557" y="119"/>
                        </a:lnTo>
                        <a:lnTo>
                          <a:pt x="723" y="239"/>
                        </a:lnTo>
                        <a:lnTo>
                          <a:pt x="518" y="310"/>
                        </a:lnTo>
                        <a:lnTo>
                          <a:pt x="223" y="310"/>
                        </a:lnTo>
                        <a:lnTo>
                          <a:pt x="0" y="167"/>
                        </a:lnTo>
                        <a:lnTo>
                          <a:pt x="3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7453" name="Freeform 51"/>
                  <p:cNvSpPr>
                    <a:spLocks/>
                  </p:cNvSpPr>
                  <p:nvPr/>
                </p:nvSpPr>
                <p:spPr bwMode="auto">
                  <a:xfrm>
                    <a:off x="3559" y="598"/>
                    <a:ext cx="184" cy="67"/>
                  </a:xfrm>
                  <a:custGeom>
                    <a:avLst/>
                    <a:gdLst>
                      <a:gd name="T0" fmla="*/ 0 w 1472"/>
                      <a:gd name="T1" fmla="*/ 88 h 529"/>
                      <a:gd name="T2" fmla="*/ 618 w 1472"/>
                      <a:gd name="T3" fmla="*/ 88 h 529"/>
                      <a:gd name="T4" fmla="*/ 1472 w 1472"/>
                      <a:gd name="T5" fmla="*/ 0 h 529"/>
                      <a:gd name="T6" fmla="*/ 446 w 1472"/>
                      <a:gd name="T7" fmla="*/ 310 h 529"/>
                      <a:gd name="T8" fmla="*/ 35 w 1472"/>
                      <a:gd name="T9" fmla="*/ 529 h 529"/>
                      <a:gd name="T10" fmla="*/ 0 w 1472"/>
                      <a:gd name="T11" fmla="*/ 220 h 529"/>
                      <a:gd name="T12" fmla="*/ 0 w 1472"/>
                      <a:gd name="T13" fmla="*/ 88 h 52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472"/>
                      <a:gd name="T22" fmla="*/ 0 h 529"/>
                      <a:gd name="T23" fmla="*/ 1472 w 1472"/>
                      <a:gd name="T24" fmla="*/ 529 h 529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472" h="529">
                        <a:moveTo>
                          <a:pt x="0" y="88"/>
                        </a:moveTo>
                        <a:lnTo>
                          <a:pt x="618" y="88"/>
                        </a:lnTo>
                        <a:lnTo>
                          <a:pt x="1472" y="0"/>
                        </a:lnTo>
                        <a:lnTo>
                          <a:pt x="446" y="310"/>
                        </a:lnTo>
                        <a:lnTo>
                          <a:pt x="35" y="529"/>
                        </a:lnTo>
                        <a:lnTo>
                          <a:pt x="0" y="220"/>
                        </a:lnTo>
                        <a:lnTo>
                          <a:pt x="0" y="8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7454" name="Freeform 52"/>
                  <p:cNvSpPr>
                    <a:spLocks/>
                  </p:cNvSpPr>
                  <p:nvPr/>
                </p:nvSpPr>
                <p:spPr bwMode="auto">
                  <a:xfrm>
                    <a:off x="3447" y="681"/>
                    <a:ext cx="214" cy="33"/>
                  </a:xfrm>
                  <a:custGeom>
                    <a:avLst/>
                    <a:gdLst>
                      <a:gd name="T0" fmla="*/ 0 w 1709"/>
                      <a:gd name="T1" fmla="*/ 88 h 264"/>
                      <a:gd name="T2" fmla="*/ 1709 w 1709"/>
                      <a:gd name="T3" fmla="*/ 0 h 264"/>
                      <a:gd name="T4" fmla="*/ 139 w 1709"/>
                      <a:gd name="T5" fmla="*/ 264 h 264"/>
                      <a:gd name="T6" fmla="*/ 0 w 1709"/>
                      <a:gd name="T7" fmla="*/ 88 h 26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709"/>
                      <a:gd name="T13" fmla="*/ 0 h 264"/>
                      <a:gd name="T14" fmla="*/ 1709 w 1709"/>
                      <a:gd name="T15" fmla="*/ 264 h 26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709" h="264">
                        <a:moveTo>
                          <a:pt x="0" y="88"/>
                        </a:moveTo>
                        <a:lnTo>
                          <a:pt x="1709" y="0"/>
                        </a:lnTo>
                        <a:lnTo>
                          <a:pt x="139" y="264"/>
                        </a:lnTo>
                        <a:lnTo>
                          <a:pt x="0" y="8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7455" name="Freeform 53"/>
                  <p:cNvSpPr>
                    <a:spLocks/>
                  </p:cNvSpPr>
                  <p:nvPr/>
                </p:nvSpPr>
                <p:spPr bwMode="auto">
                  <a:xfrm>
                    <a:off x="3338" y="680"/>
                    <a:ext cx="317" cy="247"/>
                  </a:xfrm>
                  <a:custGeom>
                    <a:avLst/>
                    <a:gdLst>
                      <a:gd name="T0" fmla="*/ 2532 w 2532"/>
                      <a:gd name="T1" fmla="*/ 0 h 1981"/>
                      <a:gd name="T2" fmla="*/ 1778 w 2532"/>
                      <a:gd name="T3" fmla="*/ 75 h 1981"/>
                      <a:gd name="T4" fmla="*/ 1055 w 2532"/>
                      <a:gd name="T5" fmla="*/ 38 h 1981"/>
                      <a:gd name="T6" fmla="*/ 693 w 2532"/>
                      <a:gd name="T7" fmla="*/ 38 h 1981"/>
                      <a:gd name="T8" fmla="*/ 994 w 2532"/>
                      <a:gd name="T9" fmla="*/ 310 h 1981"/>
                      <a:gd name="T10" fmla="*/ 272 w 2532"/>
                      <a:gd name="T11" fmla="*/ 466 h 1981"/>
                      <a:gd name="T12" fmla="*/ 576 w 2532"/>
                      <a:gd name="T13" fmla="*/ 738 h 1981"/>
                      <a:gd name="T14" fmla="*/ 361 w 2532"/>
                      <a:gd name="T15" fmla="*/ 815 h 1981"/>
                      <a:gd name="T16" fmla="*/ 454 w 2532"/>
                      <a:gd name="T17" fmla="*/ 1048 h 1981"/>
                      <a:gd name="T18" fmla="*/ 212 w 2532"/>
                      <a:gd name="T19" fmla="*/ 1087 h 1981"/>
                      <a:gd name="T20" fmla="*/ 422 w 2532"/>
                      <a:gd name="T21" fmla="*/ 1360 h 1981"/>
                      <a:gd name="T22" fmla="*/ 152 w 2532"/>
                      <a:gd name="T23" fmla="*/ 1478 h 1981"/>
                      <a:gd name="T24" fmla="*/ 272 w 2532"/>
                      <a:gd name="T25" fmla="*/ 1711 h 1981"/>
                      <a:gd name="T26" fmla="*/ 0 w 2532"/>
                      <a:gd name="T27" fmla="*/ 1867 h 1981"/>
                      <a:gd name="T28" fmla="*/ 92 w 2532"/>
                      <a:gd name="T29" fmla="*/ 1981 h 1981"/>
                      <a:gd name="T30" fmla="*/ 92 w 2532"/>
                      <a:gd name="T31" fmla="*/ 1867 h 1981"/>
                      <a:gd name="T32" fmla="*/ 394 w 2532"/>
                      <a:gd name="T33" fmla="*/ 1748 h 1981"/>
                      <a:gd name="T34" fmla="*/ 242 w 2532"/>
                      <a:gd name="T35" fmla="*/ 1515 h 1981"/>
                      <a:gd name="T36" fmla="*/ 484 w 2532"/>
                      <a:gd name="T37" fmla="*/ 1397 h 1981"/>
                      <a:gd name="T38" fmla="*/ 332 w 2532"/>
                      <a:gd name="T39" fmla="*/ 1167 h 1981"/>
                      <a:gd name="T40" fmla="*/ 544 w 2532"/>
                      <a:gd name="T41" fmla="*/ 1087 h 1981"/>
                      <a:gd name="T42" fmla="*/ 484 w 2532"/>
                      <a:gd name="T43" fmla="*/ 815 h 1981"/>
                      <a:gd name="T44" fmla="*/ 2081 w 2532"/>
                      <a:gd name="T45" fmla="*/ 584 h 1981"/>
                      <a:gd name="T46" fmla="*/ 602 w 2532"/>
                      <a:gd name="T47" fmla="*/ 699 h 1981"/>
                      <a:gd name="T48" fmla="*/ 422 w 2532"/>
                      <a:gd name="T49" fmla="*/ 506 h 1981"/>
                      <a:gd name="T50" fmla="*/ 2291 w 2532"/>
                      <a:gd name="T51" fmla="*/ 234 h 1981"/>
                      <a:gd name="T52" fmla="*/ 1117 w 2532"/>
                      <a:gd name="T53" fmla="*/ 310 h 1981"/>
                      <a:gd name="T54" fmla="*/ 906 w 2532"/>
                      <a:gd name="T55" fmla="*/ 75 h 1981"/>
                      <a:gd name="T56" fmla="*/ 1387 w 2532"/>
                      <a:gd name="T57" fmla="*/ 154 h 1981"/>
                      <a:gd name="T58" fmla="*/ 2051 w 2532"/>
                      <a:gd name="T59" fmla="*/ 75 h 1981"/>
                      <a:gd name="T60" fmla="*/ 2532 w 2532"/>
                      <a:gd name="T61" fmla="*/ 0 h 1981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2532"/>
                      <a:gd name="T94" fmla="*/ 0 h 1981"/>
                      <a:gd name="T95" fmla="*/ 2532 w 2532"/>
                      <a:gd name="T96" fmla="*/ 1981 h 1981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2532" h="1981">
                        <a:moveTo>
                          <a:pt x="2532" y="0"/>
                        </a:moveTo>
                        <a:lnTo>
                          <a:pt x="1778" y="75"/>
                        </a:lnTo>
                        <a:lnTo>
                          <a:pt x="1055" y="38"/>
                        </a:lnTo>
                        <a:lnTo>
                          <a:pt x="693" y="38"/>
                        </a:lnTo>
                        <a:lnTo>
                          <a:pt x="994" y="310"/>
                        </a:lnTo>
                        <a:lnTo>
                          <a:pt x="272" y="466"/>
                        </a:lnTo>
                        <a:lnTo>
                          <a:pt x="576" y="738"/>
                        </a:lnTo>
                        <a:lnTo>
                          <a:pt x="361" y="815"/>
                        </a:lnTo>
                        <a:lnTo>
                          <a:pt x="454" y="1048"/>
                        </a:lnTo>
                        <a:lnTo>
                          <a:pt x="212" y="1087"/>
                        </a:lnTo>
                        <a:lnTo>
                          <a:pt x="422" y="1360"/>
                        </a:lnTo>
                        <a:lnTo>
                          <a:pt x="152" y="1478"/>
                        </a:lnTo>
                        <a:lnTo>
                          <a:pt x="272" y="1711"/>
                        </a:lnTo>
                        <a:lnTo>
                          <a:pt x="0" y="1867"/>
                        </a:lnTo>
                        <a:lnTo>
                          <a:pt x="92" y="1981"/>
                        </a:lnTo>
                        <a:lnTo>
                          <a:pt x="92" y="1867"/>
                        </a:lnTo>
                        <a:lnTo>
                          <a:pt x="394" y="1748"/>
                        </a:lnTo>
                        <a:lnTo>
                          <a:pt x="242" y="1515"/>
                        </a:lnTo>
                        <a:lnTo>
                          <a:pt x="484" y="1397"/>
                        </a:lnTo>
                        <a:lnTo>
                          <a:pt x="332" y="1167"/>
                        </a:lnTo>
                        <a:lnTo>
                          <a:pt x="544" y="1087"/>
                        </a:lnTo>
                        <a:lnTo>
                          <a:pt x="484" y="815"/>
                        </a:lnTo>
                        <a:lnTo>
                          <a:pt x="2081" y="584"/>
                        </a:lnTo>
                        <a:lnTo>
                          <a:pt x="602" y="699"/>
                        </a:lnTo>
                        <a:lnTo>
                          <a:pt x="422" y="506"/>
                        </a:lnTo>
                        <a:lnTo>
                          <a:pt x="2291" y="234"/>
                        </a:lnTo>
                        <a:lnTo>
                          <a:pt x="1117" y="310"/>
                        </a:lnTo>
                        <a:lnTo>
                          <a:pt x="906" y="75"/>
                        </a:lnTo>
                        <a:lnTo>
                          <a:pt x="1387" y="154"/>
                        </a:lnTo>
                        <a:lnTo>
                          <a:pt x="2051" y="75"/>
                        </a:lnTo>
                        <a:lnTo>
                          <a:pt x="253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7456" name="Freeform 54"/>
                  <p:cNvSpPr>
                    <a:spLocks/>
                  </p:cNvSpPr>
                  <p:nvPr/>
                </p:nvSpPr>
                <p:spPr bwMode="auto">
                  <a:xfrm>
                    <a:off x="3225" y="927"/>
                    <a:ext cx="332" cy="132"/>
                  </a:xfrm>
                  <a:custGeom>
                    <a:avLst/>
                    <a:gdLst>
                      <a:gd name="T0" fmla="*/ 812 w 2652"/>
                      <a:gd name="T1" fmla="*/ 0 h 1052"/>
                      <a:gd name="T2" fmla="*/ 362 w 2652"/>
                      <a:gd name="T3" fmla="*/ 119 h 1052"/>
                      <a:gd name="T4" fmla="*/ 0 w 2652"/>
                      <a:gd name="T5" fmla="*/ 312 h 1052"/>
                      <a:gd name="T6" fmla="*/ 902 w 2652"/>
                      <a:gd name="T7" fmla="*/ 661 h 1052"/>
                      <a:gd name="T8" fmla="*/ 1206 w 2652"/>
                      <a:gd name="T9" fmla="*/ 584 h 1052"/>
                      <a:gd name="T10" fmla="*/ 1324 w 2652"/>
                      <a:gd name="T11" fmla="*/ 624 h 1052"/>
                      <a:gd name="T12" fmla="*/ 1748 w 2652"/>
                      <a:gd name="T13" fmla="*/ 624 h 1052"/>
                      <a:gd name="T14" fmla="*/ 1386 w 2652"/>
                      <a:gd name="T15" fmla="*/ 741 h 1052"/>
                      <a:gd name="T16" fmla="*/ 1478 w 2652"/>
                      <a:gd name="T17" fmla="*/ 896 h 1052"/>
                      <a:gd name="T18" fmla="*/ 2112 w 2652"/>
                      <a:gd name="T19" fmla="*/ 859 h 1052"/>
                      <a:gd name="T20" fmla="*/ 1748 w 2652"/>
                      <a:gd name="T21" fmla="*/ 935 h 1052"/>
                      <a:gd name="T22" fmla="*/ 1896 w 2652"/>
                      <a:gd name="T23" fmla="*/ 1052 h 1052"/>
                      <a:gd name="T24" fmla="*/ 2441 w 2652"/>
                      <a:gd name="T25" fmla="*/ 817 h 1052"/>
                      <a:gd name="T26" fmla="*/ 2410 w 2652"/>
                      <a:gd name="T27" fmla="*/ 661 h 1052"/>
                      <a:gd name="T28" fmla="*/ 2652 w 2652"/>
                      <a:gd name="T29" fmla="*/ 545 h 1052"/>
                      <a:gd name="T30" fmla="*/ 2472 w 2652"/>
                      <a:gd name="T31" fmla="*/ 507 h 1052"/>
                      <a:gd name="T32" fmla="*/ 2652 w 2652"/>
                      <a:gd name="T33" fmla="*/ 389 h 1052"/>
                      <a:gd name="T34" fmla="*/ 2562 w 2652"/>
                      <a:gd name="T35" fmla="*/ 312 h 1052"/>
                      <a:gd name="T36" fmla="*/ 1748 w 2652"/>
                      <a:gd name="T37" fmla="*/ 389 h 1052"/>
                      <a:gd name="T38" fmla="*/ 1144 w 2652"/>
                      <a:gd name="T39" fmla="*/ 545 h 1052"/>
                      <a:gd name="T40" fmla="*/ 962 w 2652"/>
                      <a:gd name="T41" fmla="*/ 584 h 1052"/>
                      <a:gd name="T42" fmla="*/ 90 w 2652"/>
                      <a:gd name="T43" fmla="*/ 312 h 1052"/>
                      <a:gd name="T44" fmla="*/ 512 w 2652"/>
                      <a:gd name="T45" fmla="*/ 119 h 1052"/>
                      <a:gd name="T46" fmla="*/ 812 w 2652"/>
                      <a:gd name="T47" fmla="*/ 0 h 1052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2652"/>
                      <a:gd name="T73" fmla="*/ 0 h 1052"/>
                      <a:gd name="T74" fmla="*/ 2652 w 2652"/>
                      <a:gd name="T75" fmla="*/ 1052 h 1052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2652" h="1052">
                        <a:moveTo>
                          <a:pt x="812" y="0"/>
                        </a:moveTo>
                        <a:lnTo>
                          <a:pt x="362" y="119"/>
                        </a:lnTo>
                        <a:lnTo>
                          <a:pt x="0" y="312"/>
                        </a:lnTo>
                        <a:lnTo>
                          <a:pt x="902" y="661"/>
                        </a:lnTo>
                        <a:lnTo>
                          <a:pt x="1206" y="584"/>
                        </a:lnTo>
                        <a:lnTo>
                          <a:pt x="1324" y="624"/>
                        </a:lnTo>
                        <a:lnTo>
                          <a:pt x="1748" y="624"/>
                        </a:lnTo>
                        <a:lnTo>
                          <a:pt x="1386" y="741"/>
                        </a:lnTo>
                        <a:lnTo>
                          <a:pt x="1478" y="896"/>
                        </a:lnTo>
                        <a:lnTo>
                          <a:pt x="2112" y="859"/>
                        </a:lnTo>
                        <a:lnTo>
                          <a:pt x="1748" y="935"/>
                        </a:lnTo>
                        <a:lnTo>
                          <a:pt x="1896" y="1052"/>
                        </a:lnTo>
                        <a:lnTo>
                          <a:pt x="2441" y="817"/>
                        </a:lnTo>
                        <a:lnTo>
                          <a:pt x="2410" y="661"/>
                        </a:lnTo>
                        <a:lnTo>
                          <a:pt x="2652" y="545"/>
                        </a:lnTo>
                        <a:lnTo>
                          <a:pt x="2472" y="507"/>
                        </a:lnTo>
                        <a:lnTo>
                          <a:pt x="2652" y="389"/>
                        </a:lnTo>
                        <a:lnTo>
                          <a:pt x="2562" y="312"/>
                        </a:lnTo>
                        <a:lnTo>
                          <a:pt x="1748" y="389"/>
                        </a:lnTo>
                        <a:lnTo>
                          <a:pt x="1144" y="545"/>
                        </a:lnTo>
                        <a:lnTo>
                          <a:pt x="962" y="584"/>
                        </a:lnTo>
                        <a:lnTo>
                          <a:pt x="90" y="312"/>
                        </a:lnTo>
                        <a:lnTo>
                          <a:pt x="512" y="119"/>
                        </a:lnTo>
                        <a:lnTo>
                          <a:pt x="81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7457" name="Freeform 55"/>
                  <p:cNvSpPr>
                    <a:spLocks/>
                  </p:cNvSpPr>
                  <p:nvPr/>
                </p:nvSpPr>
                <p:spPr bwMode="auto">
                  <a:xfrm>
                    <a:off x="3361" y="932"/>
                    <a:ext cx="185" cy="30"/>
                  </a:xfrm>
                  <a:custGeom>
                    <a:avLst/>
                    <a:gdLst>
                      <a:gd name="T0" fmla="*/ 0 w 1478"/>
                      <a:gd name="T1" fmla="*/ 0 h 235"/>
                      <a:gd name="T2" fmla="*/ 1478 w 1478"/>
                      <a:gd name="T3" fmla="*/ 156 h 235"/>
                      <a:gd name="T4" fmla="*/ 1357 w 1478"/>
                      <a:gd name="T5" fmla="*/ 235 h 235"/>
                      <a:gd name="T6" fmla="*/ 0 w 1478"/>
                      <a:gd name="T7" fmla="*/ 0 h 23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478"/>
                      <a:gd name="T13" fmla="*/ 0 h 235"/>
                      <a:gd name="T14" fmla="*/ 1478 w 1478"/>
                      <a:gd name="T15" fmla="*/ 235 h 235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478" h="235">
                        <a:moveTo>
                          <a:pt x="0" y="0"/>
                        </a:moveTo>
                        <a:lnTo>
                          <a:pt x="1478" y="156"/>
                        </a:lnTo>
                        <a:lnTo>
                          <a:pt x="1357" y="23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7458" name="Freeform 56"/>
                  <p:cNvSpPr>
                    <a:spLocks/>
                  </p:cNvSpPr>
                  <p:nvPr/>
                </p:nvSpPr>
                <p:spPr bwMode="auto">
                  <a:xfrm>
                    <a:off x="3417" y="791"/>
                    <a:ext cx="174" cy="25"/>
                  </a:xfrm>
                  <a:custGeom>
                    <a:avLst/>
                    <a:gdLst>
                      <a:gd name="T0" fmla="*/ 0 w 1386"/>
                      <a:gd name="T1" fmla="*/ 193 h 193"/>
                      <a:gd name="T2" fmla="*/ 1293 w 1386"/>
                      <a:gd name="T3" fmla="*/ 77 h 193"/>
                      <a:gd name="T4" fmla="*/ 1386 w 1386"/>
                      <a:gd name="T5" fmla="*/ 0 h 193"/>
                      <a:gd name="T6" fmla="*/ 0 w 1386"/>
                      <a:gd name="T7" fmla="*/ 193 h 19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386"/>
                      <a:gd name="T13" fmla="*/ 0 h 193"/>
                      <a:gd name="T14" fmla="*/ 1386 w 1386"/>
                      <a:gd name="T15" fmla="*/ 193 h 19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386" h="193">
                        <a:moveTo>
                          <a:pt x="0" y="193"/>
                        </a:moveTo>
                        <a:lnTo>
                          <a:pt x="1293" y="77"/>
                        </a:lnTo>
                        <a:lnTo>
                          <a:pt x="1386" y="0"/>
                        </a:lnTo>
                        <a:lnTo>
                          <a:pt x="0" y="19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7459" name="Freeform 57"/>
                  <p:cNvSpPr>
                    <a:spLocks/>
                  </p:cNvSpPr>
                  <p:nvPr/>
                </p:nvSpPr>
                <p:spPr bwMode="auto">
                  <a:xfrm>
                    <a:off x="3406" y="845"/>
                    <a:ext cx="173" cy="9"/>
                  </a:xfrm>
                  <a:custGeom>
                    <a:avLst/>
                    <a:gdLst>
                      <a:gd name="T0" fmla="*/ 0 w 1383"/>
                      <a:gd name="T1" fmla="*/ 77 h 77"/>
                      <a:gd name="T2" fmla="*/ 1326 w 1383"/>
                      <a:gd name="T3" fmla="*/ 77 h 77"/>
                      <a:gd name="T4" fmla="*/ 1383 w 1383"/>
                      <a:gd name="T5" fmla="*/ 0 h 77"/>
                      <a:gd name="T6" fmla="*/ 0 w 1383"/>
                      <a:gd name="T7" fmla="*/ 77 h 7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383"/>
                      <a:gd name="T13" fmla="*/ 0 h 77"/>
                      <a:gd name="T14" fmla="*/ 1383 w 1383"/>
                      <a:gd name="T15" fmla="*/ 77 h 7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383" h="77">
                        <a:moveTo>
                          <a:pt x="0" y="77"/>
                        </a:moveTo>
                        <a:lnTo>
                          <a:pt x="1326" y="77"/>
                        </a:lnTo>
                        <a:lnTo>
                          <a:pt x="1383" y="0"/>
                        </a:lnTo>
                        <a:lnTo>
                          <a:pt x="0" y="7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7460" name="Freeform 58"/>
                  <p:cNvSpPr>
                    <a:spLocks/>
                  </p:cNvSpPr>
                  <p:nvPr/>
                </p:nvSpPr>
                <p:spPr bwMode="auto">
                  <a:xfrm>
                    <a:off x="3399" y="898"/>
                    <a:ext cx="169" cy="15"/>
                  </a:xfrm>
                  <a:custGeom>
                    <a:avLst/>
                    <a:gdLst>
                      <a:gd name="T0" fmla="*/ 0 w 1358"/>
                      <a:gd name="T1" fmla="*/ 0 h 119"/>
                      <a:gd name="T2" fmla="*/ 1294 w 1358"/>
                      <a:gd name="T3" fmla="*/ 119 h 119"/>
                      <a:gd name="T4" fmla="*/ 1358 w 1358"/>
                      <a:gd name="T5" fmla="*/ 0 h 119"/>
                      <a:gd name="T6" fmla="*/ 0 w 1358"/>
                      <a:gd name="T7" fmla="*/ 0 h 11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358"/>
                      <a:gd name="T13" fmla="*/ 0 h 119"/>
                      <a:gd name="T14" fmla="*/ 1358 w 1358"/>
                      <a:gd name="T15" fmla="*/ 119 h 11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358" h="119">
                        <a:moveTo>
                          <a:pt x="0" y="0"/>
                        </a:moveTo>
                        <a:lnTo>
                          <a:pt x="1294" y="119"/>
                        </a:lnTo>
                        <a:lnTo>
                          <a:pt x="135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7461" name="Freeform 59"/>
                  <p:cNvSpPr>
                    <a:spLocks/>
                  </p:cNvSpPr>
                  <p:nvPr/>
                </p:nvSpPr>
                <p:spPr bwMode="auto">
                  <a:xfrm>
                    <a:off x="3286" y="1010"/>
                    <a:ext cx="237" cy="311"/>
                  </a:xfrm>
                  <a:custGeom>
                    <a:avLst/>
                    <a:gdLst>
                      <a:gd name="T0" fmla="*/ 482 w 1899"/>
                      <a:gd name="T1" fmla="*/ 80 h 2490"/>
                      <a:gd name="T2" fmla="*/ 422 w 1899"/>
                      <a:gd name="T3" fmla="*/ 235 h 2490"/>
                      <a:gd name="T4" fmla="*/ 482 w 1899"/>
                      <a:gd name="T5" fmla="*/ 313 h 2490"/>
                      <a:gd name="T6" fmla="*/ 272 w 1899"/>
                      <a:gd name="T7" fmla="*/ 661 h 2490"/>
                      <a:gd name="T8" fmla="*/ 422 w 1899"/>
                      <a:gd name="T9" fmla="*/ 857 h 2490"/>
                      <a:gd name="T10" fmla="*/ 272 w 1899"/>
                      <a:gd name="T11" fmla="*/ 1050 h 2490"/>
                      <a:gd name="T12" fmla="*/ 242 w 1899"/>
                      <a:gd name="T13" fmla="*/ 1168 h 2490"/>
                      <a:gd name="T14" fmla="*/ 302 w 1899"/>
                      <a:gd name="T15" fmla="*/ 1283 h 2490"/>
                      <a:gd name="T16" fmla="*/ 150 w 1899"/>
                      <a:gd name="T17" fmla="*/ 1401 h 2490"/>
                      <a:gd name="T18" fmla="*/ 272 w 1899"/>
                      <a:gd name="T19" fmla="*/ 1557 h 2490"/>
                      <a:gd name="T20" fmla="*/ 180 w 1899"/>
                      <a:gd name="T21" fmla="*/ 1674 h 2490"/>
                      <a:gd name="T22" fmla="*/ 90 w 1899"/>
                      <a:gd name="T23" fmla="*/ 1518 h 2490"/>
                      <a:gd name="T24" fmla="*/ 180 w 1899"/>
                      <a:gd name="T25" fmla="*/ 1869 h 2490"/>
                      <a:gd name="T26" fmla="*/ 32 w 1899"/>
                      <a:gd name="T27" fmla="*/ 1909 h 2490"/>
                      <a:gd name="T28" fmla="*/ 180 w 1899"/>
                      <a:gd name="T29" fmla="*/ 2062 h 2490"/>
                      <a:gd name="T30" fmla="*/ 0 w 1899"/>
                      <a:gd name="T31" fmla="*/ 2179 h 2490"/>
                      <a:gd name="T32" fmla="*/ 180 w 1899"/>
                      <a:gd name="T33" fmla="*/ 2412 h 2490"/>
                      <a:gd name="T34" fmla="*/ 150 w 1899"/>
                      <a:gd name="T35" fmla="*/ 2179 h 2490"/>
                      <a:gd name="T36" fmla="*/ 302 w 1899"/>
                      <a:gd name="T37" fmla="*/ 2101 h 2490"/>
                      <a:gd name="T38" fmla="*/ 1598 w 1899"/>
                      <a:gd name="T39" fmla="*/ 2490 h 2490"/>
                      <a:gd name="T40" fmla="*/ 272 w 1899"/>
                      <a:gd name="T41" fmla="*/ 2023 h 2490"/>
                      <a:gd name="T42" fmla="*/ 150 w 1899"/>
                      <a:gd name="T43" fmla="*/ 1909 h 2490"/>
                      <a:gd name="T44" fmla="*/ 1539 w 1899"/>
                      <a:gd name="T45" fmla="*/ 2295 h 2490"/>
                      <a:gd name="T46" fmla="*/ 302 w 1899"/>
                      <a:gd name="T47" fmla="*/ 1827 h 2490"/>
                      <a:gd name="T48" fmla="*/ 1632 w 1899"/>
                      <a:gd name="T49" fmla="*/ 2101 h 2490"/>
                      <a:gd name="T50" fmla="*/ 1657 w 1899"/>
                      <a:gd name="T51" fmla="*/ 2023 h 2490"/>
                      <a:gd name="T52" fmla="*/ 1598 w 1899"/>
                      <a:gd name="T53" fmla="*/ 1946 h 2490"/>
                      <a:gd name="T54" fmla="*/ 1508 w 1899"/>
                      <a:gd name="T55" fmla="*/ 1909 h 2490"/>
                      <a:gd name="T56" fmla="*/ 1657 w 1899"/>
                      <a:gd name="T57" fmla="*/ 1634 h 2490"/>
                      <a:gd name="T58" fmla="*/ 1358 w 1899"/>
                      <a:gd name="T59" fmla="*/ 1711 h 2490"/>
                      <a:gd name="T60" fmla="*/ 1024 w 1899"/>
                      <a:gd name="T61" fmla="*/ 1827 h 2490"/>
                      <a:gd name="T62" fmla="*/ 906 w 1899"/>
                      <a:gd name="T63" fmla="*/ 1478 h 2490"/>
                      <a:gd name="T64" fmla="*/ 783 w 1899"/>
                      <a:gd name="T65" fmla="*/ 1283 h 2490"/>
                      <a:gd name="T66" fmla="*/ 332 w 1899"/>
                      <a:gd name="T67" fmla="*/ 1168 h 2490"/>
                      <a:gd name="T68" fmla="*/ 332 w 1899"/>
                      <a:gd name="T69" fmla="*/ 1089 h 2490"/>
                      <a:gd name="T70" fmla="*/ 394 w 1899"/>
                      <a:gd name="T71" fmla="*/ 973 h 2490"/>
                      <a:gd name="T72" fmla="*/ 482 w 1899"/>
                      <a:gd name="T73" fmla="*/ 857 h 2490"/>
                      <a:gd name="T74" fmla="*/ 1688 w 1899"/>
                      <a:gd name="T75" fmla="*/ 1246 h 2490"/>
                      <a:gd name="T76" fmla="*/ 1747 w 1899"/>
                      <a:gd name="T77" fmla="*/ 1089 h 2490"/>
                      <a:gd name="T78" fmla="*/ 422 w 1899"/>
                      <a:gd name="T79" fmla="*/ 817 h 2490"/>
                      <a:gd name="T80" fmla="*/ 364 w 1899"/>
                      <a:gd name="T81" fmla="*/ 700 h 2490"/>
                      <a:gd name="T82" fmla="*/ 394 w 1899"/>
                      <a:gd name="T83" fmla="*/ 587 h 2490"/>
                      <a:gd name="T84" fmla="*/ 482 w 1899"/>
                      <a:gd name="T85" fmla="*/ 465 h 2490"/>
                      <a:gd name="T86" fmla="*/ 574 w 1899"/>
                      <a:gd name="T87" fmla="*/ 350 h 2490"/>
                      <a:gd name="T88" fmla="*/ 1899 w 1899"/>
                      <a:gd name="T89" fmla="*/ 548 h 2490"/>
                      <a:gd name="T90" fmla="*/ 1899 w 1899"/>
                      <a:gd name="T91" fmla="*/ 507 h 2490"/>
                      <a:gd name="T92" fmla="*/ 514 w 1899"/>
                      <a:gd name="T93" fmla="*/ 235 h 2490"/>
                      <a:gd name="T94" fmla="*/ 514 w 1899"/>
                      <a:gd name="T95" fmla="*/ 156 h 2490"/>
                      <a:gd name="T96" fmla="*/ 634 w 1899"/>
                      <a:gd name="T97" fmla="*/ 0 h 2490"/>
                      <a:gd name="T98" fmla="*/ 482 w 1899"/>
                      <a:gd name="T99" fmla="*/ 80 h 2490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1899"/>
                      <a:gd name="T151" fmla="*/ 0 h 2490"/>
                      <a:gd name="T152" fmla="*/ 1899 w 1899"/>
                      <a:gd name="T153" fmla="*/ 2490 h 2490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1899" h="2490">
                        <a:moveTo>
                          <a:pt x="482" y="80"/>
                        </a:moveTo>
                        <a:lnTo>
                          <a:pt x="422" y="235"/>
                        </a:lnTo>
                        <a:lnTo>
                          <a:pt x="482" y="313"/>
                        </a:lnTo>
                        <a:lnTo>
                          <a:pt x="272" y="661"/>
                        </a:lnTo>
                        <a:lnTo>
                          <a:pt x="422" y="857"/>
                        </a:lnTo>
                        <a:lnTo>
                          <a:pt x="272" y="1050"/>
                        </a:lnTo>
                        <a:lnTo>
                          <a:pt x="242" y="1168"/>
                        </a:lnTo>
                        <a:lnTo>
                          <a:pt x="302" y="1283"/>
                        </a:lnTo>
                        <a:lnTo>
                          <a:pt x="150" y="1401"/>
                        </a:lnTo>
                        <a:lnTo>
                          <a:pt x="272" y="1557"/>
                        </a:lnTo>
                        <a:lnTo>
                          <a:pt x="180" y="1674"/>
                        </a:lnTo>
                        <a:lnTo>
                          <a:pt x="90" y="1518"/>
                        </a:lnTo>
                        <a:lnTo>
                          <a:pt x="180" y="1869"/>
                        </a:lnTo>
                        <a:lnTo>
                          <a:pt x="32" y="1909"/>
                        </a:lnTo>
                        <a:lnTo>
                          <a:pt x="180" y="2062"/>
                        </a:lnTo>
                        <a:lnTo>
                          <a:pt x="0" y="2179"/>
                        </a:lnTo>
                        <a:lnTo>
                          <a:pt x="180" y="2412"/>
                        </a:lnTo>
                        <a:lnTo>
                          <a:pt x="150" y="2179"/>
                        </a:lnTo>
                        <a:lnTo>
                          <a:pt x="302" y="2101"/>
                        </a:lnTo>
                        <a:lnTo>
                          <a:pt x="1598" y="2490"/>
                        </a:lnTo>
                        <a:lnTo>
                          <a:pt x="272" y="2023"/>
                        </a:lnTo>
                        <a:lnTo>
                          <a:pt x="150" y="1909"/>
                        </a:lnTo>
                        <a:lnTo>
                          <a:pt x="1539" y="2295"/>
                        </a:lnTo>
                        <a:lnTo>
                          <a:pt x="302" y="1827"/>
                        </a:lnTo>
                        <a:lnTo>
                          <a:pt x="1632" y="2101"/>
                        </a:lnTo>
                        <a:lnTo>
                          <a:pt x="1657" y="2023"/>
                        </a:lnTo>
                        <a:lnTo>
                          <a:pt x="1598" y="1946"/>
                        </a:lnTo>
                        <a:lnTo>
                          <a:pt x="1508" y="1909"/>
                        </a:lnTo>
                        <a:lnTo>
                          <a:pt x="1657" y="1634"/>
                        </a:lnTo>
                        <a:lnTo>
                          <a:pt x="1358" y="1711"/>
                        </a:lnTo>
                        <a:lnTo>
                          <a:pt x="1024" y="1827"/>
                        </a:lnTo>
                        <a:lnTo>
                          <a:pt x="906" y="1478"/>
                        </a:lnTo>
                        <a:lnTo>
                          <a:pt x="783" y="1283"/>
                        </a:lnTo>
                        <a:lnTo>
                          <a:pt x="332" y="1168"/>
                        </a:lnTo>
                        <a:lnTo>
                          <a:pt x="332" y="1089"/>
                        </a:lnTo>
                        <a:lnTo>
                          <a:pt x="394" y="973"/>
                        </a:lnTo>
                        <a:lnTo>
                          <a:pt x="482" y="857"/>
                        </a:lnTo>
                        <a:lnTo>
                          <a:pt x="1688" y="1246"/>
                        </a:lnTo>
                        <a:lnTo>
                          <a:pt x="1747" y="1089"/>
                        </a:lnTo>
                        <a:lnTo>
                          <a:pt x="422" y="817"/>
                        </a:lnTo>
                        <a:lnTo>
                          <a:pt x="364" y="700"/>
                        </a:lnTo>
                        <a:lnTo>
                          <a:pt x="394" y="587"/>
                        </a:lnTo>
                        <a:lnTo>
                          <a:pt x="482" y="465"/>
                        </a:lnTo>
                        <a:lnTo>
                          <a:pt x="574" y="350"/>
                        </a:lnTo>
                        <a:lnTo>
                          <a:pt x="1899" y="548"/>
                        </a:lnTo>
                        <a:lnTo>
                          <a:pt x="1899" y="507"/>
                        </a:lnTo>
                        <a:lnTo>
                          <a:pt x="514" y="235"/>
                        </a:lnTo>
                        <a:lnTo>
                          <a:pt x="514" y="156"/>
                        </a:lnTo>
                        <a:lnTo>
                          <a:pt x="634" y="0"/>
                        </a:lnTo>
                        <a:lnTo>
                          <a:pt x="482" y="8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7462" name="Freeform 60"/>
                  <p:cNvSpPr>
                    <a:spLocks/>
                  </p:cNvSpPr>
                  <p:nvPr/>
                </p:nvSpPr>
                <p:spPr bwMode="auto">
                  <a:xfrm>
                    <a:off x="3361" y="1132"/>
                    <a:ext cx="22" cy="29"/>
                  </a:xfrm>
                  <a:custGeom>
                    <a:avLst/>
                    <a:gdLst>
                      <a:gd name="T0" fmla="*/ 0 w 179"/>
                      <a:gd name="T1" fmla="*/ 0 h 232"/>
                      <a:gd name="T2" fmla="*/ 179 w 179"/>
                      <a:gd name="T3" fmla="*/ 232 h 232"/>
                      <a:gd name="T4" fmla="*/ 60 w 179"/>
                      <a:gd name="T5" fmla="*/ 232 h 232"/>
                      <a:gd name="T6" fmla="*/ 0 w 179"/>
                      <a:gd name="T7" fmla="*/ 0 h 2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79"/>
                      <a:gd name="T13" fmla="*/ 0 h 232"/>
                      <a:gd name="T14" fmla="*/ 179 w 179"/>
                      <a:gd name="T15" fmla="*/ 232 h 23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79" h="232">
                        <a:moveTo>
                          <a:pt x="0" y="0"/>
                        </a:moveTo>
                        <a:lnTo>
                          <a:pt x="179" y="232"/>
                        </a:lnTo>
                        <a:lnTo>
                          <a:pt x="60" y="23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7463" name="Freeform 61"/>
                  <p:cNvSpPr>
                    <a:spLocks/>
                  </p:cNvSpPr>
                  <p:nvPr/>
                </p:nvSpPr>
                <p:spPr bwMode="auto">
                  <a:xfrm>
                    <a:off x="3241" y="1307"/>
                    <a:ext cx="252" cy="170"/>
                  </a:xfrm>
                  <a:custGeom>
                    <a:avLst/>
                    <a:gdLst>
                      <a:gd name="T0" fmla="*/ 754 w 2017"/>
                      <a:gd name="T1" fmla="*/ 79 h 1362"/>
                      <a:gd name="T2" fmla="*/ 2017 w 2017"/>
                      <a:gd name="T3" fmla="*/ 468 h 1362"/>
                      <a:gd name="T4" fmla="*/ 1899 w 2017"/>
                      <a:gd name="T5" fmla="*/ 664 h 1362"/>
                      <a:gd name="T6" fmla="*/ 1927 w 2017"/>
                      <a:gd name="T7" fmla="*/ 740 h 1362"/>
                      <a:gd name="T8" fmla="*/ 1776 w 2017"/>
                      <a:gd name="T9" fmla="*/ 817 h 1362"/>
                      <a:gd name="T10" fmla="*/ 1927 w 2017"/>
                      <a:gd name="T11" fmla="*/ 973 h 1362"/>
                      <a:gd name="T12" fmla="*/ 1747 w 2017"/>
                      <a:gd name="T13" fmla="*/ 1052 h 1362"/>
                      <a:gd name="T14" fmla="*/ 1837 w 2017"/>
                      <a:gd name="T15" fmla="*/ 1129 h 1362"/>
                      <a:gd name="T16" fmla="*/ 1688 w 2017"/>
                      <a:gd name="T17" fmla="*/ 1206 h 1362"/>
                      <a:gd name="T18" fmla="*/ 1747 w 2017"/>
                      <a:gd name="T19" fmla="*/ 1362 h 1362"/>
                      <a:gd name="T20" fmla="*/ 1266 w 2017"/>
                      <a:gd name="T21" fmla="*/ 1206 h 1362"/>
                      <a:gd name="T22" fmla="*/ 1176 w 2017"/>
                      <a:gd name="T23" fmla="*/ 973 h 1362"/>
                      <a:gd name="T24" fmla="*/ 994 w 2017"/>
                      <a:gd name="T25" fmla="*/ 1052 h 1362"/>
                      <a:gd name="T26" fmla="*/ 510 w 2017"/>
                      <a:gd name="T27" fmla="*/ 544 h 1362"/>
                      <a:gd name="T28" fmla="*/ 121 w 2017"/>
                      <a:gd name="T29" fmla="*/ 314 h 1362"/>
                      <a:gd name="T30" fmla="*/ 0 w 2017"/>
                      <a:gd name="T31" fmla="*/ 233 h 1362"/>
                      <a:gd name="T32" fmla="*/ 540 w 2017"/>
                      <a:gd name="T33" fmla="*/ 0 h 1362"/>
                      <a:gd name="T34" fmla="*/ 121 w 2017"/>
                      <a:gd name="T35" fmla="*/ 233 h 1362"/>
                      <a:gd name="T36" fmla="*/ 540 w 2017"/>
                      <a:gd name="T37" fmla="*/ 468 h 1362"/>
                      <a:gd name="T38" fmla="*/ 1024 w 2017"/>
                      <a:gd name="T39" fmla="*/ 1012 h 1362"/>
                      <a:gd name="T40" fmla="*/ 1899 w 2017"/>
                      <a:gd name="T41" fmla="*/ 507 h 1362"/>
                      <a:gd name="T42" fmla="*/ 754 w 2017"/>
                      <a:gd name="T43" fmla="*/ 79 h 1362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2017"/>
                      <a:gd name="T67" fmla="*/ 0 h 1362"/>
                      <a:gd name="T68" fmla="*/ 2017 w 2017"/>
                      <a:gd name="T69" fmla="*/ 1362 h 1362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2017" h="1362">
                        <a:moveTo>
                          <a:pt x="754" y="79"/>
                        </a:moveTo>
                        <a:lnTo>
                          <a:pt x="2017" y="468"/>
                        </a:lnTo>
                        <a:lnTo>
                          <a:pt x="1899" y="664"/>
                        </a:lnTo>
                        <a:lnTo>
                          <a:pt x="1927" y="740"/>
                        </a:lnTo>
                        <a:lnTo>
                          <a:pt x="1776" y="817"/>
                        </a:lnTo>
                        <a:lnTo>
                          <a:pt x="1927" y="973"/>
                        </a:lnTo>
                        <a:lnTo>
                          <a:pt x="1747" y="1052"/>
                        </a:lnTo>
                        <a:lnTo>
                          <a:pt x="1837" y="1129"/>
                        </a:lnTo>
                        <a:lnTo>
                          <a:pt x="1688" y="1206"/>
                        </a:lnTo>
                        <a:lnTo>
                          <a:pt x="1747" y="1362"/>
                        </a:lnTo>
                        <a:lnTo>
                          <a:pt x="1266" y="1206"/>
                        </a:lnTo>
                        <a:lnTo>
                          <a:pt x="1176" y="973"/>
                        </a:lnTo>
                        <a:lnTo>
                          <a:pt x="994" y="1052"/>
                        </a:lnTo>
                        <a:lnTo>
                          <a:pt x="510" y="544"/>
                        </a:lnTo>
                        <a:lnTo>
                          <a:pt x="121" y="314"/>
                        </a:lnTo>
                        <a:lnTo>
                          <a:pt x="0" y="233"/>
                        </a:lnTo>
                        <a:lnTo>
                          <a:pt x="540" y="0"/>
                        </a:lnTo>
                        <a:lnTo>
                          <a:pt x="121" y="233"/>
                        </a:lnTo>
                        <a:lnTo>
                          <a:pt x="540" y="468"/>
                        </a:lnTo>
                        <a:lnTo>
                          <a:pt x="1024" y="1012"/>
                        </a:lnTo>
                        <a:lnTo>
                          <a:pt x="1899" y="507"/>
                        </a:lnTo>
                        <a:lnTo>
                          <a:pt x="754" y="7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7464" name="Freeform 62"/>
                  <p:cNvSpPr>
                    <a:spLocks/>
                  </p:cNvSpPr>
                  <p:nvPr/>
                </p:nvSpPr>
                <p:spPr bwMode="auto">
                  <a:xfrm>
                    <a:off x="3286" y="1384"/>
                    <a:ext cx="252" cy="185"/>
                  </a:xfrm>
                  <a:custGeom>
                    <a:avLst/>
                    <a:gdLst>
                      <a:gd name="T0" fmla="*/ 62 w 2020"/>
                      <a:gd name="T1" fmla="*/ 0 h 1479"/>
                      <a:gd name="T2" fmla="*/ 0 w 2020"/>
                      <a:gd name="T3" fmla="*/ 117 h 1479"/>
                      <a:gd name="T4" fmla="*/ 32 w 2020"/>
                      <a:gd name="T5" fmla="*/ 194 h 1479"/>
                      <a:gd name="T6" fmla="*/ 62 w 2020"/>
                      <a:gd name="T7" fmla="*/ 310 h 1479"/>
                      <a:gd name="T8" fmla="*/ 90 w 2020"/>
                      <a:gd name="T9" fmla="*/ 350 h 1479"/>
                      <a:gd name="T10" fmla="*/ 0 w 2020"/>
                      <a:gd name="T11" fmla="*/ 468 h 1479"/>
                      <a:gd name="T12" fmla="*/ 122 w 2020"/>
                      <a:gd name="T13" fmla="*/ 583 h 1479"/>
                      <a:gd name="T14" fmla="*/ 62 w 2020"/>
                      <a:gd name="T15" fmla="*/ 698 h 1479"/>
                      <a:gd name="T16" fmla="*/ 62 w 2020"/>
                      <a:gd name="T17" fmla="*/ 857 h 1479"/>
                      <a:gd name="T18" fmla="*/ 364 w 2020"/>
                      <a:gd name="T19" fmla="*/ 857 h 1479"/>
                      <a:gd name="T20" fmla="*/ 694 w 2020"/>
                      <a:gd name="T21" fmla="*/ 1011 h 1479"/>
                      <a:gd name="T22" fmla="*/ 934 w 2020"/>
                      <a:gd name="T23" fmla="*/ 1244 h 1479"/>
                      <a:gd name="T24" fmla="*/ 1086 w 2020"/>
                      <a:gd name="T25" fmla="*/ 1402 h 1479"/>
                      <a:gd name="T26" fmla="*/ 1238 w 2020"/>
                      <a:gd name="T27" fmla="*/ 1320 h 1479"/>
                      <a:gd name="T28" fmla="*/ 1387 w 2020"/>
                      <a:gd name="T29" fmla="*/ 1479 h 1479"/>
                      <a:gd name="T30" fmla="*/ 1809 w 2020"/>
                      <a:gd name="T31" fmla="*/ 1244 h 1479"/>
                      <a:gd name="T32" fmla="*/ 1657 w 2020"/>
                      <a:gd name="T33" fmla="*/ 1127 h 1479"/>
                      <a:gd name="T34" fmla="*/ 1930 w 2020"/>
                      <a:gd name="T35" fmla="*/ 1050 h 1479"/>
                      <a:gd name="T36" fmla="*/ 1717 w 2020"/>
                      <a:gd name="T37" fmla="*/ 1050 h 1479"/>
                      <a:gd name="T38" fmla="*/ 2020 w 2020"/>
                      <a:gd name="T39" fmla="*/ 892 h 1479"/>
                      <a:gd name="T40" fmla="*/ 1024 w 2020"/>
                      <a:gd name="T41" fmla="*/ 1168 h 1479"/>
                      <a:gd name="T42" fmla="*/ 90 w 2020"/>
                      <a:gd name="T43" fmla="*/ 468 h 1479"/>
                      <a:gd name="T44" fmla="*/ 844 w 2020"/>
                      <a:gd name="T45" fmla="*/ 583 h 1479"/>
                      <a:gd name="T46" fmla="*/ 180 w 2020"/>
                      <a:gd name="T47" fmla="*/ 350 h 1479"/>
                      <a:gd name="T48" fmla="*/ 90 w 2020"/>
                      <a:gd name="T49" fmla="*/ 117 h 1479"/>
                      <a:gd name="T50" fmla="*/ 122 w 2020"/>
                      <a:gd name="T51" fmla="*/ 41 h 1479"/>
                      <a:gd name="T52" fmla="*/ 62 w 2020"/>
                      <a:gd name="T53" fmla="*/ 0 h 1479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2020"/>
                      <a:gd name="T82" fmla="*/ 0 h 1479"/>
                      <a:gd name="T83" fmla="*/ 2020 w 2020"/>
                      <a:gd name="T84" fmla="*/ 1479 h 1479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2020" h="1479">
                        <a:moveTo>
                          <a:pt x="62" y="0"/>
                        </a:moveTo>
                        <a:lnTo>
                          <a:pt x="0" y="117"/>
                        </a:lnTo>
                        <a:lnTo>
                          <a:pt x="32" y="194"/>
                        </a:lnTo>
                        <a:lnTo>
                          <a:pt x="62" y="310"/>
                        </a:lnTo>
                        <a:lnTo>
                          <a:pt x="90" y="350"/>
                        </a:lnTo>
                        <a:lnTo>
                          <a:pt x="0" y="468"/>
                        </a:lnTo>
                        <a:lnTo>
                          <a:pt x="122" y="583"/>
                        </a:lnTo>
                        <a:lnTo>
                          <a:pt x="62" y="698"/>
                        </a:lnTo>
                        <a:lnTo>
                          <a:pt x="62" y="857"/>
                        </a:lnTo>
                        <a:lnTo>
                          <a:pt x="364" y="857"/>
                        </a:lnTo>
                        <a:lnTo>
                          <a:pt x="694" y="1011"/>
                        </a:lnTo>
                        <a:lnTo>
                          <a:pt x="934" y="1244"/>
                        </a:lnTo>
                        <a:lnTo>
                          <a:pt x="1086" y="1402"/>
                        </a:lnTo>
                        <a:lnTo>
                          <a:pt x="1238" y="1320"/>
                        </a:lnTo>
                        <a:lnTo>
                          <a:pt x="1387" y="1479"/>
                        </a:lnTo>
                        <a:lnTo>
                          <a:pt x="1809" y="1244"/>
                        </a:lnTo>
                        <a:lnTo>
                          <a:pt x="1657" y="1127"/>
                        </a:lnTo>
                        <a:lnTo>
                          <a:pt x="1930" y="1050"/>
                        </a:lnTo>
                        <a:lnTo>
                          <a:pt x="1717" y="1050"/>
                        </a:lnTo>
                        <a:lnTo>
                          <a:pt x="2020" y="892"/>
                        </a:lnTo>
                        <a:lnTo>
                          <a:pt x="1024" y="1168"/>
                        </a:lnTo>
                        <a:lnTo>
                          <a:pt x="90" y="468"/>
                        </a:lnTo>
                        <a:lnTo>
                          <a:pt x="844" y="583"/>
                        </a:lnTo>
                        <a:lnTo>
                          <a:pt x="180" y="350"/>
                        </a:lnTo>
                        <a:lnTo>
                          <a:pt x="90" y="117"/>
                        </a:lnTo>
                        <a:lnTo>
                          <a:pt x="122" y="41"/>
                        </a:lnTo>
                        <a:lnTo>
                          <a:pt x="6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7465" name="Freeform 63"/>
                  <p:cNvSpPr>
                    <a:spLocks/>
                  </p:cNvSpPr>
                  <p:nvPr/>
                </p:nvSpPr>
                <p:spPr bwMode="auto">
                  <a:xfrm>
                    <a:off x="3289" y="1477"/>
                    <a:ext cx="475" cy="364"/>
                  </a:xfrm>
                  <a:custGeom>
                    <a:avLst/>
                    <a:gdLst>
                      <a:gd name="T0" fmla="*/ 0 w 3799"/>
                      <a:gd name="T1" fmla="*/ 623 h 2915"/>
                      <a:gd name="T2" fmla="*/ 118 w 3799"/>
                      <a:gd name="T3" fmla="*/ 933 h 2915"/>
                      <a:gd name="T4" fmla="*/ 390 w 3799"/>
                      <a:gd name="T5" fmla="*/ 933 h 2915"/>
                      <a:gd name="T6" fmla="*/ 1507 w 3799"/>
                      <a:gd name="T7" fmla="*/ 1088 h 2915"/>
                      <a:gd name="T8" fmla="*/ 1418 w 3799"/>
                      <a:gd name="T9" fmla="*/ 1295 h 2915"/>
                      <a:gd name="T10" fmla="*/ 1660 w 3799"/>
                      <a:gd name="T11" fmla="*/ 1383 h 2915"/>
                      <a:gd name="T12" fmla="*/ 1929 w 3799"/>
                      <a:gd name="T13" fmla="*/ 1574 h 2915"/>
                      <a:gd name="T14" fmla="*/ 2199 w 3799"/>
                      <a:gd name="T15" fmla="*/ 1677 h 2915"/>
                      <a:gd name="T16" fmla="*/ 2320 w 3799"/>
                      <a:gd name="T17" fmla="*/ 1936 h 2915"/>
                      <a:gd name="T18" fmla="*/ 2621 w 3799"/>
                      <a:gd name="T19" fmla="*/ 1827 h 2915"/>
                      <a:gd name="T20" fmla="*/ 2829 w 3799"/>
                      <a:gd name="T21" fmla="*/ 1730 h 2915"/>
                      <a:gd name="T22" fmla="*/ 2682 w 3799"/>
                      <a:gd name="T23" fmla="*/ 2283 h 2915"/>
                      <a:gd name="T24" fmla="*/ 3283 w 3799"/>
                      <a:gd name="T25" fmla="*/ 1361 h 2915"/>
                      <a:gd name="T26" fmla="*/ 2979 w 3799"/>
                      <a:gd name="T27" fmla="*/ 2523 h 2915"/>
                      <a:gd name="T28" fmla="*/ 3073 w 3799"/>
                      <a:gd name="T29" fmla="*/ 2567 h 2915"/>
                      <a:gd name="T30" fmla="*/ 2260 w 3799"/>
                      <a:gd name="T31" fmla="*/ 2334 h 2915"/>
                      <a:gd name="T32" fmla="*/ 1904 w 3799"/>
                      <a:gd name="T33" fmla="*/ 1987 h 2915"/>
                      <a:gd name="T34" fmla="*/ 1503 w 3799"/>
                      <a:gd name="T35" fmla="*/ 1952 h 2915"/>
                      <a:gd name="T36" fmla="*/ 1367 w 3799"/>
                      <a:gd name="T37" fmla="*/ 1885 h 2915"/>
                      <a:gd name="T38" fmla="*/ 1114 w 3799"/>
                      <a:gd name="T39" fmla="*/ 1673 h 2915"/>
                      <a:gd name="T40" fmla="*/ 874 w 3799"/>
                      <a:gd name="T41" fmla="*/ 1594 h 2915"/>
                      <a:gd name="T42" fmla="*/ 775 w 3799"/>
                      <a:gd name="T43" fmla="*/ 1798 h 2915"/>
                      <a:gd name="T44" fmla="*/ 1056 w 3799"/>
                      <a:gd name="T45" fmla="*/ 1695 h 2915"/>
                      <a:gd name="T46" fmla="*/ 1054 w 3799"/>
                      <a:gd name="T47" fmla="*/ 1906 h 2915"/>
                      <a:gd name="T48" fmla="*/ 1114 w 3799"/>
                      <a:gd name="T49" fmla="*/ 2101 h 2915"/>
                      <a:gd name="T50" fmla="*/ 1083 w 3799"/>
                      <a:gd name="T51" fmla="*/ 2295 h 2915"/>
                      <a:gd name="T52" fmla="*/ 1296 w 3799"/>
                      <a:gd name="T53" fmla="*/ 1984 h 2915"/>
                      <a:gd name="T54" fmla="*/ 1600 w 3799"/>
                      <a:gd name="T55" fmla="*/ 2138 h 2915"/>
                      <a:gd name="T56" fmla="*/ 1715 w 3799"/>
                      <a:gd name="T57" fmla="*/ 2255 h 2915"/>
                      <a:gd name="T58" fmla="*/ 1988 w 3799"/>
                      <a:gd name="T59" fmla="*/ 2410 h 2915"/>
                      <a:gd name="T60" fmla="*/ 2140 w 3799"/>
                      <a:gd name="T61" fmla="*/ 2486 h 2915"/>
                      <a:gd name="T62" fmla="*/ 2410 w 3799"/>
                      <a:gd name="T63" fmla="*/ 2606 h 2915"/>
                      <a:gd name="T64" fmla="*/ 2592 w 3799"/>
                      <a:gd name="T65" fmla="*/ 2567 h 2915"/>
                      <a:gd name="T66" fmla="*/ 2983 w 3799"/>
                      <a:gd name="T67" fmla="*/ 2799 h 2915"/>
                      <a:gd name="T68" fmla="*/ 3105 w 3799"/>
                      <a:gd name="T69" fmla="*/ 2762 h 2915"/>
                      <a:gd name="T70" fmla="*/ 3555 w 3799"/>
                      <a:gd name="T71" fmla="*/ 2837 h 2915"/>
                      <a:gd name="T72" fmla="*/ 3645 w 3799"/>
                      <a:gd name="T73" fmla="*/ 2643 h 2915"/>
                      <a:gd name="T74" fmla="*/ 3707 w 3799"/>
                      <a:gd name="T75" fmla="*/ 2255 h 2915"/>
                      <a:gd name="T76" fmla="*/ 3799 w 3799"/>
                      <a:gd name="T77" fmla="*/ 1906 h 2915"/>
                      <a:gd name="T78" fmla="*/ 3495 w 3799"/>
                      <a:gd name="T79" fmla="*/ 1477 h 2915"/>
                      <a:gd name="T80" fmla="*/ 3495 w 3799"/>
                      <a:gd name="T81" fmla="*/ 855 h 2915"/>
                      <a:gd name="T82" fmla="*/ 3313 w 3799"/>
                      <a:gd name="T83" fmla="*/ 700 h 2915"/>
                      <a:gd name="T84" fmla="*/ 3166 w 3799"/>
                      <a:gd name="T85" fmla="*/ 740 h 2915"/>
                      <a:gd name="T86" fmla="*/ 2922 w 3799"/>
                      <a:gd name="T87" fmla="*/ 1012 h 2915"/>
                      <a:gd name="T88" fmla="*/ 2559 w 3799"/>
                      <a:gd name="T89" fmla="*/ 1051 h 2915"/>
                      <a:gd name="T90" fmla="*/ 2351 w 3799"/>
                      <a:gd name="T91" fmla="*/ 1124 h 2915"/>
                      <a:gd name="T92" fmla="*/ 2168 w 3799"/>
                      <a:gd name="T93" fmla="*/ 1321 h 2915"/>
                      <a:gd name="T94" fmla="*/ 2199 w 3799"/>
                      <a:gd name="T95" fmla="*/ 1088 h 2915"/>
                      <a:gd name="T96" fmla="*/ 2017 w 3799"/>
                      <a:gd name="T97" fmla="*/ 1088 h 2915"/>
                      <a:gd name="T98" fmla="*/ 2441 w 3799"/>
                      <a:gd name="T99" fmla="*/ 740 h 2915"/>
                      <a:gd name="T100" fmla="*/ 2533 w 3799"/>
                      <a:gd name="T101" fmla="*/ 388 h 2915"/>
                      <a:gd name="T102" fmla="*/ 2260 w 3799"/>
                      <a:gd name="T103" fmla="*/ 79 h 2915"/>
                      <a:gd name="T104" fmla="*/ 2379 w 3799"/>
                      <a:gd name="T105" fmla="*/ 311 h 2915"/>
                      <a:gd name="T106" fmla="*/ 1898 w 3799"/>
                      <a:gd name="T107" fmla="*/ 544 h 2915"/>
                      <a:gd name="T108" fmla="*/ 844 w 3799"/>
                      <a:gd name="T109" fmla="*/ 779 h 2915"/>
                      <a:gd name="T110" fmla="*/ 58 w 3799"/>
                      <a:gd name="T111" fmla="*/ 79 h 2915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3799"/>
                      <a:gd name="T169" fmla="*/ 0 h 2915"/>
                      <a:gd name="T170" fmla="*/ 3799 w 3799"/>
                      <a:gd name="T171" fmla="*/ 2915 h 2915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3799" h="2915">
                        <a:moveTo>
                          <a:pt x="0" y="0"/>
                        </a:moveTo>
                        <a:lnTo>
                          <a:pt x="0" y="623"/>
                        </a:lnTo>
                        <a:lnTo>
                          <a:pt x="210" y="700"/>
                        </a:lnTo>
                        <a:lnTo>
                          <a:pt x="118" y="933"/>
                        </a:lnTo>
                        <a:lnTo>
                          <a:pt x="422" y="814"/>
                        </a:lnTo>
                        <a:lnTo>
                          <a:pt x="390" y="933"/>
                        </a:lnTo>
                        <a:lnTo>
                          <a:pt x="662" y="855"/>
                        </a:lnTo>
                        <a:lnTo>
                          <a:pt x="1507" y="1088"/>
                        </a:lnTo>
                        <a:lnTo>
                          <a:pt x="1265" y="1205"/>
                        </a:lnTo>
                        <a:lnTo>
                          <a:pt x="1418" y="1295"/>
                        </a:lnTo>
                        <a:lnTo>
                          <a:pt x="1621" y="1194"/>
                        </a:lnTo>
                        <a:lnTo>
                          <a:pt x="1660" y="1383"/>
                        </a:lnTo>
                        <a:lnTo>
                          <a:pt x="1849" y="1330"/>
                        </a:lnTo>
                        <a:lnTo>
                          <a:pt x="1929" y="1574"/>
                        </a:lnTo>
                        <a:lnTo>
                          <a:pt x="2105" y="1468"/>
                        </a:lnTo>
                        <a:lnTo>
                          <a:pt x="2199" y="1677"/>
                        </a:lnTo>
                        <a:lnTo>
                          <a:pt x="2320" y="1607"/>
                        </a:lnTo>
                        <a:lnTo>
                          <a:pt x="2320" y="1936"/>
                        </a:lnTo>
                        <a:lnTo>
                          <a:pt x="2522" y="1712"/>
                        </a:lnTo>
                        <a:lnTo>
                          <a:pt x="2621" y="1827"/>
                        </a:lnTo>
                        <a:lnTo>
                          <a:pt x="2522" y="2249"/>
                        </a:lnTo>
                        <a:lnTo>
                          <a:pt x="2829" y="1730"/>
                        </a:lnTo>
                        <a:lnTo>
                          <a:pt x="3253" y="1124"/>
                        </a:lnTo>
                        <a:lnTo>
                          <a:pt x="2682" y="2283"/>
                        </a:lnTo>
                        <a:lnTo>
                          <a:pt x="2725" y="2437"/>
                        </a:lnTo>
                        <a:lnTo>
                          <a:pt x="3283" y="1361"/>
                        </a:lnTo>
                        <a:lnTo>
                          <a:pt x="2884" y="2334"/>
                        </a:lnTo>
                        <a:lnTo>
                          <a:pt x="2979" y="2523"/>
                        </a:lnTo>
                        <a:lnTo>
                          <a:pt x="3253" y="1791"/>
                        </a:lnTo>
                        <a:lnTo>
                          <a:pt x="3073" y="2567"/>
                        </a:lnTo>
                        <a:lnTo>
                          <a:pt x="2681" y="2486"/>
                        </a:lnTo>
                        <a:lnTo>
                          <a:pt x="2260" y="2334"/>
                        </a:lnTo>
                        <a:lnTo>
                          <a:pt x="2078" y="2175"/>
                        </a:lnTo>
                        <a:lnTo>
                          <a:pt x="1904" y="1987"/>
                        </a:lnTo>
                        <a:lnTo>
                          <a:pt x="1625" y="1827"/>
                        </a:lnTo>
                        <a:lnTo>
                          <a:pt x="1503" y="1952"/>
                        </a:lnTo>
                        <a:lnTo>
                          <a:pt x="1445" y="1749"/>
                        </a:lnTo>
                        <a:lnTo>
                          <a:pt x="1367" y="1885"/>
                        </a:lnTo>
                        <a:lnTo>
                          <a:pt x="1259" y="1677"/>
                        </a:lnTo>
                        <a:lnTo>
                          <a:pt x="1114" y="1673"/>
                        </a:lnTo>
                        <a:lnTo>
                          <a:pt x="1054" y="1555"/>
                        </a:lnTo>
                        <a:lnTo>
                          <a:pt x="874" y="1594"/>
                        </a:lnTo>
                        <a:lnTo>
                          <a:pt x="678" y="1521"/>
                        </a:lnTo>
                        <a:lnTo>
                          <a:pt x="775" y="1798"/>
                        </a:lnTo>
                        <a:lnTo>
                          <a:pt x="883" y="1659"/>
                        </a:lnTo>
                        <a:lnTo>
                          <a:pt x="1056" y="1695"/>
                        </a:lnTo>
                        <a:lnTo>
                          <a:pt x="1114" y="1827"/>
                        </a:lnTo>
                        <a:lnTo>
                          <a:pt x="1054" y="1906"/>
                        </a:lnTo>
                        <a:lnTo>
                          <a:pt x="1175" y="1943"/>
                        </a:lnTo>
                        <a:lnTo>
                          <a:pt x="1114" y="2101"/>
                        </a:lnTo>
                        <a:lnTo>
                          <a:pt x="1054" y="2255"/>
                        </a:lnTo>
                        <a:lnTo>
                          <a:pt x="1083" y="2295"/>
                        </a:lnTo>
                        <a:lnTo>
                          <a:pt x="1236" y="2060"/>
                        </a:lnTo>
                        <a:lnTo>
                          <a:pt x="1296" y="1984"/>
                        </a:lnTo>
                        <a:lnTo>
                          <a:pt x="1476" y="2138"/>
                        </a:lnTo>
                        <a:lnTo>
                          <a:pt x="1600" y="2138"/>
                        </a:lnTo>
                        <a:lnTo>
                          <a:pt x="1600" y="2217"/>
                        </a:lnTo>
                        <a:lnTo>
                          <a:pt x="1715" y="2255"/>
                        </a:lnTo>
                        <a:lnTo>
                          <a:pt x="1898" y="2295"/>
                        </a:lnTo>
                        <a:lnTo>
                          <a:pt x="1988" y="2410"/>
                        </a:lnTo>
                        <a:lnTo>
                          <a:pt x="2109" y="2371"/>
                        </a:lnTo>
                        <a:lnTo>
                          <a:pt x="2140" y="2486"/>
                        </a:lnTo>
                        <a:lnTo>
                          <a:pt x="2260" y="2486"/>
                        </a:lnTo>
                        <a:lnTo>
                          <a:pt x="2410" y="2606"/>
                        </a:lnTo>
                        <a:lnTo>
                          <a:pt x="2471" y="2527"/>
                        </a:lnTo>
                        <a:lnTo>
                          <a:pt x="2592" y="2567"/>
                        </a:lnTo>
                        <a:lnTo>
                          <a:pt x="2863" y="2683"/>
                        </a:lnTo>
                        <a:lnTo>
                          <a:pt x="2983" y="2799"/>
                        </a:lnTo>
                        <a:lnTo>
                          <a:pt x="3043" y="2915"/>
                        </a:lnTo>
                        <a:lnTo>
                          <a:pt x="3105" y="2762"/>
                        </a:lnTo>
                        <a:lnTo>
                          <a:pt x="3313" y="2762"/>
                        </a:lnTo>
                        <a:lnTo>
                          <a:pt x="3555" y="2837"/>
                        </a:lnTo>
                        <a:lnTo>
                          <a:pt x="3675" y="2876"/>
                        </a:lnTo>
                        <a:lnTo>
                          <a:pt x="3645" y="2643"/>
                        </a:lnTo>
                        <a:lnTo>
                          <a:pt x="3645" y="2448"/>
                        </a:lnTo>
                        <a:lnTo>
                          <a:pt x="3707" y="2255"/>
                        </a:lnTo>
                        <a:lnTo>
                          <a:pt x="3737" y="2101"/>
                        </a:lnTo>
                        <a:lnTo>
                          <a:pt x="3799" y="1906"/>
                        </a:lnTo>
                        <a:lnTo>
                          <a:pt x="3583" y="1906"/>
                        </a:lnTo>
                        <a:lnTo>
                          <a:pt x="3495" y="1477"/>
                        </a:lnTo>
                        <a:lnTo>
                          <a:pt x="3465" y="1166"/>
                        </a:lnTo>
                        <a:lnTo>
                          <a:pt x="3495" y="855"/>
                        </a:lnTo>
                        <a:lnTo>
                          <a:pt x="3527" y="581"/>
                        </a:lnTo>
                        <a:lnTo>
                          <a:pt x="3313" y="700"/>
                        </a:lnTo>
                        <a:lnTo>
                          <a:pt x="3283" y="700"/>
                        </a:lnTo>
                        <a:lnTo>
                          <a:pt x="3166" y="740"/>
                        </a:lnTo>
                        <a:lnTo>
                          <a:pt x="3073" y="894"/>
                        </a:lnTo>
                        <a:lnTo>
                          <a:pt x="2922" y="1012"/>
                        </a:lnTo>
                        <a:lnTo>
                          <a:pt x="2713" y="1012"/>
                        </a:lnTo>
                        <a:lnTo>
                          <a:pt x="2559" y="1051"/>
                        </a:lnTo>
                        <a:lnTo>
                          <a:pt x="2471" y="1051"/>
                        </a:lnTo>
                        <a:lnTo>
                          <a:pt x="2351" y="1124"/>
                        </a:lnTo>
                        <a:lnTo>
                          <a:pt x="2289" y="1205"/>
                        </a:lnTo>
                        <a:lnTo>
                          <a:pt x="2168" y="1321"/>
                        </a:lnTo>
                        <a:lnTo>
                          <a:pt x="2109" y="1282"/>
                        </a:lnTo>
                        <a:lnTo>
                          <a:pt x="2199" y="1088"/>
                        </a:lnTo>
                        <a:lnTo>
                          <a:pt x="2017" y="1124"/>
                        </a:lnTo>
                        <a:lnTo>
                          <a:pt x="2017" y="1088"/>
                        </a:lnTo>
                        <a:lnTo>
                          <a:pt x="2289" y="972"/>
                        </a:lnTo>
                        <a:lnTo>
                          <a:pt x="2441" y="740"/>
                        </a:lnTo>
                        <a:lnTo>
                          <a:pt x="2592" y="544"/>
                        </a:lnTo>
                        <a:lnTo>
                          <a:pt x="2533" y="388"/>
                        </a:lnTo>
                        <a:lnTo>
                          <a:pt x="2410" y="233"/>
                        </a:lnTo>
                        <a:lnTo>
                          <a:pt x="2260" y="79"/>
                        </a:lnTo>
                        <a:lnTo>
                          <a:pt x="2232" y="153"/>
                        </a:lnTo>
                        <a:lnTo>
                          <a:pt x="2379" y="311"/>
                        </a:lnTo>
                        <a:lnTo>
                          <a:pt x="2379" y="348"/>
                        </a:lnTo>
                        <a:lnTo>
                          <a:pt x="1898" y="544"/>
                        </a:lnTo>
                        <a:lnTo>
                          <a:pt x="1838" y="1124"/>
                        </a:lnTo>
                        <a:lnTo>
                          <a:pt x="844" y="779"/>
                        </a:lnTo>
                        <a:lnTo>
                          <a:pt x="90" y="581"/>
                        </a:lnTo>
                        <a:lnTo>
                          <a:pt x="58" y="7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7466" name="Freeform 64"/>
                  <p:cNvSpPr>
                    <a:spLocks/>
                  </p:cNvSpPr>
                  <p:nvPr/>
                </p:nvSpPr>
                <p:spPr bwMode="auto">
                  <a:xfrm>
                    <a:off x="3376" y="1632"/>
                    <a:ext cx="75" cy="29"/>
                  </a:xfrm>
                  <a:custGeom>
                    <a:avLst/>
                    <a:gdLst>
                      <a:gd name="T0" fmla="*/ 0 w 602"/>
                      <a:gd name="T1" fmla="*/ 232 h 232"/>
                      <a:gd name="T2" fmla="*/ 360 w 602"/>
                      <a:gd name="T3" fmla="*/ 116 h 232"/>
                      <a:gd name="T4" fmla="*/ 602 w 602"/>
                      <a:gd name="T5" fmla="*/ 0 h 232"/>
                      <a:gd name="T6" fmla="*/ 0 w 602"/>
                      <a:gd name="T7" fmla="*/ 232 h 2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602"/>
                      <a:gd name="T13" fmla="*/ 0 h 232"/>
                      <a:gd name="T14" fmla="*/ 602 w 602"/>
                      <a:gd name="T15" fmla="*/ 232 h 23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602" h="232">
                        <a:moveTo>
                          <a:pt x="0" y="232"/>
                        </a:moveTo>
                        <a:lnTo>
                          <a:pt x="360" y="116"/>
                        </a:lnTo>
                        <a:lnTo>
                          <a:pt x="602" y="0"/>
                        </a:lnTo>
                        <a:lnTo>
                          <a:pt x="0" y="2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7467" name="Freeform 65"/>
                  <p:cNvSpPr>
                    <a:spLocks/>
                  </p:cNvSpPr>
                  <p:nvPr/>
                </p:nvSpPr>
                <p:spPr bwMode="auto">
                  <a:xfrm>
                    <a:off x="3421" y="1637"/>
                    <a:ext cx="41" cy="29"/>
                  </a:xfrm>
                  <a:custGeom>
                    <a:avLst/>
                    <a:gdLst>
                      <a:gd name="T0" fmla="*/ 0 w 330"/>
                      <a:gd name="T1" fmla="*/ 232 h 232"/>
                      <a:gd name="T2" fmla="*/ 330 w 330"/>
                      <a:gd name="T3" fmla="*/ 79 h 232"/>
                      <a:gd name="T4" fmla="*/ 330 w 330"/>
                      <a:gd name="T5" fmla="*/ 0 h 232"/>
                      <a:gd name="T6" fmla="*/ 0 w 330"/>
                      <a:gd name="T7" fmla="*/ 232 h 2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30"/>
                      <a:gd name="T13" fmla="*/ 0 h 232"/>
                      <a:gd name="T14" fmla="*/ 330 w 330"/>
                      <a:gd name="T15" fmla="*/ 232 h 23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30" h="232">
                        <a:moveTo>
                          <a:pt x="0" y="232"/>
                        </a:moveTo>
                        <a:lnTo>
                          <a:pt x="330" y="79"/>
                        </a:lnTo>
                        <a:lnTo>
                          <a:pt x="330" y="0"/>
                        </a:lnTo>
                        <a:lnTo>
                          <a:pt x="0" y="2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7468" name="Freeform 66"/>
                  <p:cNvSpPr>
                    <a:spLocks/>
                  </p:cNvSpPr>
                  <p:nvPr/>
                </p:nvSpPr>
                <p:spPr bwMode="auto">
                  <a:xfrm>
                    <a:off x="3451" y="1652"/>
                    <a:ext cx="45" cy="38"/>
                  </a:xfrm>
                  <a:custGeom>
                    <a:avLst/>
                    <a:gdLst>
                      <a:gd name="T0" fmla="*/ 360 w 360"/>
                      <a:gd name="T1" fmla="*/ 0 h 309"/>
                      <a:gd name="T2" fmla="*/ 88 w 360"/>
                      <a:gd name="T3" fmla="*/ 309 h 309"/>
                      <a:gd name="T4" fmla="*/ 0 w 360"/>
                      <a:gd name="T5" fmla="*/ 272 h 309"/>
                      <a:gd name="T6" fmla="*/ 360 w 360"/>
                      <a:gd name="T7" fmla="*/ 0 h 30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60"/>
                      <a:gd name="T13" fmla="*/ 0 h 309"/>
                      <a:gd name="T14" fmla="*/ 360 w 360"/>
                      <a:gd name="T15" fmla="*/ 309 h 30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60" h="309">
                        <a:moveTo>
                          <a:pt x="360" y="0"/>
                        </a:moveTo>
                        <a:lnTo>
                          <a:pt x="88" y="309"/>
                        </a:lnTo>
                        <a:lnTo>
                          <a:pt x="0" y="272"/>
                        </a:lnTo>
                        <a:lnTo>
                          <a:pt x="36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7469" name="Freeform 67"/>
                  <p:cNvSpPr>
                    <a:spLocks/>
                  </p:cNvSpPr>
                  <p:nvPr/>
                </p:nvSpPr>
                <p:spPr bwMode="auto">
                  <a:xfrm>
                    <a:off x="3493" y="1671"/>
                    <a:ext cx="45" cy="34"/>
                  </a:xfrm>
                  <a:custGeom>
                    <a:avLst/>
                    <a:gdLst>
                      <a:gd name="T0" fmla="*/ 363 w 363"/>
                      <a:gd name="T1" fmla="*/ 0 h 272"/>
                      <a:gd name="T2" fmla="*/ 60 w 363"/>
                      <a:gd name="T3" fmla="*/ 272 h 272"/>
                      <a:gd name="T4" fmla="*/ 0 w 363"/>
                      <a:gd name="T5" fmla="*/ 236 h 272"/>
                      <a:gd name="T6" fmla="*/ 363 w 363"/>
                      <a:gd name="T7" fmla="*/ 0 h 27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63"/>
                      <a:gd name="T13" fmla="*/ 0 h 272"/>
                      <a:gd name="T14" fmla="*/ 363 w 363"/>
                      <a:gd name="T15" fmla="*/ 272 h 27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63" h="272">
                        <a:moveTo>
                          <a:pt x="363" y="0"/>
                        </a:moveTo>
                        <a:lnTo>
                          <a:pt x="60" y="272"/>
                        </a:lnTo>
                        <a:lnTo>
                          <a:pt x="0" y="236"/>
                        </a:lnTo>
                        <a:lnTo>
                          <a:pt x="36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7470" name="Freeform 68"/>
                  <p:cNvSpPr>
                    <a:spLocks/>
                  </p:cNvSpPr>
                  <p:nvPr/>
                </p:nvSpPr>
                <p:spPr bwMode="auto">
                  <a:xfrm>
                    <a:off x="3538" y="1701"/>
                    <a:ext cx="26" cy="33"/>
                  </a:xfrm>
                  <a:custGeom>
                    <a:avLst/>
                    <a:gdLst>
                      <a:gd name="T0" fmla="*/ 211 w 211"/>
                      <a:gd name="T1" fmla="*/ 0 h 269"/>
                      <a:gd name="T2" fmla="*/ 29 w 211"/>
                      <a:gd name="T3" fmla="*/ 269 h 269"/>
                      <a:gd name="T4" fmla="*/ 0 w 211"/>
                      <a:gd name="T5" fmla="*/ 152 h 269"/>
                      <a:gd name="T6" fmla="*/ 211 w 211"/>
                      <a:gd name="T7" fmla="*/ 0 h 26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1"/>
                      <a:gd name="T13" fmla="*/ 0 h 269"/>
                      <a:gd name="T14" fmla="*/ 211 w 211"/>
                      <a:gd name="T15" fmla="*/ 269 h 26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1" h="269">
                        <a:moveTo>
                          <a:pt x="211" y="0"/>
                        </a:moveTo>
                        <a:lnTo>
                          <a:pt x="29" y="269"/>
                        </a:lnTo>
                        <a:lnTo>
                          <a:pt x="0" y="152"/>
                        </a:lnTo>
                        <a:lnTo>
                          <a:pt x="21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7471" name="Freeform 69"/>
                  <p:cNvSpPr>
                    <a:spLocks/>
                  </p:cNvSpPr>
                  <p:nvPr/>
                </p:nvSpPr>
                <p:spPr bwMode="auto">
                  <a:xfrm>
                    <a:off x="3757" y="1457"/>
                    <a:ext cx="150" cy="316"/>
                  </a:xfrm>
                  <a:custGeom>
                    <a:avLst/>
                    <a:gdLst>
                      <a:gd name="T0" fmla="*/ 28 w 1202"/>
                      <a:gd name="T1" fmla="*/ 2331 h 2527"/>
                      <a:gd name="T2" fmla="*/ 362 w 1202"/>
                      <a:gd name="T3" fmla="*/ 2451 h 2527"/>
                      <a:gd name="T4" fmla="*/ 542 w 1202"/>
                      <a:gd name="T5" fmla="*/ 2527 h 2527"/>
                      <a:gd name="T6" fmla="*/ 782 w 1202"/>
                      <a:gd name="T7" fmla="*/ 2527 h 2527"/>
                      <a:gd name="T8" fmla="*/ 934 w 1202"/>
                      <a:gd name="T9" fmla="*/ 2527 h 2527"/>
                      <a:gd name="T10" fmla="*/ 904 w 1202"/>
                      <a:gd name="T11" fmla="*/ 2140 h 2527"/>
                      <a:gd name="T12" fmla="*/ 602 w 1202"/>
                      <a:gd name="T13" fmla="*/ 779 h 2527"/>
                      <a:gd name="T14" fmla="*/ 1202 w 1202"/>
                      <a:gd name="T15" fmla="*/ 0 h 2527"/>
                      <a:gd name="T16" fmla="*/ 392 w 1202"/>
                      <a:gd name="T17" fmla="*/ 428 h 2527"/>
                      <a:gd name="T18" fmla="*/ 508 w 1202"/>
                      <a:gd name="T19" fmla="*/ 667 h 2527"/>
                      <a:gd name="T20" fmla="*/ 194 w 1202"/>
                      <a:gd name="T21" fmla="*/ 553 h 2527"/>
                      <a:gd name="T22" fmla="*/ 499 w 1202"/>
                      <a:gd name="T23" fmla="*/ 757 h 2527"/>
                      <a:gd name="T24" fmla="*/ 97 w 1202"/>
                      <a:gd name="T25" fmla="*/ 654 h 2527"/>
                      <a:gd name="T26" fmla="*/ 499 w 1202"/>
                      <a:gd name="T27" fmla="*/ 829 h 2527"/>
                      <a:gd name="T28" fmla="*/ 86 w 1202"/>
                      <a:gd name="T29" fmla="*/ 769 h 2527"/>
                      <a:gd name="T30" fmla="*/ 508 w 1202"/>
                      <a:gd name="T31" fmla="*/ 931 h 2527"/>
                      <a:gd name="T32" fmla="*/ 724 w 1202"/>
                      <a:gd name="T33" fmla="*/ 1522 h 2527"/>
                      <a:gd name="T34" fmla="*/ 869 w 1202"/>
                      <a:gd name="T35" fmla="*/ 2373 h 2527"/>
                      <a:gd name="T36" fmla="*/ 607 w 1202"/>
                      <a:gd name="T37" fmla="*/ 2158 h 2527"/>
                      <a:gd name="T38" fmla="*/ 240 w 1202"/>
                      <a:gd name="T39" fmla="*/ 2062 h 2527"/>
                      <a:gd name="T40" fmla="*/ 0 w 1202"/>
                      <a:gd name="T41" fmla="*/ 2062 h 2527"/>
                      <a:gd name="T42" fmla="*/ 28 w 1202"/>
                      <a:gd name="T43" fmla="*/ 2331 h 2527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202"/>
                      <a:gd name="T67" fmla="*/ 0 h 2527"/>
                      <a:gd name="T68" fmla="*/ 1202 w 1202"/>
                      <a:gd name="T69" fmla="*/ 2527 h 2527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202" h="2527">
                        <a:moveTo>
                          <a:pt x="28" y="2331"/>
                        </a:moveTo>
                        <a:lnTo>
                          <a:pt x="362" y="2451"/>
                        </a:lnTo>
                        <a:lnTo>
                          <a:pt x="542" y="2527"/>
                        </a:lnTo>
                        <a:lnTo>
                          <a:pt x="782" y="2527"/>
                        </a:lnTo>
                        <a:lnTo>
                          <a:pt x="934" y="2527"/>
                        </a:lnTo>
                        <a:lnTo>
                          <a:pt x="904" y="2140"/>
                        </a:lnTo>
                        <a:lnTo>
                          <a:pt x="602" y="779"/>
                        </a:lnTo>
                        <a:lnTo>
                          <a:pt x="1202" y="0"/>
                        </a:lnTo>
                        <a:lnTo>
                          <a:pt x="392" y="428"/>
                        </a:lnTo>
                        <a:lnTo>
                          <a:pt x="508" y="667"/>
                        </a:lnTo>
                        <a:lnTo>
                          <a:pt x="194" y="553"/>
                        </a:lnTo>
                        <a:lnTo>
                          <a:pt x="499" y="757"/>
                        </a:lnTo>
                        <a:lnTo>
                          <a:pt x="97" y="654"/>
                        </a:lnTo>
                        <a:lnTo>
                          <a:pt x="499" y="829"/>
                        </a:lnTo>
                        <a:lnTo>
                          <a:pt x="86" y="769"/>
                        </a:lnTo>
                        <a:lnTo>
                          <a:pt x="508" y="931"/>
                        </a:lnTo>
                        <a:lnTo>
                          <a:pt x="724" y="1522"/>
                        </a:lnTo>
                        <a:lnTo>
                          <a:pt x="869" y="2373"/>
                        </a:lnTo>
                        <a:lnTo>
                          <a:pt x="607" y="2158"/>
                        </a:lnTo>
                        <a:lnTo>
                          <a:pt x="240" y="2062"/>
                        </a:lnTo>
                        <a:lnTo>
                          <a:pt x="0" y="2062"/>
                        </a:lnTo>
                        <a:lnTo>
                          <a:pt x="28" y="23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7472" name="Freeform 70"/>
                  <p:cNvSpPr>
                    <a:spLocks/>
                  </p:cNvSpPr>
                  <p:nvPr/>
                </p:nvSpPr>
                <p:spPr bwMode="auto">
                  <a:xfrm>
                    <a:off x="3745" y="1545"/>
                    <a:ext cx="87" cy="165"/>
                  </a:xfrm>
                  <a:custGeom>
                    <a:avLst/>
                    <a:gdLst>
                      <a:gd name="T0" fmla="*/ 30 w 694"/>
                      <a:gd name="T1" fmla="*/ 0 h 1320"/>
                      <a:gd name="T2" fmla="*/ 0 w 694"/>
                      <a:gd name="T3" fmla="*/ 468 h 1320"/>
                      <a:gd name="T4" fmla="*/ 62 w 694"/>
                      <a:gd name="T5" fmla="*/ 1247 h 1320"/>
                      <a:gd name="T6" fmla="*/ 362 w 694"/>
                      <a:gd name="T7" fmla="*/ 1247 h 1320"/>
                      <a:gd name="T8" fmla="*/ 694 w 694"/>
                      <a:gd name="T9" fmla="*/ 1320 h 1320"/>
                      <a:gd name="T10" fmla="*/ 454 w 694"/>
                      <a:gd name="T11" fmla="*/ 1205 h 1320"/>
                      <a:gd name="T12" fmla="*/ 92 w 694"/>
                      <a:gd name="T13" fmla="*/ 1166 h 1320"/>
                      <a:gd name="T14" fmla="*/ 62 w 694"/>
                      <a:gd name="T15" fmla="*/ 580 h 1320"/>
                      <a:gd name="T16" fmla="*/ 30 w 694"/>
                      <a:gd name="T17" fmla="*/ 0 h 132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694"/>
                      <a:gd name="T28" fmla="*/ 0 h 1320"/>
                      <a:gd name="T29" fmla="*/ 694 w 694"/>
                      <a:gd name="T30" fmla="*/ 1320 h 1320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694" h="1320">
                        <a:moveTo>
                          <a:pt x="30" y="0"/>
                        </a:moveTo>
                        <a:lnTo>
                          <a:pt x="0" y="468"/>
                        </a:lnTo>
                        <a:lnTo>
                          <a:pt x="62" y="1247"/>
                        </a:lnTo>
                        <a:lnTo>
                          <a:pt x="362" y="1247"/>
                        </a:lnTo>
                        <a:lnTo>
                          <a:pt x="694" y="1320"/>
                        </a:lnTo>
                        <a:lnTo>
                          <a:pt x="454" y="1205"/>
                        </a:lnTo>
                        <a:lnTo>
                          <a:pt x="92" y="1166"/>
                        </a:lnTo>
                        <a:lnTo>
                          <a:pt x="62" y="580"/>
                        </a:lnTo>
                        <a:lnTo>
                          <a:pt x="3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7473" name="Freeform 71"/>
                  <p:cNvSpPr>
                    <a:spLocks/>
                  </p:cNvSpPr>
                  <p:nvPr/>
                </p:nvSpPr>
                <p:spPr bwMode="auto">
                  <a:xfrm>
                    <a:off x="3260" y="1676"/>
                    <a:ext cx="184" cy="365"/>
                  </a:xfrm>
                  <a:custGeom>
                    <a:avLst/>
                    <a:gdLst>
                      <a:gd name="T0" fmla="*/ 1107 w 1469"/>
                      <a:gd name="T1" fmla="*/ 0 h 2917"/>
                      <a:gd name="T2" fmla="*/ 1017 w 1469"/>
                      <a:gd name="T3" fmla="*/ 155 h 2917"/>
                      <a:gd name="T4" fmla="*/ 565 w 1469"/>
                      <a:gd name="T5" fmla="*/ 854 h 2917"/>
                      <a:gd name="T6" fmla="*/ 201 w 1469"/>
                      <a:gd name="T7" fmla="*/ 1515 h 2917"/>
                      <a:gd name="T8" fmla="*/ 83 w 1469"/>
                      <a:gd name="T9" fmla="*/ 1867 h 2917"/>
                      <a:gd name="T10" fmla="*/ 0 w 1469"/>
                      <a:gd name="T11" fmla="*/ 2035 h 2917"/>
                      <a:gd name="T12" fmla="*/ 21 w 1469"/>
                      <a:gd name="T13" fmla="*/ 2488 h 2917"/>
                      <a:gd name="T14" fmla="*/ 21 w 1469"/>
                      <a:gd name="T15" fmla="*/ 2760 h 2917"/>
                      <a:gd name="T16" fmla="*/ 107 w 1469"/>
                      <a:gd name="T17" fmla="*/ 2850 h 2917"/>
                      <a:gd name="T18" fmla="*/ 263 w 1469"/>
                      <a:gd name="T19" fmla="*/ 2917 h 2917"/>
                      <a:gd name="T20" fmla="*/ 427 w 1469"/>
                      <a:gd name="T21" fmla="*/ 2745 h 2917"/>
                      <a:gd name="T22" fmla="*/ 323 w 1469"/>
                      <a:gd name="T23" fmla="*/ 2411 h 2917"/>
                      <a:gd name="T24" fmla="*/ 333 w 1469"/>
                      <a:gd name="T25" fmla="*/ 2000 h 2917"/>
                      <a:gd name="T26" fmla="*/ 415 w 1469"/>
                      <a:gd name="T27" fmla="*/ 1897 h 2917"/>
                      <a:gd name="T28" fmla="*/ 482 w 1469"/>
                      <a:gd name="T29" fmla="*/ 1691 h 2917"/>
                      <a:gd name="T30" fmla="*/ 754 w 1469"/>
                      <a:gd name="T31" fmla="*/ 1379 h 2917"/>
                      <a:gd name="T32" fmla="*/ 1074 w 1469"/>
                      <a:gd name="T33" fmla="*/ 1051 h 2917"/>
                      <a:gd name="T34" fmla="*/ 1225 w 1469"/>
                      <a:gd name="T35" fmla="*/ 854 h 2917"/>
                      <a:gd name="T36" fmla="*/ 1347 w 1469"/>
                      <a:gd name="T37" fmla="*/ 661 h 2917"/>
                      <a:gd name="T38" fmla="*/ 1439 w 1469"/>
                      <a:gd name="T39" fmla="*/ 466 h 2917"/>
                      <a:gd name="T40" fmla="*/ 1469 w 1469"/>
                      <a:gd name="T41" fmla="*/ 349 h 2917"/>
                      <a:gd name="T42" fmla="*/ 1439 w 1469"/>
                      <a:gd name="T43" fmla="*/ 349 h 2917"/>
                      <a:gd name="T44" fmla="*/ 1116 w 1469"/>
                      <a:gd name="T45" fmla="*/ 445 h 2917"/>
                      <a:gd name="T46" fmla="*/ 1250 w 1469"/>
                      <a:gd name="T47" fmla="*/ 551 h 2917"/>
                      <a:gd name="T48" fmla="*/ 1019 w 1469"/>
                      <a:gd name="T49" fmla="*/ 948 h 2917"/>
                      <a:gd name="T50" fmla="*/ 470 w 1469"/>
                      <a:gd name="T51" fmla="*/ 1620 h 2917"/>
                      <a:gd name="T52" fmla="*/ 293 w 1469"/>
                      <a:gd name="T53" fmla="*/ 2018 h 2917"/>
                      <a:gd name="T54" fmla="*/ 281 w 1469"/>
                      <a:gd name="T55" fmla="*/ 2297 h 2917"/>
                      <a:gd name="T56" fmla="*/ 281 w 1469"/>
                      <a:gd name="T57" fmla="*/ 2588 h 2917"/>
                      <a:gd name="T58" fmla="*/ 118 w 1469"/>
                      <a:gd name="T59" fmla="*/ 2606 h 2917"/>
                      <a:gd name="T60" fmla="*/ 23 w 1469"/>
                      <a:gd name="T61" fmla="*/ 2055 h 2917"/>
                      <a:gd name="T62" fmla="*/ 143 w 1469"/>
                      <a:gd name="T63" fmla="*/ 1825 h 2917"/>
                      <a:gd name="T64" fmla="*/ 263 w 1469"/>
                      <a:gd name="T65" fmla="*/ 1556 h 2917"/>
                      <a:gd name="T66" fmla="*/ 623 w 1469"/>
                      <a:gd name="T67" fmla="*/ 854 h 2917"/>
                      <a:gd name="T68" fmla="*/ 1017 w 1469"/>
                      <a:gd name="T69" fmla="*/ 270 h 2917"/>
                      <a:gd name="T70" fmla="*/ 1135 w 1469"/>
                      <a:gd name="T71" fmla="*/ 79 h 2917"/>
                      <a:gd name="T72" fmla="*/ 1107 w 1469"/>
                      <a:gd name="T73" fmla="*/ 0 h 2917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1469"/>
                      <a:gd name="T112" fmla="*/ 0 h 2917"/>
                      <a:gd name="T113" fmla="*/ 1469 w 1469"/>
                      <a:gd name="T114" fmla="*/ 2917 h 2917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1469" h="2917">
                        <a:moveTo>
                          <a:pt x="1107" y="0"/>
                        </a:moveTo>
                        <a:lnTo>
                          <a:pt x="1017" y="155"/>
                        </a:lnTo>
                        <a:lnTo>
                          <a:pt x="565" y="854"/>
                        </a:lnTo>
                        <a:lnTo>
                          <a:pt x="201" y="1515"/>
                        </a:lnTo>
                        <a:lnTo>
                          <a:pt x="83" y="1867"/>
                        </a:lnTo>
                        <a:lnTo>
                          <a:pt x="0" y="2035"/>
                        </a:lnTo>
                        <a:lnTo>
                          <a:pt x="21" y="2488"/>
                        </a:lnTo>
                        <a:lnTo>
                          <a:pt x="21" y="2760"/>
                        </a:lnTo>
                        <a:lnTo>
                          <a:pt x="107" y="2850"/>
                        </a:lnTo>
                        <a:lnTo>
                          <a:pt x="263" y="2917"/>
                        </a:lnTo>
                        <a:lnTo>
                          <a:pt x="427" y="2745"/>
                        </a:lnTo>
                        <a:lnTo>
                          <a:pt x="323" y="2411"/>
                        </a:lnTo>
                        <a:lnTo>
                          <a:pt x="333" y="2000"/>
                        </a:lnTo>
                        <a:lnTo>
                          <a:pt x="415" y="1897"/>
                        </a:lnTo>
                        <a:lnTo>
                          <a:pt x="482" y="1691"/>
                        </a:lnTo>
                        <a:lnTo>
                          <a:pt x="754" y="1379"/>
                        </a:lnTo>
                        <a:lnTo>
                          <a:pt x="1074" y="1051"/>
                        </a:lnTo>
                        <a:lnTo>
                          <a:pt x="1225" y="854"/>
                        </a:lnTo>
                        <a:lnTo>
                          <a:pt x="1347" y="661"/>
                        </a:lnTo>
                        <a:lnTo>
                          <a:pt x="1439" y="466"/>
                        </a:lnTo>
                        <a:lnTo>
                          <a:pt x="1469" y="349"/>
                        </a:lnTo>
                        <a:lnTo>
                          <a:pt x="1439" y="349"/>
                        </a:lnTo>
                        <a:lnTo>
                          <a:pt x="1116" y="445"/>
                        </a:lnTo>
                        <a:lnTo>
                          <a:pt x="1250" y="551"/>
                        </a:lnTo>
                        <a:lnTo>
                          <a:pt x="1019" y="948"/>
                        </a:lnTo>
                        <a:lnTo>
                          <a:pt x="470" y="1620"/>
                        </a:lnTo>
                        <a:lnTo>
                          <a:pt x="293" y="2018"/>
                        </a:lnTo>
                        <a:lnTo>
                          <a:pt x="281" y="2297"/>
                        </a:lnTo>
                        <a:lnTo>
                          <a:pt x="281" y="2588"/>
                        </a:lnTo>
                        <a:lnTo>
                          <a:pt x="118" y="2606"/>
                        </a:lnTo>
                        <a:lnTo>
                          <a:pt x="23" y="2055"/>
                        </a:lnTo>
                        <a:lnTo>
                          <a:pt x="143" y="1825"/>
                        </a:lnTo>
                        <a:lnTo>
                          <a:pt x="263" y="1556"/>
                        </a:lnTo>
                        <a:lnTo>
                          <a:pt x="623" y="854"/>
                        </a:lnTo>
                        <a:lnTo>
                          <a:pt x="1017" y="270"/>
                        </a:lnTo>
                        <a:lnTo>
                          <a:pt x="1135" y="79"/>
                        </a:lnTo>
                        <a:lnTo>
                          <a:pt x="110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7474" name="Freeform 72"/>
                  <p:cNvSpPr>
                    <a:spLocks/>
                  </p:cNvSpPr>
                  <p:nvPr/>
                </p:nvSpPr>
                <p:spPr bwMode="auto">
                  <a:xfrm>
                    <a:off x="3591" y="1787"/>
                    <a:ext cx="222" cy="307"/>
                  </a:xfrm>
                  <a:custGeom>
                    <a:avLst/>
                    <a:gdLst>
                      <a:gd name="T0" fmla="*/ 0 w 1777"/>
                      <a:gd name="T1" fmla="*/ 0 h 2452"/>
                      <a:gd name="T2" fmla="*/ 31 w 1777"/>
                      <a:gd name="T3" fmla="*/ 351 h 2452"/>
                      <a:gd name="T4" fmla="*/ 61 w 1777"/>
                      <a:gd name="T5" fmla="*/ 623 h 2452"/>
                      <a:gd name="T6" fmla="*/ 483 w 1777"/>
                      <a:gd name="T7" fmla="*/ 975 h 2452"/>
                      <a:gd name="T8" fmla="*/ 1202 w 1777"/>
                      <a:gd name="T9" fmla="*/ 1560 h 2452"/>
                      <a:gd name="T10" fmla="*/ 1297 w 1777"/>
                      <a:gd name="T11" fmla="*/ 1712 h 2452"/>
                      <a:gd name="T12" fmla="*/ 1235 w 1777"/>
                      <a:gd name="T13" fmla="*/ 1868 h 2452"/>
                      <a:gd name="T14" fmla="*/ 995 w 1777"/>
                      <a:gd name="T15" fmla="*/ 2143 h 2452"/>
                      <a:gd name="T16" fmla="*/ 933 w 1777"/>
                      <a:gd name="T17" fmla="*/ 2219 h 2452"/>
                      <a:gd name="T18" fmla="*/ 695 w 1777"/>
                      <a:gd name="T19" fmla="*/ 2336 h 2452"/>
                      <a:gd name="T20" fmla="*/ 663 w 1777"/>
                      <a:gd name="T21" fmla="*/ 2413 h 2452"/>
                      <a:gd name="T22" fmla="*/ 815 w 1777"/>
                      <a:gd name="T23" fmla="*/ 2452 h 2452"/>
                      <a:gd name="T24" fmla="*/ 1297 w 1777"/>
                      <a:gd name="T25" fmla="*/ 2336 h 2452"/>
                      <a:gd name="T26" fmla="*/ 1507 w 1777"/>
                      <a:gd name="T27" fmla="*/ 2219 h 2452"/>
                      <a:gd name="T28" fmla="*/ 1536 w 1777"/>
                      <a:gd name="T29" fmla="*/ 2295 h 2452"/>
                      <a:gd name="T30" fmla="*/ 1597 w 1777"/>
                      <a:gd name="T31" fmla="*/ 2295 h 2452"/>
                      <a:gd name="T32" fmla="*/ 1689 w 1777"/>
                      <a:gd name="T33" fmla="*/ 2103 h 2452"/>
                      <a:gd name="T34" fmla="*/ 1777 w 1777"/>
                      <a:gd name="T35" fmla="*/ 2025 h 2452"/>
                      <a:gd name="T36" fmla="*/ 1777 w 1777"/>
                      <a:gd name="T37" fmla="*/ 1945 h 2452"/>
                      <a:gd name="T38" fmla="*/ 1689 w 1777"/>
                      <a:gd name="T39" fmla="*/ 1793 h 2452"/>
                      <a:gd name="T40" fmla="*/ 1523 w 1777"/>
                      <a:gd name="T41" fmla="*/ 1576 h 2452"/>
                      <a:gd name="T42" fmla="*/ 1297 w 1777"/>
                      <a:gd name="T43" fmla="*/ 1090 h 2452"/>
                      <a:gd name="T44" fmla="*/ 1085 w 1777"/>
                      <a:gd name="T45" fmla="*/ 781 h 2452"/>
                      <a:gd name="T46" fmla="*/ 933 w 1777"/>
                      <a:gd name="T47" fmla="*/ 586 h 2452"/>
                      <a:gd name="T48" fmla="*/ 815 w 1777"/>
                      <a:gd name="T49" fmla="*/ 507 h 2452"/>
                      <a:gd name="T50" fmla="*/ 633 w 1777"/>
                      <a:gd name="T51" fmla="*/ 470 h 2452"/>
                      <a:gd name="T52" fmla="*/ 663 w 1777"/>
                      <a:gd name="T53" fmla="*/ 157 h 2452"/>
                      <a:gd name="T54" fmla="*/ 453 w 1777"/>
                      <a:gd name="T55" fmla="*/ 120 h 2452"/>
                      <a:gd name="T56" fmla="*/ 573 w 1777"/>
                      <a:gd name="T57" fmla="*/ 429 h 2452"/>
                      <a:gd name="T58" fmla="*/ 512 w 1777"/>
                      <a:gd name="T59" fmla="*/ 470 h 2452"/>
                      <a:gd name="T60" fmla="*/ 852 w 1777"/>
                      <a:gd name="T61" fmla="*/ 625 h 2452"/>
                      <a:gd name="T62" fmla="*/ 1011 w 1777"/>
                      <a:gd name="T63" fmla="*/ 799 h 2452"/>
                      <a:gd name="T64" fmla="*/ 1320 w 1777"/>
                      <a:gd name="T65" fmla="*/ 1267 h 2452"/>
                      <a:gd name="T66" fmla="*/ 1484 w 1777"/>
                      <a:gd name="T67" fmla="*/ 1594 h 2452"/>
                      <a:gd name="T68" fmla="*/ 1657 w 1777"/>
                      <a:gd name="T69" fmla="*/ 1831 h 2452"/>
                      <a:gd name="T70" fmla="*/ 1417 w 1777"/>
                      <a:gd name="T71" fmla="*/ 2062 h 2452"/>
                      <a:gd name="T72" fmla="*/ 1235 w 1777"/>
                      <a:gd name="T73" fmla="*/ 2219 h 2452"/>
                      <a:gd name="T74" fmla="*/ 1079 w 1777"/>
                      <a:gd name="T75" fmla="*/ 2268 h 2452"/>
                      <a:gd name="T76" fmla="*/ 974 w 1777"/>
                      <a:gd name="T77" fmla="*/ 2233 h 2452"/>
                      <a:gd name="T78" fmla="*/ 1207 w 1777"/>
                      <a:gd name="T79" fmla="*/ 2025 h 2452"/>
                      <a:gd name="T80" fmla="*/ 1320 w 1777"/>
                      <a:gd name="T81" fmla="*/ 1802 h 2452"/>
                      <a:gd name="T82" fmla="*/ 1350 w 1777"/>
                      <a:gd name="T83" fmla="*/ 1732 h 2452"/>
                      <a:gd name="T84" fmla="*/ 1320 w 1777"/>
                      <a:gd name="T85" fmla="*/ 1647 h 2452"/>
                      <a:gd name="T86" fmla="*/ 1255 w 1777"/>
                      <a:gd name="T87" fmla="*/ 1526 h 2452"/>
                      <a:gd name="T88" fmla="*/ 852 w 1777"/>
                      <a:gd name="T89" fmla="*/ 1179 h 2452"/>
                      <a:gd name="T90" fmla="*/ 569 w 1777"/>
                      <a:gd name="T91" fmla="*/ 954 h 2452"/>
                      <a:gd name="T92" fmla="*/ 380 w 1777"/>
                      <a:gd name="T93" fmla="*/ 799 h 2452"/>
                      <a:gd name="T94" fmla="*/ 303 w 1777"/>
                      <a:gd name="T95" fmla="*/ 586 h 2452"/>
                      <a:gd name="T96" fmla="*/ 123 w 1777"/>
                      <a:gd name="T97" fmla="*/ 586 h 2452"/>
                      <a:gd name="T98" fmla="*/ 61 w 1777"/>
                      <a:gd name="T99" fmla="*/ 41 h 2452"/>
                      <a:gd name="T100" fmla="*/ 0 w 1777"/>
                      <a:gd name="T101" fmla="*/ 0 h 2452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1777"/>
                      <a:gd name="T154" fmla="*/ 0 h 2452"/>
                      <a:gd name="T155" fmla="*/ 1777 w 1777"/>
                      <a:gd name="T156" fmla="*/ 2452 h 2452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1777" h="2452">
                        <a:moveTo>
                          <a:pt x="0" y="0"/>
                        </a:moveTo>
                        <a:lnTo>
                          <a:pt x="31" y="351"/>
                        </a:lnTo>
                        <a:lnTo>
                          <a:pt x="61" y="623"/>
                        </a:lnTo>
                        <a:lnTo>
                          <a:pt x="483" y="975"/>
                        </a:lnTo>
                        <a:lnTo>
                          <a:pt x="1202" y="1560"/>
                        </a:lnTo>
                        <a:lnTo>
                          <a:pt x="1297" y="1712"/>
                        </a:lnTo>
                        <a:lnTo>
                          <a:pt x="1235" y="1868"/>
                        </a:lnTo>
                        <a:lnTo>
                          <a:pt x="995" y="2143"/>
                        </a:lnTo>
                        <a:lnTo>
                          <a:pt x="933" y="2219"/>
                        </a:lnTo>
                        <a:lnTo>
                          <a:pt x="695" y="2336"/>
                        </a:lnTo>
                        <a:lnTo>
                          <a:pt x="663" y="2413"/>
                        </a:lnTo>
                        <a:lnTo>
                          <a:pt x="815" y="2452"/>
                        </a:lnTo>
                        <a:lnTo>
                          <a:pt x="1297" y="2336"/>
                        </a:lnTo>
                        <a:lnTo>
                          <a:pt x="1507" y="2219"/>
                        </a:lnTo>
                        <a:lnTo>
                          <a:pt x="1536" y="2295"/>
                        </a:lnTo>
                        <a:lnTo>
                          <a:pt x="1597" y="2295"/>
                        </a:lnTo>
                        <a:lnTo>
                          <a:pt x="1689" y="2103"/>
                        </a:lnTo>
                        <a:lnTo>
                          <a:pt x="1777" y="2025"/>
                        </a:lnTo>
                        <a:lnTo>
                          <a:pt x="1777" y="1945"/>
                        </a:lnTo>
                        <a:lnTo>
                          <a:pt x="1689" y="1793"/>
                        </a:lnTo>
                        <a:lnTo>
                          <a:pt x="1523" y="1576"/>
                        </a:lnTo>
                        <a:lnTo>
                          <a:pt x="1297" y="1090"/>
                        </a:lnTo>
                        <a:lnTo>
                          <a:pt x="1085" y="781"/>
                        </a:lnTo>
                        <a:lnTo>
                          <a:pt x="933" y="586"/>
                        </a:lnTo>
                        <a:lnTo>
                          <a:pt x="815" y="507"/>
                        </a:lnTo>
                        <a:lnTo>
                          <a:pt x="633" y="470"/>
                        </a:lnTo>
                        <a:lnTo>
                          <a:pt x="663" y="157"/>
                        </a:lnTo>
                        <a:lnTo>
                          <a:pt x="453" y="120"/>
                        </a:lnTo>
                        <a:lnTo>
                          <a:pt x="573" y="429"/>
                        </a:lnTo>
                        <a:lnTo>
                          <a:pt x="512" y="470"/>
                        </a:lnTo>
                        <a:lnTo>
                          <a:pt x="852" y="625"/>
                        </a:lnTo>
                        <a:lnTo>
                          <a:pt x="1011" y="799"/>
                        </a:lnTo>
                        <a:lnTo>
                          <a:pt x="1320" y="1267"/>
                        </a:lnTo>
                        <a:lnTo>
                          <a:pt x="1484" y="1594"/>
                        </a:lnTo>
                        <a:lnTo>
                          <a:pt x="1657" y="1831"/>
                        </a:lnTo>
                        <a:lnTo>
                          <a:pt x="1417" y="2062"/>
                        </a:lnTo>
                        <a:lnTo>
                          <a:pt x="1235" y="2219"/>
                        </a:lnTo>
                        <a:lnTo>
                          <a:pt x="1079" y="2268"/>
                        </a:lnTo>
                        <a:lnTo>
                          <a:pt x="974" y="2233"/>
                        </a:lnTo>
                        <a:lnTo>
                          <a:pt x="1207" y="2025"/>
                        </a:lnTo>
                        <a:lnTo>
                          <a:pt x="1320" y="1802"/>
                        </a:lnTo>
                        <a:lnTo>
                          <a:pt x="1350" y="1732"/>
                        </a:lnTo>
                        <a:lnTo>
                          <a:pt x="1320" y="1647"/>
                        </a:lnTo>
                        <a:lnTo>
                          <a:pt x="1255" y="1526"/>
                        </a:lnTo>
                        <a:lnTo>
                          <a:pt x="852" y="1179"/>
                        </a:lnTo>
                        <a:lnTo>
                          <a:pt x="569" y="954"/>
                        </a:lnTo>
                        <a:lnTo>
                          <a:pt x="380" y="799"/>
                        </a:lnTo>
                        <a:lnTo>
                          <a:pt x="303" y="586"/>
                        </a:lnTo>
                        <a:lnTo>
                          <a:pt x="123" y="586"/>
                        </a:lnTo>
                        <a:lnTo>
                          <a:pt x="61" y="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7475" name="Freeform 73"/>
                  <p:cNvSpPr>
                    <a:spLocks/>
                  </p:cNvSpPr>
                  <p:nvPr/>
                </p:nvSpPr>
                <p:spPr bwMode="auto">
                  <a:xfrm>
                    <a:off x="3365" y="1900"/>
                    <a:ext cx="313" cy="141"/>
                  </a:xfrm>
                  <a:custGeom>
                    <a:avLst/>
                    <a:gdLst>
                      <a:gd name="T0" fmla="*/ 0 w 2503"/>
                      <a:gd name="T1" fmla="*/ 77 h 1127"/>
                      <a:gd name="T2" fmla="*/ 182 w 2503"/>
                      <a:gd name="T3" fmla="*/ 312 h 1127"/>
                      <a:gd name="T4" fmla="*/ 242 w 2503"/>
                      <a:gd name="T5" fmla="*/ 425 h 1127"/>
                      <a:gd name="T6" fmla="*/ 30 w 2503"/>
                      <a:gd name="T7" fmla="*/ 505 h 1127"/>
                      <a:gd name="T8" fmla="*/ 694 w 2503"/>
                      <a:gd name="T9" fmla="*/ 895 h 1127"/>
                      <a:gd name="T10" fmla="*/ 814 w 2503"/>
                      <a:gd name="T11" fmla="*/ 895 h 1127"/>
                      <a:gd name="T12" fmla="*/ 782 w 2503"/>
                      <a:gd name="T13" fmla="*/ 814 h 1127"/>
                      <a:gd name="T14" fmla="*/ 1175 w 2503"/>
                      <a:gd name="T15" fmla="*/ 1012 h 1127"/>
                      <a:gd name="T16" fmla="*/ 1113 w 2503"/>
                      <a:gd name="T17" fmla="*/ 1047 h 1127"/>
                      <a:gd name="T18" fmla="*/ 1144 w 2503"/>
                      <a:gd name="T19" fmla="*/ 1127 h 1127"/>
                      <a:gd name="T20" fmla="*/ 1839 w 2503"/>
                      <a:gd name="T21" fmla="*/ 1012 h 1127"/>
                      <a:gd name="T22" fmla="*/ 2261 w 2503"/>
                      <a:gd name="T23" fmla="*/ 895 h 1127"/>
                      <a:gd name="T24" fmla="*/ 2503 w 2503"/>
                      <a:gd name="T25" fmla="*/ 738 h 1127"/>
                      <a:gd name="T26" fmla="*/ 2111 w 2503"/>
                      <a:gd name="T27" fmla="*/ 581 h 1127"/>
                      <a:gd name="T28" fmla="*/ 1658 w 2503"/>
                      <a:gd name="T29" fmla="*/ 386 h 1127"/>
                      <a:gd name="T30" fmla="*/ 1358 w 2503"/>
                      <a:gd name="T31" fmla="*/ 155 h 1127"/>
                      <a:gd name="T32" fmla="*/ 1203 w 2503"/>
                      <a:gd name="T33" fmla="*/ 0 h 1127"/>
                      <a:gd name="T34" fmla="*/ 634 w 2503"/>
                      <a:gd name="T35" fmla="*/ 77 h 1127"/>
                      <a:gd name="T36" fmla="*/ 210 w 2503"/>
                      <a:gd name="T37" fmla="*/ 77 h 1127"/>
                      <a:gd name="T38" fmla="*/ 92 w 2503"/>
                      <a:gd name="T39" fmla="*/ 77 h 1127"/>
                      <a:gd name="T40" fmla="*/ 724 w 2503"/>
                      <a:gd name="T41" fmla="*/ 155 h 1127"/>
                      <a:gd name="T42" fmla="*/ 1113 w 2503"/>
                      <a:gd name="T43" fmla="*/ 77 h 1127"/>
                      <a:gd name="T44" fmla="*/ 1415 w 2503"/>
                      <a:gd name="T45" fmla="*/ 312 h 1127"/>
                      <a:gd name="T46" fmla="*/ 1839 w 2503"/>
                      <a:gd name="T47" fmla="*/ 544 h 1127"/>
                      <a:gd name="T48" fmla="*/ 2320 w 2503"/>
                      <a:gd name="T49" fmla="*/ 775 h 1127"/>
                      <a:gd name="T50" fmla="*/ 1808 w 2503"/>
                      <a:gd name="T51" fmla="*/ 933 h 1127"/>
                      <a:gd name="T52" fmla="*/ 1296 w 2503"/>
                      <a:gd name="T53" fmla="*/ 970 h 1127"/>
                      <a:gd name="T54" fmla="*/ 782 w 2503"/>
                      <a:gd name="T55" fmla="*/ 698 h 1127"/>
                      <a:gd name="T56" fmla="*/ 332 w 2503"/>
                      <a:gd name="T57" fmla="*/ 425 h 1127"/>
                      <a:gd name="T58" fmla="*/ 210 w 2503"/>
                      <a:gd name="T59" fmla="*/ 192 h 1127"/>
                      <a:gd name="T60" fmla="*/ 0 w 2503"/>
                      <a:gd name="T61" fmla="*/ 77 h 1127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2503"/>
                      <a:gd name="T94" fmla="*/ 0 h 1127"/>
                      <a:gd name="T95" fmla="*/ 2503 w 2503"/>
                      <a:gd name="T96" fmla="*/ 1127 h 1127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2503" h="1127">
                        <a:moveTo>
                          <a:pt x="0" y="77"/>
                        </a:moveTo>
                        <a:lnTo>
                          <a:pt x="182" y="312"/>
                        </a:lnTo>
                        <a:lnTo>
                          <a:pt x="242" y="425"/>
                        </a:lnTo>
                        <a:lnTo>
                          <a:pt x="30" y="505"/>
                        </a:lnTo>
                        <a:lnTo>
                          <a:pt x="694" y="895"/>
                        </a:lnTo>
                        <a:lnTo>
                          <a:pt x="814" y="895"/>
                        </a:lnTo>
                        <a:lnTo>
                          <a:pt x="782" y="814"/>
                        </a:lnTo>
                        <a:lnTo>
                          <a:pt x="1175" y="1012"/>
                        </a:lnTo>
                        <a:lnTo>
                          <a:pt x="1113" y="1047"/>
                        </a:lnTo>
                        <a:lnTo>
                          <a:pt x="1144" y="1127"/>
                        </a:lnTo>
                        <a:lnTo>
                          <a:pt x="1839" y="1012"/>
                        </a:lnTo>
                        <a:lnTo>
                          <a:pt x="2261" y="895"/>
                        </a:lnTo>
                        <a:lnTo>
                          <a:pt x="2503" y="738"/>
                        </a:lnTo>
                        <a:lnTo>
                          <a:pt x="2111" y="581"/>
                        </a:lnTo>
                        <a:lnTo>
                          <a:pt x="1658" y="386"/>
                        </a:lnTo>
                        <a:lnTo>
                          <a:pt x="1358" y="155"/>
                        </a:lnTo>
                        <a:lnTo>
                          <a:pt x="1203" y="0"/>
                        </a:lnTo>
                        <a:lnTo>
                          <a:pt x="634" y="77"/>
                        </a:lnTo>
                        <a:lnTo>
                          <a:pt x="210" y="77"/>
                        </a:lnTo>
                        <a:lnTo>
                          <a:pt x="92" y="77"/>
                        </a:lnTo>
                        <a:lnTo>
                          <a:pt x="724" y="155"/>
                        </a:lnTo>
                        <a:lnTo>
                          <a:pt x="1113" y="77"/>
                        </a:lnTo>
                        <a:lnTo>
                          <a:pt x="1415" y="312"/>
                        </a:lnTo>
                        <a:lnTo>
                          <a:pt x="1839" y="544"/>
                        </a:lnTo>
                        <a:lnTo>
                          <a:pt x="2320" y="775"/>
                        </a:lnTo>
                        <a:lnTo>
                          <a:pt x="1808" y="933"/>
                        </a:lnTo>
                        <a:lnTo>
                          <a:pt x="1296" y="970"/>
                        </a:lnTo>
                        <a:lnTo>
                          <a:pt x="782" y="698"/>
                        </a:lnTo>
                        <a:lnTo>
                          <a:pt x="332" y="425"/>
                        </a:lnTo>
                        <a:lnTo>
                          <a:pt x="210" y="192"/>
                        </a:lnTo>
                        <a:lnTo>
                          <a:pt x="0" y="7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7476" name="Freeform 74"/>
                  <p:cNvSpPr>
                    <a:spLocks/>
                  </p:cNvSpPr>
                  <p:nvPr/>
                </p:nvSpPr>
                <p:spPr bwMode="auto">
                  <a:xfrm>
                    <a:off x="3854" y="1958"/>
                    <a:ext cx="317" cy="122"/>
                  </a:xfrm>
                  <a:custGeom>
                    <a:avLst/>
                    <a:gdLst>
                      <a:gd name="T0" fmla="*/ 60 w 2534"/>
                      <a:gd name="T1" fmla="*/ 546 h 972"/>
                      <a:gd name="T2" fmla="*/ 603 w 2534"/>
                      <a:gd name="T3" fmla="*/ 309 h 972"/>
                      <a:gd name="T4" fmla="*/ 936 w 2534"/>
                      <a:gd name="T5" fmla="*/ 39 h 972"/>
                      <a:gd name="T6" fmla="*/ 994 w 2534"/>
                      <a:gd name="T7" fmla="*/ 0 h 972"/>
                      <a:gd name="T8" fmla="*/ 1510 w 2534"/>
                      <a:gd name="T9" fmla="*/ 115 h 972"/>
                      <a:gd name="T10" fmla="*/ 2143 w 2534"/>
                      <a:gd name="T11" fmla="*/ 194 h 972"/>
                      <a:gd name="T12" fmla="*/ 2534 w 2534"/>
                      <a:gd name="T13" fmla="*/ 194 h 972"/>
                      <a:gd name="T14" fmla="*/ 2321 w 2534"/>
                      <a:gd name="T15" fmla="*/ 348 h 972"/>
                      <a:gd name="T16" fmla="*/ 2169 w 2534"/>
                      <a:gd name="T17" fmla="*/ 467 h 972"/>
                      <a:gd name="T18" fmla="*/ 2352 w 2534"/>
                      <a:gd name="T19" fmla="*/ 546 h 972"/>
                      <a:gd name="T20" fmla="*/ 1719 w 2534"/>
                      <a:gd name="T21" fmla="*/ 779 h 972"/>
                      <a:gd name="T22" fmla="*/ 1328 w 2534"/>
                      <a:gd name="T23" fmla="*/ 893 h 972"/>
                      <a:gd name="T24" fmla="*/ 1328 w 2534"/>
                      <a:gd name="T25" fmla="*/ 931 h 972"/>
                      <a:gd name="T26" fmla="*/ 1148 w 2534"/>
                      <a:gd name="T27" fmla="*/ 972 h 972"/>
                      <a:gd name="T28" fmla="*/ 1086 w 2534"/>
                      <a:gd name="T29" fmla="*/ 931 h 972"/>
                      <a:gd name="T30" fmla="*/ 0 w 2534"/>
                      <a:gd name="T31" fmla="*/ 661 h 972"/>
                      <a:gd name="T32" fmla="*/ 181 w 2534"/>
                      <a:gd name="T33" fmla="*/ 620 h 972"/>
                      <a:gd name="T34" fmla="*/ 90 w 2534"/>
                      <a:gd name="T35" fmla="*/ 504 h 972"/>
                      <a:gd name="T36" fmla="*/ 394 w 2534"/>
                      <a:gd name="T37" fmla="*/ 661 h 972"/>
                      <a:gd name="T38" fmla="*/ 844 w 2534"/>
                      <a:gd name="T39" fmla="*/ 779 h 972"/>
                      <a:gd name="T40" fmla="*/ 1207 w 2534"/>
                      <a:gd name="T41" fmla="*/ 816 h 972"/>
                      <a:gd name="T42" fmla="*/ 1598 w 2534"/>
                      <a:gd name="T43" fmla="*/ 698 h 972"/>
                      <a:gd name="T44" fmla="*/ 1987 w 2534"/>
                      <a:gd name="T45" fmla="*/ 504 h 972"/>
                      <a:gd name="T46" fmla="*/ 2231 w 2534"/>
                      <a:gd name="T47" fmla="*/ 348 h 972"/>
                      <a:gd name="T48" fmla="*/ 2352 w 2534"/>
                      <a:gd name="T49" fmla="*/ 272 h 972"/>
                      <a:gd name="T50" fmla="*/ 1780 w 2534"/>
                      <a:gd name="T51" fmla="*/ 232 h 972"/>
                      <a:gd name="T52" fmla="*/ 1266 w 2534"/>
                      <a:gd name="T53" fmla="*/ 115 h 972"/>
                      <a:gd name="T54" fmla="*/ 994 w 2534"/>
                      <a:gd name="T55" fmla="*/ 78 h 972"/>
                      <a:gd name="T56" fmla="*/ 693 w 2534"/>
                      <a:gd name="T57" fmla="*/ 272 h 972"/>
                      <a:gd name="T58" fmla="*/ 330 w 2534"/>
                      <a:gd name="T59" fmla="*/ 467 h 972"/>
                      <a:gd name="T60" fmla="*/ 60 w 2534"/>
                      <a:gd name="T61" fmla="*/ 546 h 972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2534"/>
                      <a:gd name="T94" fmla="*/ 0 h 972"/>
                      <a:gd name="T95" fmla="*/ 2534 w 2534"/>
                      <a:gd name="T96" fmla="*/ 972 h 972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2534" h="972">
                        <a:moveTo>
                          <a:pt x="60" y="546"/>
                        </a:moveTo>
                        <a:lnTo>
                          <a:pt x="603" y="309"/>
                        </a:lnTo>
                        <a:lnTo>
                          <a:pt x="936" y="39"/>
                        </a:lnTo>
                        <a:lnTo>
                          <a:pt x="994" y="0"/>
                        </a:lnTo>
                        <a:lnTo>
                          <a:pt x="1510" y="115"/>
                        </a:lnTo>
                        <a:lnTo>
                          <a:pt x="2143" y="194"/>
                        </a:lnTo>
                        <a:lnTo>
                          <a:pt x="2534" y="194"/>
                        </a:lnTo>
                        <a:lnTo>
                          <a:pt x="2321" y="348"/>
                        </a:lnTo>
                        <a:lnTo>
                          <a:pt x="2169" y="467"/>
                        </a:lnTo>
                        <a:lnTo>
                          <a:pt x="2352" y="546"/>
                        </a:lnTo>
                        <a:lnTo>
                          <a:pt x="1719" y="779"/>
                        </a:lnTo>
                        <a:lnTo>
                          <a:pt x="1328" y="893"/>
                        </a:lnTo>
                        <a:lnTo>
                          <a:pt x="1328" y="931"/>
                        </a:lnTo>
                        <a:lnTo>
                          <a:pt x="1148" y="972"/>
                        </a:lnTo>
                        <a:lnTo>
                          <a:pt x="1086" y="931"/>
                        </a:lnTo>
                        <a:lnTo>
                          <a:pt x="0" y="661"/>
                        </a:lnTo>
                        <a:lnTo>
                          <a:pt x="181" y="620"/>
                        </a:lnTo>
                        <a:lnTo>
                          <a:pt x="90" y="504"/>
                        </a:lnTo>
                        <a:lnTo>
                          <a:pt x="394" y="661"/>
                        </a:lnTo>
                        <a:lnTo>
                          <a:pt x="844" y="779"/>
                        </a:lnTo>
                        <a:lnTo>
                          <a:pt x="1207" y="816"/>
                        </a:lnTo>
                        <a:lnTo>
                          <a:pt x="1598" y="698"/>
                        </a:lnTo>
                        <a:lnTo>
                          <a:pt x="1987" y="504"/>
                        </a:lnTo>
                        <a:lnTo>
                          <a:pt x="2231" y="348"/>
                        </a:lnTo>
                        <a:lnTo>
                          <a:pt x="2352" y="272"/>
                        </a:lnTo>
                        <a:lnTo>
                          <a:pt x="1780" y="232"/>
                        </a:lnTo>
                        <a:lnTo>
                          <a:pt x="1266" y="115"/>
                        </a:lnTo>
                        <a:lnTo>
                          <a:pt x="994" y="78"/>
                        </a:lnTo>
                        <a:lnTo>
                          <a:pt x="693" y="272"/>
                        </a:lnTo>
                        <a:lnTo>
                          <a:pt x="330" y="467"/>
                        </a:lnTo>
                        <a:lnTo>
                          <a:pt x="60" y="54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7477" name="Freeform 75"/>
                  <p:cNvSpPr>
                    <a:spLocks/>
                  </p:cNvSpPr>
                  <p:nvPr/>
                </p:nvSpPr>
                <p:spPr bwMode="auto">
                  <a:xfrm>
                    <a:off x="3670" y="680"/>
                    <a:ext cx="143" cy="350"/>
                  </a:xfrm>
                  <a:custGeom>
                    <a:avLst/>
                    <a:gdLst>
                      <a:gd name="T0" fmla="*/ 556 w 1144"/>
                      <a:gd name="T1" fmla="*/ 543 h 2798"/>
                      <a:gd name="T2" fmla="*/ 210 w 1144"/>
                      <a:gd name="T3" fmla="*/ 288 h 2798"/>
                      <a:gd name="T4" fmla="*/ 0 w 1144"/>
                      <a:gd name="T5" fmla="*/ 0 h 2798"/>
                      <a:gd name="T6" fmla="*/ 240 w 1144"/>
                      <a:gd name="T7" fmla="*/ 271 h 2798"/>
                      <a:gd name="T8" fmla="*/ 574 w 1144"/>
                      <a:gd name="T9" fmla="*/ 506 h 2798"/>
                      <a:gd name="T10" fmla="*/ 996 w 1144"/>
                      <a:gd name="T11" fmla="*/ 738 h 2798"/>
                      <a:gd name="T12" fmla="*/ 1144 w 1144"/>
                      <a:gd name="T13" fmla="*/ 815 h 2798"/>
                      <a:gd name="T14" fmla="*/ 996 w 1144"/>
                      <a:gd name="T15" fmla="*/ 971 h 2798"/>
                      <a:gd name="T16" fmla="*/ 1144 w 1144"/>
                      <a:gd name="T17" fmla="*/ 1087 h 2798"/>
                      <a:gd name="T18" fmla="*/ 996 w 1144"/>
                      <a:gd name="T19" fmla="*/ 1246 h 2798"/>
                      <a:gd name="T20" fmla="*/ 1056 w 1144"/>
                      <a:gd name="T21" fmla="*/ 1397 h 2798"/>
                      <a:gd name="T22" fmla="*/ 903 w 1144"/>
                      <a:gd name="T23" fmla="*/ 1515 h 2798"/>
                      <a:gd name="T24" fmla="*/ 964 w 1144"/>
                      <a:gd name="T25" fmla="*/ 1711 h 2798"/>
                      <a:gd name="T26" fmla="*/ 784 w 1144"/>
                      <a:gd name="T27" fmla="*/ 1828 h 2798"/>
                      <a:gd name="T28" fmla="*/ 844 w 1144"/>
                      <a:gd name="T29" fmla="*/ 2061 h 2798"/>
                      <a:gd name="T30" fmla="*/ 694 w 1144"/>
                      <a:gd name="T31" fmla="*/ 2216 h 2798"/>
                      <a:gd name="T32" fmla="*/ 756 w 1144"/>
                      <a:gd name="T33" fmla="*/ 2370 h 2798"/>
                      <a:gd name="T34" fmla="*/ 664 w 1144"/>
                      <a:gd name="T35" fmla="*/ 2488 h 2798"/>
                      <a:gd name="T36" fmla="*/ 756 w 1144"/>
                      <a:gd name="T37" fmla="*/ 2681 h 2798"/>
                      <a:gd name="T38" fmla="*/ 632 w 1144"/>
                      <a:gd name="T39" fmla="*/ 2798 h 2798"/>
                      <a:gd name="T40" fmla="*/ 664 w 1144"/>
                      <a:gd name="T41" fmla="*/ 2681 h 2798"/>
                      <a:gd name="T42" fmla="*/ 632 w 1144"/>
                      <a:gd name="T43" fmla="*/ 2488 h 2798"/>
                      <a:gd name="T44" fmla="*/ 694 w 1144"/>
                      <a:gd name="T45" fmla="*/ 2409 h 2798"/>
                      <a:gd name="T46" fmla="*/ 632 w 1144"/>
                      <a:gd name="T47" fmla="*/ 2176 h 2798"/>
                      <a:gd name="T48" fmla="*/ 784 w 1144"/>
                      <a:gd name="T49" fmla="*/ 2100 h 2798"/>
                      <a:gd name="T50" fmla="*/ 722 w 1144"/>
                      <a:gd name="T51" fmla="*/ 1828 h 2798"/>
                      <a:gd name="T52" fmla="*/ 934 w 1144"/>
                      <a:gd name="T53" fmla="*/ 1748 h 2798"/>
                      <a:gd name="T54" fmla="*/ 844 w 1144"/>
                      <a:gd name="T55" fmla="*/ 1515 h 2798"/>
                      <a:gd name="T56" fmla="*/ 1056 w 1144"/>
                      <a:gd name="T57" fmla="*/ 1360 h 2798"/>
                      <a:gd name="T58" fmla="*/ 903 w 1144"/>
                      <a:gd name="T59" fmla="*/ 1204 h 2798"/>
                      <a:gd name="T60" fmla="*/ 1056 w 1144"/>
                      <a:gd name="T61" fmla="*/ 1126 h 2798"/>
                      <a:gd name="T62" fmla="*/ 874 w 1144"/>
                      <a:gd name="T63" fmla="*/ 971 h 2798"/>
                      <a:gd name="T64" fmla="*/ 1056 w 1144"/>
                      <a:gd name="T65" fmla="*/ 778 h 2798"/>
                      <a:gd name="T66" fmla="*/ 556 w 1144"/>
                      <a:gd name="T67" fmla="*/ 543 h 2798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1144"/>
                      <a:gd name="T103" fmla="*/ 0 h 2798"/>
                      <a:gd name="T104" fmla="*/ 1144 w 1144"/>
                      <a:gd name="T105" fmla="*/ 2798 h 2798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1144" h="2798">
                        <a:moveTo>
                          <a:pt x="556" y="543"/>
                        </a:moveTo>
                        <a:lnTo>
                          <a:pt x="210" y="288"/>
                        </a:lnTo>
                        <a:lnTo>
                          <a:pt x="0" y="0"/>
                        </a:lnTo>
                        <a:lnTo>
                          <a:pt x="240" y="271"/>
                        </a:lnTo>
                        <a:lnTo>
                          <a:pt x="574" y="506"/>
                        </a:lnTo>
                        <a:lnTo>
                          <a:pt x="996" y="738"/>
                        </a:lnTo>
                        <a:lnTo>
                          <a:pt x="1144" y="815"/>
                        </a:lnTo>
                        <a:lnTo>
                          <a:pt x="996" y="971"/>
                        </a:lnTo>
                        <a:lnTo>
                          <a:pt x="1144" y="1087"/>
                        </a:lnTo>
                        <a:lnTo>
                          <a:pt x="996" y="1246"/>
                        </a:lnTo>
                        <a:lnTo>
                          <a:pt x="1056" y="1397"/>
                        </a:lnTo>
                        <a:lnTo>
                          <a:pt x="903" y="1515"/>
                        </a:lnTo>
                        <a:lnTo>
                          <a:pt x="964" y="1711"/>
                        </a:lnTo>
                        <a:lnTo>
                          <a:pt x="784" y="1828"/>
                        </a:lnTo>
                        <a:lnTo>
                          <a:pt x="844" y="2061"/>
                        </a:lnTo>
                        <a:lnTo>
                          <a:pt x="694" y="2216"/>
                        </a:lnTo>
                        <a:lnTo>
                          <a:pt x="756" y="2370"/>
                        </a:lnTo>
                        <a:lnTo>
                          <a:pt x="664" y="2488"/>
                        </a:lnTo>
                        <a:lnTo>
                          <a:pt x="756" y="2681"/>
                        </a:lnTo>
                        <a:lnTo>
                          <a:pt x="632" y="2798"/>
                        </a:lnTo>
                        <a:lnTo>
                          <a:pt x="664" y="2681"/>
                        </a:lnTo>
                        <a:lnTo>
                          <a:pt x="632" y="2488"/>
                        </a:lnTo>
                        <a:lnTo>
                          <a:pt x="694" y="2409"/>
                        </a:lnTo>
                        <a:lnTo>
                          <a:pt x="632" y="2176"/>
                        </a:lnTo>
                        <a:lnTo>
                          <a:pt x="784" y="2100"/>
                        </a:lnTo>
                        <a:lnTo>
                          <a:pt x="722" y="1828"/>
                        </a:lnTo>
                        <a:lnTo>
                          <a:pt x="934" y="1748"/>
                        </a:lnTo>
                        <a:lnTo>
                          <a:pt x="844" y="1515"/>
                        </a:lnTo>
                        <a:lnTo>
                          <a:pt x="1056" y="1360"/>
                        </a:lnTo>
                        <a:lnTo>
                          <a:pt x="903" y="1204"/>
                        </a:lnTo>
                        <a:lnTo>
                          <a:pt x="1056" y="1126"/>
                        </a:lnTo>
                        <a:lnTo>
                          <a:pt x="874" y="971"/>
                        </a:lnTo>
                        <a:lnTo>
                          <a:pt x="1056" y="778"/>
                        </a:lnTo>
                        <a:lnTo>
                          <a:pt x="556" y="54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7478" name="Freeform 76"/>
                  <p:cNvSpPr>
                    <a:spLocks/>
                  </p:cNvSpPr>
                  <p:nvPr/>
                </p:nvSpPr>
                <p:spPr bwMode="auto">
                  <a:xfrm>
                    <a:off x="3500" y="1132"/>
                    <a:ext cx="178" cy="87"/>
                  </a:xfrm>
                  <a:custGeom>
                    <a:avLst/>
                    <a:gdLst>
                      <a:gd name="T0" fmla="*/ 61 w 1420"/>
                      <a:gd name="T1" fmla="*/ 156 h 701"/>
                      <a:gd name="T2" fmla="*/ 1118 w 1420"/>
                      <a:gd name="T3" fmla="*/ 0 h 701"/>
                      <a:gd name="T4" fmla="*/ 1420 w 1420"/>
                      <a:gd name="T5" fmla="*/ 389 h 701"/>
                      <a:gd name="T6" fmla="*/ 1358 w 1420"/>
                      <a:gd name="T7" fmla="*/ 428 h 701"/>
                      <a:gd name="T8" fmla="*/ 815 w 1420"/>
                      <a:gd name="T9" fmla="*/ 505 h 701"/>
                      <a:gd name="T10" fmla="*/ 483 w 1420"/>
                      <a:gd name="T11" fmla="*/ 545 h 701"/>
                      <a:gd name="T12" fmla="*/ 0 w 1420"/>
                      <a:gd name="T13" fmla="*/ 701 h 701"/>
                      <a:gd name="T14" fmla="*/ 0 w 1420"/>
                      <a:gd name="T15" fmla="*/ 621 h 701"/>
                      <a:gd name="T16" fmla="*/ 547 w 1420"/>
                      <a:gd name="T17" fmla="*/ 505 h 701"/>
                      <a:gd name="T18" fmla="*/ 1298 w 1420"/>
                      <a:gd name="T19" fmla="*/ 389 h 701"/>
                      <a:gd name="T20" fmla="*/ 1178 w 1420"/>
                      <a:gd name="T21" fmla="*/ 156 h 701"/>
                      <a:gd name="T22" fmla="*/ 61 w 1420"/>
                      <a:gd name="T23" fmla="*/ 156 h 70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420"/>
                      <a:gd name="T37" fmla="*/ 0 h 701"/>
                      <a:gd name="T38" fmla="*/ 1420 w 1420"/>
                      <a:gd name="T39" fmla="*/ 701 h 70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420" h="701">
                        <a:moveTo>
                          <a:pt x="61" y="156"/>
                        </a:moveTo>
                        <a:lnTo>
                          <a:pt x="1118" y="0"/>
                        </a:lnTo>
                        <a:lnTo>
                          <a:pt x="1420" y="389"/>
                        </a:lnTo>
                        <a:lnTo>
                          <a:pt x="1358" y="428"/>
                        </a:lnTo>
                        <a:lnTo>
                          <a:pt x="815" y="505"/>
                        </a:lnTo>
                        <a:lnTo>
                          <a:pt x="483" y="545"/>
                        </a:lnTo>
                        <a:lnTo>
                          <a:pt x="0" y="701"/>
                        </a:lnTo>
                        <a:lnTo>
                          <a:pt x="0" y="621"/>
                        </a:lnTo>
                        <a:lnTo>
                          <a:pt x="547" y="505"/>
                        </a:lnTo>
                        <a:lnTo>
                          <a:pt x="1298" y="389"/>
                        </a:lnTo>
                        <a:lnTo>
                          <a:pt x="1178" y="156"/>
                        </a:lnTo>
                        <a:lnTo>
                          <a:pt x="61" y="15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7479" name="Freeform 77"/>
                  <p:cNvSpPr>
                    <a:spLocks/>
                  </p:cNvSpPr>
                  <p:nvPr/>
                </p:nvSpPr>
                <p:spPr bwMode="auto">
                  <a:xfrm>
                    <a:off x="3523" y="1102"/>
                    <a:ext cx="120" cy="10"/>
                  </a:xfrm>
                  <a:custGeom>
                    <a:avLst/>
                    <a:gdLst>
                      <a:gd name="T0" fmla="*/ 0 w 965"/>
                      <a:gd name="T1" fmla="*/ 0 h 77"/>
                      <a:gd name="T2" fmla="*/ 965 w 965"/>
                      <a:gd name="T3" fmla="*/ 40 h 77"/>
                      <a:gd name="T4" fmla="*/ 0 w 965"/>
                      <a:gd name="T5" fmla="*/ 77 h 77"/>
                      <a:gd name="T6" fmla="*/ 0 w 965"/>
                      <a:gd name="T7" fmla="*/ 0 h 7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965"/>
                      <a:gd name="T13" fmla="*/ 0 h 77"/>
                      <a:gd name="T14" fmla="*/ 965 w 965"/>
                      <a:gd name="T15" fmla="*/ 77 h 7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965" h="77">
                        <a:moveTo>
                          <a:pt x="0" y="0"/>
                        </a:moveTo>
                        <a:lnTo>
                          <a:pt x="965" y="40"/>
                        </a:lnTo>
                        <a:lnTo>
                          <a:pt x="0" y="7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7480" name="Freeform 78"/>
                  <p:cNvSpPr>
                    <a:spLocks/>
                  </p:cNvSpPr>
                  <p:nvPr/>
                </p:nvSpPr>
                <p:spPr bwMode="auto">
                  <a:xfrm>
                    <a:off x="3670" y="1039"/>
                    <a:ext cx="245" cy="161"/>
                  </a:xfrm>
                  <a:custGeom>
                    <a:avLst/>
                    <a:gdLst>
                      <a:gd name="T0" fmla="*/ 150 w 1960"/>
                      <a:gd name="T1" fmla="*/ 196 h 1283"/>
                      <a:gd name="T2" fmla="*/ 330 w 1960"/>
                      <a:gd name="T3" fmla="*/ 39 h 1283"/>
                      <a:gd name="T4" fmla="*/ 512 w 1960"/>
                      <a:gd name="T5" fmla="*/ 0 h 1283"/>
                      <a:gd name="T6" fmla="*/ 632 w 1960"/>
                      <a:gd name="T7" fmla="*/ 0 h 1283"/>
                      <a:gd name="T8" fmla="*/ 815 w 1960"/>
                      <a:gd name="T9" fmla="*/ 78 h 1283"/>
                      <a:gd name="T10" fmla="*/ 934 w 1960"/>
                      <a:gd name="T11" fmla="*/ 196 h 1283"/>
                      <a:gd name="T12" fmla="*/ 964 w 1960"/>
                      <a:gd name="T13" fmla="*/ 352 h 1283"/>
                      <a:gd name="T14" fmla="*/ 964 w 1960"/>
                      <a:gd name="T15" fmla="*/ 426 h 1283"/>
                      <a:gd name="T16" fmla="*/ 1056 w 1960"/>
                      <a:gd name="T17" fmla="*/ 272 h 1283"/>
                      <a:gd name="T18" fmla="*/ 1173 w 1960"/>
                      <a:gd name="T19" fmla="*/ 115 h 1283"/>
                      <a:gd name="T20" fmla="*/ 1418 w 1960"/>
                      <a:gd name="T21" fmla="*/ 39 h 1283"/>
                      <a:gd name="T22" fmla="*/ 1628 w 1960"/>
                      <a:gd name="T23" fmla="*/ 39 h 1283"/>
                      <a:gd name="T24" fmla="*/ 1806 w 1960"/>
                      <a:gd name="T25" fmla="*/ 156 h 1283"/>
                      <a:gd name="T26" fmla="*/ 1896 w 1960"/>
                      <a:gd name="T27" fmla="*/ 313 h 1283"/>
                      <a:gd name="T28" fmla="*/ 1960 w 1960"/>
                      <a:gd name="T29" fmla="*/ 465 h 1283"/>
                      <a:gd name="T30" fmla="*/ 1960 w 1960"/>
                      <a:gd name="T31" fmla="*/ 698 h 1283"/>
                      <a:gd name="T32" fmla="*/ 1930 w 1960"/>
                      <a:gd name="T33" fmla="*/ 854 h 1283"/>
                      <a:gd name="T34" fmla="*/ 1837 w 1960"/>
                      <a:gd name="T35" fmla="*/ 970 h 1283"/>
                      <a:gd name="T36" fmla="*/ 1750 w 1960"/>
                      <a:gd name="T37" fmla="*/ 1089 h 1283"/>
                      <a:gd name="T38" fmla="*/ 1806 w 1960"/>
                      <a:gd name="T39" fmla="*/ 1205 h 1283"/>
                      <a:gd name="T40" fmla="*/ 1628 w 1960"/>
                      <a:gd name="T41" fmla="*/ 1283 h 1283"/>
                      <a:gd name="T42" fmla="*/ 1418 w 1960"/>
                      <a:gd name="T43" fmla="*/ 1283 h 1283"/>
                      <a:gd name="T44" fmla="*/ 1266 w 1960"/>
                      <a:gd name="T45" fmla="*/ 1205 h 1283"/>
                      <a:gd name="T46" fmla="*/ 1144 w 1960"/>
                      <a:gd name="T47" fmla="*/ 1127 h 1283"/>
                      <a:gd name="T48" fmla="*/ 1086 w 1960"/>
                      <a:gd name="T49" fmla="*/ 1011 h 1283"/>
                      <a:gd name="T50" fmla="*/ 1056 w 1960"/>
                      <a:gd name="T51" fmla="*/ 894 h 1283"/>
                      <a:gd name="T52" fmla="*/ 1024 w 1960"/>
                      <a:gd name="T53" fmla="*/ 698 h 1283"/>
                      <a:gd name="T54" fmla="*/ 1116 w 1960"/>
                      <a:gd name="T55" fmla="*/ 933 h 1283"/>
                      <a:gd name="T56" fmla="*/ 1266 w 1960"/>
                      <a:gd name="T57" fmla="*/ 1089 h 1283"/>
                      <a:gd name="T58" fmla="*/ 1448 w 1960"/>
                      <a:gd name="T59" fmla="*/ 1127 h 1283"/>
                      <a:gd name="T60" fmla="*/ 1598 w 1960"/>
                      <a:gd name="T61" fmla="*/ 1089 h 1283"/>
                      <a:gd name="T62" fmla="*/ 1718 w 1960"/>
                      <a:gd name="T63" fmla="*/ 1048 h 1283"/>
                      <a:gd name="T64" fmla="*/ 1837 w 1960"/>
                      <a:gd name="T65" fmla="*/ 933 h 1283"/>
                      <a:gd name="T66" fmla="*/ 1896 w 1960"/>
                      <a:gd name="T67" fmla="*/ 778 h 1283"/>
                      <a:gd name="T68" fmla="*/ 1930 w 1960"/>
                      <a:gd name="T69" fmla="*/ 582 h 1283"/>
                      <a:gd name="T70" fmla="*/ 1896 w 1960"/>
                      <a:gd name="T71" fmla="*/ 389 h 1283"/>
                      <a:gd name="T72" fmla="*/ 1806 w 1960"/>
                      <a:gd name="T73" fmla="*/ 272 h 1283"/>
                      <a:gd name="T74" fmla="*/ 1690 w 1960"/>
                      <a:gd name="T75" fmla="*/ 156 h 1283"/>
                      <a:gd name="T76" fmla="*/ 1566 w 1960"/>
                      <a:gd name="T77" fmla="*/ 78 h 1283"/>
                      <a:gd name="T78" fmla="*/ 1386 w 1960"/>
                      <a:gd name="T79" fmla="*/ 78 h 1283"/>
                      <a:gd name="T80" fmla="*/ 1204 w 1960"/>
                      <a:gd name="T81" fmla="*/ 156 h 1283"/>
                      <a:gd name="T82" fmla="*/ 1116 w 1960"/>
                      <a:gd name="T83" fmla="*/ 272 h 1283"/>
                      <a:gd name="T84" fmla="*/ 1056 w 1960"/>
                      <a:gd name="T85" fmla="*/ 389 h 1283"/>
                      <a:gd name="T86" fmla="*/ 996 w 1960"/>
                      <a:gd name="T87" fmla="*/ 426 h 1283"/>
                      <a:gd name="T88" fmla="*/ 844 w 1960"/>
                      <a:gd name="T89" fmla="*/ 426 h 1283"/>
                      <a:gd name="T90" fmla="*/ 815 w 1960"/>
                      <a:gd name="T91" fmla="*/ 272 h 1283"/>
                      <a:gd name="T92" fmla="*/ 756 w 1960"/>
                      <a:gd name="T93" fmla="*/ 156 h 1283"/>
                      <a:gd name="T94" fmla="*/ 632 w 1960"/>
                      <a:gd name="T95" fmla="*/ 39 h 1283"/>
                      <a:gd name="T96" fmla="*/ 484 w 1960"/>
                      <a:gd name="T97" fmla="*/ 39 h 1283"/>
                      <a:gd name="T98" fmla="*/ 300 w 1960"/>
                      <a:gd name="T99" fmla="*/ 115 h 1283"/>
                      <a:gd name="T100" fmla="*/ 182 w 1960"/>
                      <a:gd name="T101" fmla="*/ 272 h 1283"/>
                      <a:gd name="T102" fmla="*/ 123 w 1960"/>
                      <a:gd name="T103" fmla="*/ 426 h 1283"/>
                      <a:gd name="T104" fmla="*/ 0 w 1960"/>
                      <a:gd name="T105" fmla="*/ 426 h 1283"/>
                      <a:gd name="T106" fmla="*/ 0 w 1960"/>
                      <a:gd name="T107" fmla="*/ 313 h 1283"/>
                      <a:gd name="T108" fmla="*/ 90 w 1960"/>
                      <a:gd name="T109" fmla="*/ 313 h 1283"/>
                      <a:gd name="T110" fmla="*/ 150 w 1960"/>
                      <a:gd name="T111" fmla="*/ 196 h 1283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1960"/>
                      <a:gd name="T169" fmla="*/ 0 h 1283"/>
                      <a:gd name="T170" fmla="*/ 1960 w 1960"/>
                      <a:gd name="T171" fmla="*/ 1283 h 1283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1960" h="1283">
                        <a:moveTo>
                          <a:pt x="150" y="196"/>
                        </a:moveTo>
                        <a:lnTo>
                          <a:pt x="330" y="39"/>
                        </a:lnTo>
                        <a:lnTo>
                          <a:pt x="512" y="0"/>
                        </a:lnTo>
                        <a:lnTo>
                          <a:pt x="632" y="0"/>
                        </a:lnTo>
                        <a:lnTo>
                          <a:pt x="815" y="78"/>
                        </a:lnTo>
                        <a:lnTo>
                          <a:pt x="934" y="196"/>
                        </a:lnTo>
                        <a:lnTo>
                          <a:pt x="964" y="352"/>
                        </a:lnTo>
                        <a:lnTo>
                          <a:pt x="964" y="426"/>
                        </a:lnTo>
                        <a:lnTo>
                          <a:pt x="1056" y="272"/>
                        </a:lnTo>
                        <a:lnTo>
                          <a:pt x="1173" y="115"/>
                        </a:lnTo>
                        <a:lnTo>
                          <a:pt x="1418" y="39"/>
                        </a:lnTo>
                        <a:lnTo>
                          <a:pt x="1628" y="39"/>
                        </a:lnTo>
                        <a:lnTo>
                          <a:pt x="1806" y="156"/>
                        </a:lnTo>
                        <a:lnTo>
                          <a:pt x="1896" y="313"/>
                        </a:lnTo>
                        <a:lnTo>
                          <a:pt x="1960" y="465"/>
                        </a:lnTo>
                        <a:lnTo>
                          <a:pt x="1960" y="698"/>
                        </a:lnTo>
                        <a:lnTo>
                          <a:pt x="1930" y="854"/>
                        </a:lnTo>
                        <a:lnTo>
                          <a:pt x="1837" y="970"/>
                        </a:lnTo>
                        <a:lnTo>
                          <a:pt x="1750" y="1089"/>
                        </a:lnTo>
                        <a:lnTo>
                          <a:pt x="1806" y="1205"/>
                        </a:lnTo>
                        <a:lnTo>
                          <a:pt x="1628" y="1283"/>
                        </a:lnTo>
                        <a:lnTo>
                          <a:pt x="1418" y="1283"/>
                        </a:lnTo>
                        <a:lnTo>
                          <a:pt x="1266" y="1205"/>
                        </a:lnTo>
                        <a:lnTo>
                          <a:pt x="1144" y="1127"/>
                        </a:lnTo>
                        <a:lnTo>
                          <a:pt x="1086" y="1011"/>
                        </a:lnTo>
                        <a:lnTo>
                          <a:pt x="1056" y="894"/>
                        </a:lnTo>
                        <a:lnTo>
                          <a:pt x="1024" y="698"/>
                        </a:lnTo>
                        <a:lnTo>
                          <a:pt x="1116" y="933"/>
                        </a:lnTo>
                        <a:lnTo>
                          <a:pt x="1266" y="1089"/>
                        </a:lnTo>
                        <a:lnTo>
                          <a:pt x="1448" y="1127"/>
                        </a:lnTo>
                        <a:lnTo>
                          <a:pt x="1598" y="1089"/>
                        </a:lnTo>
                        <a:lnTo>
                          <a:pt x="1718" y="1048"/>
                        </a:lnTo>
                        <a:lnTo>
                          <a:pt x="1837" y="933"/>
                        </a:lnTo>
                        <a:lnTo>
                          <a:pt x="1896" y="778"/>
                        </a:lnTo>
                        <a:lnTo>
                          <a:pt x="1930" y="582"/>
                        </a:lnTo>
                        <a:lnTo>
                          <a:pt x="1896" y="389"/>
                        </a:lnTo>
                        <a:lnTo>
                          <a:pt x="1806" y="272"/>
                        </a:lnTo>
                        <a:lnTo>
                          <a:pt x="1690" y="156"/>
                        </a:lnTo>
                        <a:lnTo>
                          <a:pt x="1566" y="78"/>
                        </a:lnTo>
                        <a:lnTo>
                          <a:pt x="1386" y="78"/>
                        </a:lnTo>
                        <a:lnTo>
                          <a:pt x="1204" y="156"/>
                        </a:lnTo>
                        <a:lnTo>
                          <a:pt x="1116" y="272"/>
                        </a:lnTo>
                        <a:lnTo>
                          <a:pt x="1056" y="389"/>
                        </a:lnTo>
                        <a:lnTo>
                          <a:pt x="996" y="426"/>
                        </a:lnTo>
                        <a:lnTo>
                          <a:pt x="844" y="426"/>
                        </a:lnTo>
                        <a:lnTo>
                          <a:pt x="815" y="272"/>
                        </a:lnTo>
                        <a:lnTo>
                          <a:pt x="756" y="156"/>
                        </a:lnTo>
                        <a:lnTo>
                          <a:pt x="632" y="39"/>
                        </a:lnTo>
                        <a:lnTo>
                          <a:pt x="484" y="39"/>
                        </a:lnTo>
                        <a:lnTo>
                          <a:pt x="300" y="115"/>
                        </a:lnTo>
                        <a:lnTo>
                          <a:pt x="182" y="272"/>
                        </a:lnTo>
                        <a:lnTo>
                          <a:pt x="123" y="426"/>
                        </a:lnTo>
                        <a:lnTo>
                          <a:pt x="0" y="426"/>
                        </a:lnTo>
                        <a:lnTo>
                          <a:pt x="0" y="313"/>
                        </a:lnTo>
                        <a:lnTo>
                          <a:pt x="90" y="313"/>
                        </a:lnTo>
                        <a:lnTo>
                          <a:pt x="150" y="19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7481" name="Freeform 79"/>
                  <p:cNvSpPr>
                    <a:spLocks/>
                  </p:cNvSpPr>
                  <p:nvPr/>
                </p:nvSpPr>
                <p:spPr bwMode="auto">
                  <a:xfrm>
                    <a:off x="3689" y="1108"/>
                    <a:ext cx="279" cy="296"/>
                  </a:xfrm>
                  <a:custGeom>
                    <a:avLst/>
                    <a:gdLst>
                      <a:gd name="T0" fmla="*/ 362 w 2232"/>
                      <a:gd name="T1" fmla="*/ 309 h 2371"/>
                      <a:gd name="T2" fmla="*/ 634 w 2232"/>
                      <a:gd name="T3" fmla="*/ 193 h 2371"/>
                      <a:gd name="T4" fmla="*/ 814 w 2232"/>
                      <a:gd name="T5" fmla="*/ 0 h 2371"/>
                      <a:gd name="T6" fmla="*/ 544 w 2232"/>
                      <a:gd name="T7" fmla="*/ 349 h 2371"/>
                      <a:gd name="T8" fmla="*/ 383 w 2232"/>
                      <a:gd name="T9" fmla="*/ 496 h 2371"/>
                      <a:gd name="T10" fmla="*/ 572 w 2232"/>
                      <a:gd name="T11" fmla="*/ 544 h 2371"/>
                      <a:gd name="T12" fmla="*/ 777 w 2232"/>
                      <a:gd name="T13" fmla="*/ 553 h 2371"/>
                      <a:gd name="T14" fmla="*/ 753 w 2232"/>
                      <a:gd name="T15" fmla="*/ 698 h 2371"/>
                      <a:gd name="T16" fmla="*/ 606 w 2232"/>
                      <a:gd name="T17" fmla="*/ 738 h 2371"/>
                      <a:gd name="T18" fmla="*/ 482 w 2232"/>
                      <a:gd name="T19" fmla="*/ 660 h 2371"/>
                      <a:gd name="T20" fmla="*/ 334 w 2232"/>
                      <a:gd name="T21" fmla="*/ 544 h 2371"/>
                      <a:gd name="T22" fmla="*/ 212 w 2232"/>
                      <a:gd name="T23" fmla="*/ 466 h 2371"/>
                      <a:gd name="T24" fmla="*/ 120 w 2232"/>
                      <a:gd name="T25" fmla="*/ 466 h 2371"/>
                      <a:gd name="T26" fmla="*/ 32 w 2232"/>
                      <a:gd name="T27" fmla="*/ 1047 h 2371"/>
                      <a:gd name="T28" fmla="*/ 90 w 2232"/>
                      <a:gd name="T29" fmla="*/ 1399 h 2371"/>
                      <a:gd name="T30" fmla="*/ 92 w 2232"/>
                      <a:gd name="T31" fmla="*/ 1687 h 2371"/>
                      <a:gd name="T32" fmla="*/ 228 w 2232"/>
                      <a:gd name="T33" fmla="*/ 1906 h 2371"/>
                      <a:gd name="T34" fmla="*/ 665 w 2232"/>
                      <a:gd name="T35" fmla="*/ 1825 h 2371"/>
                      <a:gd name="T36" fmla="*/ 1256 w 2232"/>
                      <a:gd name="T37" fmla="*/ 1500 h 2371"/>
                      <a:gd name="T38" fmla="*/ 1568 w 2232"/>
                      <a:gd name="T39" fmla="*/ 1203 h 2371"/>
                      <a:gd name="T40" fmla="*/ 1649 w 2232"/>
                      <a:gd name="T41" fmla="*/ 959 h 2371"/>
                      <a:gd name="T42" fmla="*/ 1649 w 2232"/>
                      <a:gd name="T43" fmla="*/ 639 h 2371"/>
                      <a:gd name="T44" fmla="*/ 1720 w 2232"/>
                      <a:gd name="T45" fmla="*/ 1010 h 2371"/>
                      <a:gd name="T46" fmla="*/ 1780 w 2232"/>
                      <a:gd name="T47" fmla="*/ 1475 h 2371"/>
                      <a:gd name="T48" fmla="*/ 1870 w 2232"/>
                      <a:gd name="T49" fmla="*/ 1825 h 2371"/>
                      <a:gd name="T50" fmla="*/ 2080 w 2232"/>
                      <a:gd name="T51" fmla="*/ 1906 h 2371"/>
                      <a:gd name="T52" fmla="*/ 2204 w 2232"/>
                      <a:gd name="T53" fmla="*/ 2174 h 2371"/>
                      <a:gd name="T54" fmla="*/ 2140 w 2232"/>
                      <a:gd name="T55" fmla="*/ 2371 h 2371"/>
                      <a:gd name="T56" fmla="*/ 2050 w 2232"/>
                      <a:gd name="T57" fmla="*/ 2060 h 2371"/>
                      <a:gd name="T58" fmla="*/ 1687 w 2232"/>
                      <a:gd name="T59" fmla="*/ 2136 h 2371"/>
                      <a:gd name="T60" fmla="*/ 1326 w 2232"/>
                      <a:gd name="T61" fmla="*/ 2332 h 2371"/>
                      <a:gd name="T62" fmla="*/ 1568 w 2232"/>
                      <a:gd name="T63" fmla="*/ 2099 h 2371"/>
                      <a:gd name="T64" fmla="*/ 1870 w 2232"/>
                      <a:gd name="T65" fmla="*/ 1980 h 2371"/>
                      <a:gd name="T66" fmla="*/ 1687 w 2232"/>
                      <a:gd name="T67" fmla="*/ 1980 h 2371"/>
                      <a:gd name="T68" fmla="*/ 1326 w 2232"/>
                      <a:gd name="T69" fmla="*/ 2099 h 2371"/>
                      <a:gd name="T70" fmla="*/ 1298 w 2232"/>
                      <a:gd name="T71" fmla="*/ 2022 h 2371"/>
                      <a:gd name="T72" fmla="*/ 1178 w 2232"/>
                      <a:gd name="T73" fmla="*/ 1980 h 2371"/>
                      <a:gd name="T74" fmla="*/ 1054 w 2232"/>
                      <a:gd name="T75" fmla="*/ 1980 h 2371"/>
                      <a:gd name="T76" fmla="*/ 994 w 2232"/>
                      <a:gd name="T77" fmla="*/ 1980 h 2371"/>
                      <a:gd name="T78" fmla="*/ 724 w 2232"/>
                      <a:gd name="T79" fmla="*/ 2256 h 2371"/>
                      <a:gd name="T80" fmla="*/ 906 w 2232"/>
                      <a:gd name="T81" fmla="*/ 1943 h 2371"/>
                      <a:gd name="T82" fmla="*/ 724 w 2232"/>
                      <a:gd name="T83" fmla="*/ 1906 h 2371"/>
                      <a:gd name="T84" fmla="*/ 606 w 2232"/>
                      <a:gd name="T85" fmla="*/ 1943 h 2371"/>
                      <a:gd name="T86" fmla="*/ 606 w 2232"/>
                      <a:gd name="T87" fmla="*/ 2256 h 2371"/>
                      <a:gd name="T88" fmla="*/ 514 w 2232"/>
                      <a:gd name="T89" fmla="*/ 1943 h 2371"/>
                      <a:gd name="T90" fmla="*/ 212 w 2232"/>
                      <a:gd name="T91" fmla="*/ 1980 h 2371"/>
                      <a:gd name="T92" fmla="*/ 90 w 2232"/>
                      <a:gd name="T93" fmla="*/ 1906 h 2371"/>
                      <a:gd name="T94" fmla="*/ 60 w 2232"/>
                      <a:gd name="T95" fmla="*/ 1710 h 2371"/>
                      <a:gd name="T96" fmla="*/ 90 w 2232"/>
                      <a:gd name="T97" fmla="*/ 1515 h 2371"/>
                      <a:gd name="T98" fmla="*/ 0 w 2232"/>
                      <a:gd name="T99" fmla="*/ 854 h 2371"/>
                      <a:gd name="T100" fmla="*/ 90 w 2232"/>
                      <a:gd name="T101" fmla="*/ 349 h 2371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2232"/>
                      <a:gd name="T154" fmla="*/ 0 h 2371"/>
                      <a:gd name="T155" fmla="*/ 2232 w 2232"/>
                      <a:gd name="T156" fmla="*/ 2371 h 2371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2232" h="2371">
                        <a:moveTo>
                          <a:pt x="150" y="270"/>
                        </a:moveTo>
                        <a:lnTo>
                          <a:pt x="362" y="309"/>
                        </a:lnTo>
                        <a:lnTo>
                          <a:pt x="544" y="270"/>
                        </a:lnTo>
                        <a:lnTo>
                          <a:pt x="634" y="193"/>
                        </a:lnTo>
                        <a:lnTo>
                          <a:pt x="724" y="116"/>
                        </a:lnTo>
                        <a:lnTo>
                          <a:pt x="814" y="0"/>
                        </a:lnTo>
                        <a:lnTo>
                          <a:pt x="685" y="219"/>
                        </a:lnTo>
                        <a:lnTo>
                          <a:pt x="544" y="349"/>
                        </a:lnTo>
                        <a:lnTo>
                          <a:pt x="383" y="430"/>
                        </a:lnTo>
                        <a:lnTo>
                          <a:pt x="383" y="496"/>
                        </a:lnTo>
                        <a:lnTo>
                          <a:pt x="443" y="540"/>
                        </a:lnTo>
                        <a:lnTo>
                          <a:pt x="572" y="544"/>
                        </a:lnTo>
                        <a:lnTo>
                          <a:pt x="701" y="529"/>
                        </a:lnTo>
                        <a:lnTo>
                          <a:pt x="777" y="553"/>
                        </a:lnTo>
                        <a:lnTo>
                          <a:pt x="846" y="621"/>
                        </a:lnTo>
                        <a:lnTo>
                          <a:pt x="753" y="698"/>
                        </a:lnTo>
                        <a:lnTo>
                          <a:pt x="634" y="698"/>
                        </a:lnTo>
                        <a:lnTo>
                          <a:pt x="606" y="738"/>
                        </a:lnTo>
                        <a:lnTo>
                          <a:pt x="544" y="738"/>
                        </a:lnTo>
                        <a:lnTo>
                          <a:pt x="482" y="660"/>
                        </a:lnTo>
                        <a:lnTo>
                          <a:pt x="443" y="573"/>
                        </a:lnTo>
                        <a:lnTo>
                          <a:pt x="334" y="544"/>
                        </a:lnTo>
                        <a:lnTo>
                          <a:pt x="240" y="544"/>
                        </a:lnTo>
                        <a:lnTo>
                          <a:pt x="212" y="466"/>
                        </a:lnTo>
                        <a:lnTo>
                          <a:pt x="212" y="425"/>
                        </a:lnTo>
                        <a:lnTo>
                          <a:pt x="120" y="466"/>
                        </a:lnTo>
                        <a:lnTo>
                          <a:pt x="60" y="738"/>
                        </a:lnTo>
                        <a:lnTo>
                          <a:pt x="32" y="1047"/>
                        </a:lnTo>
                        <a:lnTo>
                          <a:pt x="60" y="1243"/>
                        </a:lnTo>
                        <a:lnTo>
                          <a:pt x="90" y="1399"/>
                        </a:lnTo>
                        <a:lnTo>
                          <a:pt x="120" y="1515"/>
                        </a:lnTo>
                        <a:lnTo>
                          <a:pt x="92" y="1687"/>
                        </a:lnTo>
                        <a:lnTo>
                          <a:pt x="134" y="1862"/>
                        </a:lnTo>
                        <a:lnTo>
                          <a:pt x="228" y="1906"/>
                        </a:lnTo>
                        <a:lnTo>
                          <a:pt x="482" y="1906"/>
                        </a:lnTo>
                        <a:lnTo>
                          <a:pt x="665" y="1825"/>
                        </a:lnTo>
                        <a:lnTo>
                          <a:pt x="966" y="1671"/>
                        </a:lnTo>
                        <a:lnTo>
                          <a:pt x="1256" y="1500"/>
                        </a:lnTo>
                        <a:lnTo>
                          <a:pt x="1416" y="1362"/>
                        </a:lnTo>
                        <a:lnTo>
                          <a:pt x="1568" y="1203"/>
                        </a:lnTo>
                        <a:lnTo>
                          <a:pt x="1634" y="1081"/>
                        </a:lnTo>
                        <a:lnTo>
                          <a:pt x="1649" y="959"/>
                        </a:lnTo>
                        <a:lnTo>
                          <a:pt x="1660" y="803"/>
                        </a:lnTo>
                        <a:lnTo>
                          <a:pt x="1649" y="639"/>
                        </a:lnTo>
                        <a:lnTo>
                          <a:pt x="1702" y="803"/>
                        </a:lnTo>
                        <a:lnTo>
                          <a:pt x="1720" y="1010"/>
                        </a:lnTo>
                        <a:lnTo>
                          <a:pt x="1746" y="1243"/>
                        </a:lnTo>
                        <a:lnTo>
                          <a:pt x="1780" y="1475"/>
                        </a:lnTo>
                        <a:lnTo>
                          <a:pt x="1810" y="1671"/>
                        </a:lnTo>
                        <a:lnTo>
                          <a:pt x="1870" y="1825"/>
                        </a:lnTo>
                        <a:lnTo>
                          <a:pt x="1960" y="1943"/>
                        </a:lnTo>
                        <a:lnTo>
                          <a:pt x="2080" y="1906"/>
                        </a:lnTo>
                        <a:lnTo>
                          <a:pt x="2111" y="2022"/>
                        </a:lnTo>
                        <a:lnTo>
                          <a:pt x="2204" y="2174"/>
                        </a:lnTo>
                        <a:lnTo>
                          <a:pt x="2232" y="2293"/>
                        </a:lnTo>
                        <a:lnTo>
                          <a:pt x="2140" y="2371"/>
                        </a:lnTo>
                        <a:lnTo>
                          <a:pt x="2111" y="2174"/>
                        </a:lnTo>
                        <a:lnTo>
                          <a:pt x="2050" y="2060"/>
                        </a:lnTo>
                        <a:lnTo>
                          <a:pt x="1870" y="2060"/>
                        </a:lnTo>
                        <a:lnTo>
                          <a:pt x="1687" y="2136"/>
                        </a:lnTo>
                        <a:lnTo>
                          <a:pt x="1507" y="2215"/>
                        </a:lnTo>
                        <a:lnTo>
                          <a:pt x="1326" y="2332"/>
                        </a:lnTo>
                        <a:lnTo>
                          <a:pt x="1358" y="2256"/>
                        </a:lnTo>
                        <a:lnTo>
                          <a:pt x="1568" y="2099"/>
                        </a:lnTo>
                        <a:lnTo>
                          <a:pt x="1746" y="2022"/>
                        </a:lnTo>
                        <a:lnTo>
                          <a:pt x="1870" y="1980"/>
                        </a:lnTo>
                        <a:lnTo>
                          <a:pt x="1870" y="1943"/>
                        </a:lnTo>
                        <a:lnTo>
                          <a:pt x="1687" y="1980"/>
                        </a:lnTo>
                        <a:lnTo>
                          <a:pt x="1507" y="2022"/>
                        </a:lnTo>
                        <a:lnTo>
                          <a:pt x="1326" y="2099"/>
                        </a:lnTo>
                        <a:lnTo>
                          <a:pt x="1533" y="1941"/>
                        </a:lnTo>
                        <a:lnTo>
                          <a:pt x="1298" y="2022"/>
                        </a:lnTo>
                        <a:lnTo>
                          <a:pt x="1430" y="1895"/>
                        </a:lnTo>
                        <a:lnTo>
                          <a:pt x="1178" y="1980"/>
                        </a:lnTo>
                        <a:lnTo>
                          <a:pt x="1326" y="1862"/>
                        </a:lnTo>
                        <a:lnTo>
                          <a:pt x="1054" y="1980"/>
                        </a:lnTo>
                        <a:lnTo>
                          <a:pt x="1188" y="1842"/>
                        </a:lnTo>
                        <a:lnTo>
                          <a:pt x="994" y="1980"/>
                        </a:lnTo>
                        <a:lnTo>
                          <a:pt x="874" y="2099"/>
                        </a:lnTo>
                        <a:lnTo>
                          <a:pt x="724" y="2256"/>
                        </a:lnTo>
                        <a:lnTo>
                          <a:pt x="874" y="2022"/>
                        </a:lnTo>
                        <a:lnTo>
                          <a:pt x="906" y="1943"/>
                        </a:lnTo>
                        <a:lnTo>
                          <a:pt x="814" y="1906"/>
                        </a:lnTo>
                        <a:lnTo>
                          <a:pt x="724" y="1906"/>
                        </a:lnTo>
                        <a:lnTo>
                          <a:pt x="665" y="1943"/>
                        </a:lnTo>
                        <a:lnTo>
                          <a:pt x="606" y="1943"/>
                        </a:lnTo>
                        <a:lnTo>
                          <a:pt x="470" y="2136"/>
                        </a:lnTo>
                        <a:lnTo>
                          <a:pt x="606" y="2256"/>
                        </a:lnTo>
                        <a:lnTo>
                          <a:pt x="390" y="2174"/>
                        </a:lnTo>
                        <a:lnTo>
                          <a:pt x="514" y="1943"/>
                        </a:lnTo>
                        <a:lnTo>
                          <a:pt x="334" y="1980"/>
                        </a:lnTo>
                        <a:lnTo>
                          <a:pt x="212" y="1980"/>
                        </a:lnTo>
                        <a:lnTo>
                          <a:pt x="145" y="1961"/>
                        </a:lnTo>
                        <a:lnTo>
                          <a:pt x="90" y="1906"/>
                        </a:lnTo>
                        <a:lnTo>
                          <a:pt x="60" y="1825"/>
                        </a:lnTo>
                        <a:lnTo>
                          <a:pt x="60" y="1710"/>
                        </a:lnTo>
                        <a:lnTo>
                          <a:pt x="90" y="1592"/>
                        </a:lnTo>
                        <a:lnTo>
                          <a:pt x="90" y="1515"/>
                        </a:lnTo>
                        <a:lnTo>
                          <a:pt x="32" y="1166"/>
                        </a:lnTo>
                        <a:lnTo>
                          <a:pt x="0" y="854"/>
                        </a:lnTo>
                        <a:lnTo>
                          <a:pt x="32" y="544"/>
                        </a:lnTo>
                        <a:lnTo>
                          <a:pt x="90" y="349"/>
                        </a:lnTo>
                        <a:lnTo>
                          <a:pt x="150" y="2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7482" name="Freeform 80"/>
                  <p:cNvSpPr>
                    <a:spLocks/>
                  </p:cNvSpPr>
                  <p:nvPr/>
                </p:nvSpPr>
                <p:spPr bwMode="auto">
                  <a:xfrm>
                    <a:off x="3757" y="976"/>
                    <a:ext cx="124" cy="68"/>
                  </a:xfrm>
                  <a:custGeom>
                    <a:avLst/>
                    <a:gdLst>
                      <a:gd name="T0" fmla="*/ 121 w 996"/>
                      <a:gd name="T1" fmla="*/ 507 h 546"/>
                      <a:gd name="T2" fmla="*/ 330 w 996"/>
                      <a:gd name="T3" fmla="*/ 352 h 546"/>
                      <a:gd name="T4" fmla="*/ 510 w 996"/>
                      <a:gd name="T5" fmla="*/ 195 h 546"/>
                      <a:gd name="T6" fmla="*/ 634 w 996"/>
                      <a:gd name="T7" fmla="*/ 156 h 546"/>
                      <a:gd name="T8" fmla="*/ 814 w 996"/>
                      <a:gd name="T9" fmla="*/ 79 h 546"/>
                      <a:gd name="T10" fmla="*/ 934 w 996"/>
                      <a:gd name="T11" fmla="*/ 39 h 546"/>
                      <a:gd name="T12" fmla="*/ 996 w 996"/>
                      <a:gd name="T13" fmla="*/ 0 h 546"/>
                      <a:gd name="T14" fmla="*/ 782 w 996"/>
                      <a:gd name="T15" fmla="*/ 0 h 546"/>
                      <a:gd name="T16" fmla="*/ 602 w 996"/>
                      <a:gd name="T17" fmla="*/ 39 h 546"/>
                      <a:gd name="T18" fmla="*/ 422 w 996"/>
                      <a:gd name="T19" fmla="*/ 118 h 546"/>
                      <a:gd name="T20" fmla="*/ 270 w 996"/>
                      <a:gd name="T21" fmla="*/ 195 h 546"/>
                      <a:gd name="T22" fmla="*/ 150 w 996"/>
                      <a:gd name="T23" fmla="*/ 272 h 546"/>
                      <a:gd name="T24" fmla="*/ 62 w 996"/>
                      <a:gd name="T25" fmla="*/ 389 h 546"/>
                      <a:gd name="T26" fmla="*/ 0 w 996"/>
                      <a:gd name="T27" fmla="*/ 470 h 546"/>
                      <a:gd name="T28" fmla="*/ 209 w 996"/>
                      <a:gd name="T29" fmla="*/ 311 h 546"/>
                      <a:gd name="T30" fmla="*/ 392 w 996"/>
                      <a:gd name="T31" fmla="*/ 195 h 546"/>
                      <a:gd name="T32" fmla="*/ 510 w 996"/>
                      <a:gd name="T33" fmla="*/ 118 h 546"/>
                      <a:gd name="T34" fmla="*/ 692 w 996"/>
                      <a:gd name="T35" fmla="*/ 79 h 546"/>
                      <a:gd name="T36" fmla="*/ 422 w 996"/>
                      <a:gd name="T37" fmla="*/ 235 h 546"/>
                      <a:gd name="T38" fmla="*/ 302 w 996"/>
                      <a:gd name="T39" fmla="*/ 352 h 546"/>
                      <a:gd name="T40" fmla="*/ 180 w 996"/>
                      <a:gd name="T41" fmla="*/ 428 h 546"/>
                      <a:gd name="T42" fmla="*/ 62 w 996"/>
                      <a:gd name="T43" fmla="*/ 546 h 546"/>
                      <a:gd name="T44" fmla="*/ 121 w 996"/>
                      <a:gd name="T45" fmla="*/ 507 h 54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996"/>
                      <a:gd name="T70" fmla="*/ 0 h 546"/>
                      <a:gd name="T71" fmla="*/ 996 w 996"/>
                      <a:gd name="T72" fmla="*/ 546 h 54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996" h="546">
                        <a:moveTo>
                          <a:pt x="121" y="507"/>
                        </a:moveTo>
                        <a:lnTo>
                          <a:pt x="330" y="352"/>
                        </a:lnTo>
                        <a:lnTo>
                          <a:pt x="510" y="195"/>
                        </a:lnTo>
                        <a:lnTo>
                          <a:pt x="634" y="156"/>
                        </a:lnTo>
                        <a:lnTo>
                          <a:pt x="814" y="79"/>
                        </a:lnTo>
                        <a:lnTo>
                          <a:pt x="934" y="39"/>
                        </a:lnTo>
                        <a:lnTo>
                          <a:pt x="996" y="0"/>
                        </a:lnTo>
                        <a:lnTo>
                          <a:pt x="782" y="0"/>
                        </a:lnTo>
                        <a:lnTo>
                          <a:pt x="602" y="39"/>
                        </a:lnTo>
                        <a:lnTo>
                          <a:pt x="422" y="118"/>
                        </a:lnTo>
                        <a:lnTo>
                          <a:pt x="270" y="195"/>
                        </a:lnTo>
                        <a:lnTo>
                          <a:pt x="150" y="272"/>
                        </a:lnTo>
                        <a:lnTo>
                          <a:pt x="62" y="389"/>
                        </a:lnTo>
                        <a:lnTo>
                          <a:pt x="0" y="470"/>
                        </a:lnTo>
                        <a:lnTo>
                          <a:pt x="209" y="311"/>
                        </a:lnTo>
                        <a:lnTo>
                          <a:pt x="392" y="195"/>
                        </a:lnTo>
                        <a:lnTo>
                          <a:pt x="510" y="118"/>
                        </a:lnTo>
                        <a:lnTo>
                          <a:pt x="692" y="79"/>
                        </a:lnTo>
                        <a:lnTo>
                          <a:pt x="422" y="235"/>
                        </a:lnTo>
                        <a:lnTo>
                          <a:pt x="302" y="352"/>
                        </a:lnTo>
                        <a:lnTo>
                          <a:pt x="180" y="428"/>
                        </a:lnTo>
                        <a:lnTo>
                          <a:pt x="62" y="546"/>
                        </a:lnTo>
                        <a:lnTo>
                          <a:pt x="121" y="50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7483" name="Freeform 81"/>
                  <p:cNvSpPr>
                    <a:spLocks/>
                  </p:cNvSpPr>
                  <p:nvPr/>
                </p:nvSpPr>
                <p:spPr bwMode="auto">
                  <a:xfrm>
                    <a:off x="3760" y="927"/>
                    <a:ext cx="351" cy="462"/>
                  </a:xfrm>
                  <a:custGeom>
                    <a:avLst/>
                    <a:gdLst>
                      <a:gd name="T0" fmla="*/ 274 w 2805"/>
                      <a:gd name="T1" fmla="*/ 156 h 3697"/>
                      <a:gd name="T2" fmla="*/ 726 w 2805"/>
                      <a:gd name="T3" fmla="*/ 39 h 3697"/>
                      <a:gd name="T4" fmla="*/ 1174 w 2805"/>
                      <a:gd name="T5" fmla="*/ 39 h 3697"/>
                      <a:gd name="T6" fmla="*/ 1328 w 2805"/>
                      <a:gd name="T7" fmla="*/ 156 h 3697"/>
                      <a:gd name="T8" fmla="*/ 1781 w 2805"/>
                      <a:gd name="T9" fmla="*/ 235 h 3697"/>
                      <a:gd name="T10" fmla="*/ 2049 w 2805"/>
                      <a:gd name="T11" fmla="*/ 661 h 3697"/>
                      <a:gd name="T12" fmla="*/ 2352 w 2805"/>
                      <a:gd name="T13" fmla="*/ 1518 h 3697"/>
                      <a:gd name="T14" fmla="*/ 2501 w 2805"/>
                      <a:gd name="T15" fmla="*/ 2062 h 3697"/>
                      <a:gd name="T16" fmla="*/ 2741 w 2805"/>
                      <a:gd name="T17" fmla="*/ 2451 h 3697"/>
                      <a:gd name="T18" fmla="*/ 2741 w 2805"/>
                      <a:gd name="T19" fmla="*/ 2607 h 3697"/>
                      <a:gd name="T20" fmla="*/ 2715 w 2805"/>
                      <a:gd name="T21" fmla="*/ 2879 h 3697"/>
                      <a:gd name="T22" fmla="*/ 2805 w 2805"/>
                      <a:gd name="T23" fmla="*/ 2995 h 3697"/>
                      <a:gd name="T24" fmla="*/ 2625 w 2805"/>
                      <a:gd name="T25" fmla="*/ 3112 h 3697"/>
                      <a:gd name="T26" fmla="*/ 2501 w 2805"/>
                      <a:gd name="T27" fmla="*/ 3305 h 3697"/>
                      <a:gd name="T28" fmla="*/ 2442 w 2805"/>
                      <a:gd name="T29" fmla="*/ 3463 h 3697"/>
                      <a:gd name="T30" fmla="*/ 2141 w 2805"/>
                      <a:gd name="T31" fmla="*/ 3577 h 3697"/>
                      <a:gd name="T32" fmla="*/ 1930 w 2805"/>
                      <a:gd name="T33" fmla="*/ 3697 h 3697"/>
                      <a:gd name="T34" fmla="*/ 1717 w 2805"/>
                      <a:gd name="T35" fmla="*/ 3697 h 3697"/>
                      <a:gd name="T36" fmla="*/ 1902 w 2805"/>
                      <a:gd name="T37" fmla="*/ 3577 h 3697"/>
                      <a:gd name="T38" fmla="*/ 2231 w 2805"/>
                      <a:gd name="T39" fmla="*/ 3463 h 3697"/>
                      <a:gd name="T40" fmla="*/ 2414 w 2805"/>
                      <a:gd name="T41" fmla="*/ 3384 h 3697"/>
                      <a:gd name="T42" fmla="*/ 2414 w 2805"/>
                      <a:gd name="T43" fmla="*/ 3227 h 3697"/>
                      <a:gd name="T44" fmla="*/ 2625 w 2805"/>
                      <a:gd name="T45" fmla="*/ 3073 h 3697"/>
                      <a:gd name="T46" fmla="*/ 2681 w 2805"/>
                      <a:gd name="T47" fmla="*/ 2956 h 3697"/>
                      <a:gd name="T48" fmla="*/ 2442 w 2805"/>
                      <a:gd name="T49" fmla="*/ 2644 h 3697"/>
                      <a:gd name="T50" fmla="*/ 2049 w 2805"/>
                      <a:gd name="T51" fmla="*/ 1478 h 3697"/>
                      <a:gd name="T52" fmla="*/ 2501 w 2805"/>
                      <a:gd name="T53" fmla="*/ 2570 h 3697"/>
                      <a:gd name="T54" fmla="*/ 2414 w 2805"/>
                      <a:gd name="T55" fmla="*/ 2062 h 3697"/>
                      <a:gd name="T56" fmla="*/ 2111 w 2805"/>
                      <a:gd name="T57" fmla="*/ 1011 h 3697"/>
                      <a:gd name="T58" fmla="*/ 1748 w 2805"/>
                      <a:gd name="T59" fmla="*/ 274 h 3697"/>
                      <a:gd name="T60" fmla="*/ 1298 w 2805"/>
                      <a:gd name="T61" fmla="*/ 235 h 3697"/>
                      <a:gd name="T62" fmla="*/ 1058 w 2805"/>
                      <a:gd name="T63" fmla="*/ 312 h 3697"/>
                      <a:gd name="T64" fmla="*/ 968 w 2805"/>
                      <a:gd name="T65" fmla="*/ 312 h 3697"/>
                      <a:gd name="T66" fmla="*/ 606 w 2805"/>
                      <a:gd name="T67" fmla="*/ 235 h 3697"/>
                      <a:gd name="T68" fmla="*/ 786 w 2805"/>
                      <a:gd name="T69" fmla="*/ 195 h 3697"/>
                      <a:gd name="T70" fmla="*/ 996 w 2805"/>
                      <a:gd name="T71" fmla="*/ 235 h 3697"/>
                      <a:gd name="T72" fmla="*/ 1115 w 2805"/>
                      <a:gd name="T73" fmla="*/ 195 h 3697"/>
                      <a:gd name="T74" fmla="*/ 906 w 2805"/>
                      <a:gd name="T75" fmla="*/ 80 h 3697"/>
                      <a:gd name="T76" fmla="*/ 394 w 2805"/>
                      <a:gd name="T77" fmla="*/ 156 h 3697"/>
                      <a:gd name="T78" fmla="*/ 122 w 2805"/>
                      <a:gd name="T79" fmla="*/ 389 h 3697"/>
                      <a:gd name="T80" fmla="*/ 242 w 2805"/>
                      <a:gd name="T81" fmla="*/ 428 h 3697"/>
                      <a:gd name="T82" fmla="*/ 0 w 2805"/>
                      <a:gd name="T83" fmla="*/ 350 h 369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2805"/>
                      <a:gd name="T127" fmla="*/ 0 h 3697"/>
                      <a:gd name="T128" fmla="*/ 2805 w 2805"/>
                      <a:gd name="T129" fmla="*/ 3697 h 3697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2805" h="3697">
                        <a:moveTo>
                          <a:pt x="0" y="350"/>
                        </a:moveTo>
                        <a:lnTo>
                          <a:pt x="274" y="156"/>
                        </a:lnTo>
                        <a:lnTo>
                          <a:pt x="482" y="80"/>
                        </a:lnTo>
                        <a:lnTo>
                          <a:pt x="726" y="39"/>
                        </a:lnTo>
                        <a:lnTo>
                          <a:pt x="996" y="0"/>
                        </a:lnTo>
                        <a:lnTo>
                          <a:pt x="1174" y="39"/>
                        </a:lnTo>
                        <a:lnTo>
                          <a:pt x="1266" y="80"/>
                        </a:lnTo>
                        <a:lnTo>
                          <a:pt x="1328" y="156"/>
                        </a:lnTo>
                        <a:lnTo>
                          <a:pt x="1598" y="156"/>
                        </a:lnTo>
                        <a:lnTo>
                          <a:pt x="1781" y="235"/>
                        </a:lnTo>
                        <a:lnTo>
                          <a:pt x="1930" y="428"/>
                        </a:lnTo>
                        <a:lnTo>
                          <a:pt x="2049" y="661"/>
                        </a:lnTo>
                        <a:lnTo>
                          <a:pt x="2231" y="1168"/>
                        </a:lnTo>
                        <a:lnTo>
                          <a:pt x="2352" y="1518"/>
                        </a:lnTo>
                        <a:lnTo>
                          <a:pt x="2414" y="1790"/>
                        </a:lnTo>
                        <a:lnTo>
                          <a:pt x="2501" y="2062"/>
                        </a:lnTo>
                        <a:lnTo>
                          <a:pt x="2653" y="2335"/>
                        </a:lnTo>
                        <a:lnTo>
                          <a:pt x="2741" y="2451"/>
                        </a:lnTo>
                        <a:lnTo>
                          <a:pt x="2805" y="2530"/>
                        </a:lnTo>
                        <a:lnTo>
                          <a:pt x="2741" y="2607"/>
                        </a:lnTo>
                        <a:lnTo>
                          <a:pt x="2625" y="2684"/>
                        </a:lnTo>
                        <a:lnTo>
                          <a:pt x="2715" y="2879"/>
                        </a:lnTo>
                        <a:lnTo>
                          <a:pt x="2774" y="2956"/>
                        </a:lnTo>
                        <a:lnTo>
                          <a:pt x="2805" y="2995"/>
                        </a:lnTo>
                        <a:lnTo>
                          <a:pt x="2741" y="3073"/>
                        </a:lnTo>
                        <a:lnTo>
                          <a:pt x="2625" y="3112"/>
                        </a:lnTo>
                        <a:lnTo>
                          <a:pt x="2473" y="3188"/>
                        </a:lnTo>
                        <a:lnTo>
                          <a:pt x="2501" y="3305"/>
                        </a:lnTo>
                        <a:lnTo>
                          <a:pt x="2534" y="3384"/>
                        </a:lnTo>
                        <a:lnTo>
                          <a:pt x="2442" y="3463"/>
                        </a:lnTo>
                        <a:lnTo>
                          <a:pt x="2324" y="3501"/>
                        </a:lnTo>
                        <a:lnTo>
                          <a:pt x="2141" y="3577"/>
                        </a:lnTo>
                        <a:lnTo>
                          <a:pt x="2020" y="3656"/>
                        </a:lnTo>
                        <a:lnTo>
                          <a:pt x="1930" y="3697"/>
                        </a:lnTo>
                        <a:lnTo>
                          <a:pt x="1840" y="3697"/>
                        </a:lnTo>
                        <a:lnTo>
                          <a:pt x="1717" y="3697"/>
                        </a:lnTo>
                        <a:lnTo>
                          <a:pt x="1598" y="3697"/>
                        </a:lnTo>
                        <a:lnTo>
                          <a:pt x="1902" y="3577"/>
                        </a:lnTo>
                        <a:lnTo>
                          <a:pt x="2049" y="3501"/>
                        </a:lnTo>
                        <a:lnTo>
                          <a:pt x="2231" y="3463"/>
                        </a:lnTo>
                        <a:lnTo>
                          <a:pt x="2352" y="3421"/>
                        </a:lnTo>
                        <a:lnTo>
                          <a:pt x="2414" y="3384"/>
                        </a:lnTo>
                        <a:lnTo>
                          <a:pt x="2442" y="3305"/>
                        </a:lnTo>
                        <a:lnTo>
                          <a:pt x="2414" y="3227"/>
                        </a:lnTo>
                        <a:lnTo>
                          <a:pt x="2381" y="3188"/>
                        </a:lnTo>
                        <a:lnTo>
                          <a:pt x="2625" y="3073"/>
                        </a:lnTo>
                        <a:lnTo>
                          <a:pt x="2681" y="2995"/>
                        </a:lnTo>
                        <a:lnTo>
                          <a:pt x="2681" y="2956"/>
                        </a:lnTo>
                        <a:lnTo>
                          <a:pt x="2625" y="2879"/>
                        </a:lnTo>
                        <a:lnTo>
                          <a:pt x="2442" y="2644"/>
                        </a:lnTo>
                        <a:lnTo>
                          <a:pt x="2231" y="2062"/>
                        </a:lnTo>
                        <a:lnTo>
                          <a:pt x="2049" y="1478"/>
                        </a:lnTo>
                        <a:lnTo>
                          <a:pt x="2381" y="2295"/>
                        </a:lnTo>
                        <a:lnTo>
                          <a:pt x="2501" y="2570"/>
                        </a:lnTo>
                        <a:lnTo>
                          <a:pt x="2594" y="2530"/>
                        </a:lnTo>
                        <a:lnTo>
                          <a:pt x="2414" y="2062"/>
                        </a:lnTo>
                        <a:lnTo>
                          <a:pt x="2231" y="1478"/>
                        </a:lnTo>
                        <a:lnTo>
                          <a:pt x="2111" y="1011"/>
                        </a:lnTo>
                        <a:lnTo>
                          <a:pt x="1961" y="584"/>
                        </a:lnTo>
                        <a:lnTo>
                          <a:pt x="1748" y="274"/>
                        </a:lnTo>
                        <a:lnTo>
                          <a:pt x="1539" y="235"/>
                        </a:lnTo>
                        <a:lnTo>
                          <a:pt x="1298" y="235"/>
                        </a:lnTo>
                        <a:lnTo>
                          <a:pt x="1148" y="274"/>
                        </a:lnTo>
                        <a:lnTo>
                          <a:pt x="1058" y="312"/>
                        </a:lnTo>
                        <a:lnTo>
                          <a:pt x="876" y="428"/>
                        </a:lnTo>
                        <a:lnTo>
                          <a:pt x="968" y="312"/>
                        </a:lnTo>
                        <a:lnTo>
                          <a:pt x="844" y="235"/>
                        </a:lnTo>
                        <a:lnTo>
                          <a:pt x="606" y="235"/>
                        </a:lnTo>
                        <a:lnTo>
                          <a:pt x="274" y="350"/>
                        </a:lnTo>
                        <a:lnTo>
                          <a:pt x="786" y="195"/>
                        </a:lnTo>
                        <a:lnTo>
                          <a:pt x="906" y="235"/>
                        </a:lnTo>
                        <a:lnTo>
                          <a:pt x="996" y="235"/>
                        </a:lnTo>
                        <a:lnTo>
                          <a:pt x="906" y="119"/>
                        </a:lnTo>
                        <a:lnTo>
                          <a:pt x="1115" y="195"/>
                        </a:lnTo>
                        <a:lnTo>
                          <a:pt x="1084" y="119"/>
                        </a:lnTo>
                        <a:lnTo>
                          <a:pt x="906" y="80"/>
                        </a:lnTo>
                        <a:lnTo>
                          <a:pt x="664" y="80"/>
                        </a:lnTo>
                        <a:lnTo>
                          <a:pt x="394" y="156"/>
                        </a:lnTo>
                        <a:lnTo>
                          <a:pt x="93" y="274"/>
                        </a:lnTo>
                        <a:lnTo>
                          <a:pt x="122" y="389"/>
                        </a:lnTo>
                        <a:lnTo>
                          <a:pt x="34" y="468"/>
                        </a:lnTo>
                        <a:lnTo>
                          <a:pt x="242" y="428"/>
                        </a:lnTo>
                        <a:lnTo>
                          <a:pt x="0" y="624"/>
                        </a:lnTo>
                        <a:lnTo>
                          <a:pt x="0" y="35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7484" name="Freeform 82"/>
                  <p:cNvSpPr>
                    <a:spLocks/>
                  </p:cNvSpPr>
                  <p:nvPr/>
                </p:nvSpPr>
                <p:spPr bwMode="auto">
                  <a:xfrm>
                    <a:off x="3877" y="981"/>
                    <a:ext cx="12" cy="68"/>
                  </a:xfrm>
                  <a:custGeom>
                    <a:avLst/>
                    <a:gdLst>
                      <a:gd name="T0" fmla="*/ 0 w 93"/>
                      <a:gd name="T1" fmla="*/ 0 h 546"/>
                      <a:gd name="T2" fmla="*/ 0 w 93"/>
                      <a:gd name="T3" fmla="*/ 350 h 546"/>
                      <a:gd name="T4" fmla="*/ 61 w 93"/>
                      <a:gd name="T5" fmla="*/ 546 h 546"/>
                      <a:gd name="T6" fmla="*/ 61 w 93"/>
                      <a:gd name="T7" fmla="*/ 272 h 546"/>
                      <a:gd name="T8" fmla="*/ 93 w 93"/>
                      <a:gd name="T9" fmla="*/ 79 h 546"/>
                      <a:gd name="T10" fmla="*/ 61 w 93"/>
                      <a:gd name="T11" fmla="*/ 0 h 546"/>
                      <a:gd name="T12" fmla="*/ 0 w 93"/>
                      <a:gd name="T13" fmla="*/ 0 h 54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93"/>
                      <a:gd name="T22" fmla="*/ 0 h 546"/>
                      <a:gd name="T23" fmla="*/ 93 w 93"/>
                      <a:gd name="T24" fmla="*/ 546 h 54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93" h="546">
                        <a:moveTo>
                          <a:pt x="0" y="0"/>
                        </a:moveTo>
                        <a:lnTo>
                          <a:pt x="0" y="350"/>
                        </a:lnTo>
                        <a:lnTo>
                          <a:pt x="61" y="546"/>
                        </a:lnTo>
                        <a:lnTo>
                          <a:pt x="61" y="272"/>
                        </a:lnTo>
                        <a:lnTo>
                          <a:pt x="93" y="79"/>
                        </a:lnTo>
                        <a:lnTo>
                          <a:pt x="61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7485" name="Freeform 83"/>
                  <p:cNvSpPr>
                    <a:spLocks/>
                  </p:cNvSpPr>
                  <p:nvPr/>
                </p:nvSpPr>
                <p:spPr bwMode="auto">
                  <a:xfrm>
                    <a:off x="3907" y="1151"/>
                    <a:ext cx="64" cy="214"/>
                  </a:xfrm>
                  <a:custGeom>
                    <a:avLst/>
                    <a:gdLst>
                      <a:gd name="T0" fmla="*/ 64 w 516"/>
                      <a:gd name="T1" fmla="*/ 154 h 1711"/>
                      <a:gd name="T2" fmla="*/ 154 w 516"/>
                      <a:gd name="T3" fmla="*/ 505 h 1711"/>
                      <a:gd name="T4" fmla="*/ 304 w 516"/>
                      <a:gd name="T5" fmla="*/ 817 h 1711"/>
                      <a:gd name="T6" fmla="*/ 394 w 516"/>
                      <a:gd name="T7" fmla="*/ 1126 h 1711"/>
                      <a:gd name="T8" fmla="*/ 458 w 516"/>
                      <a:gd name="T9" fmla="*/ 1437 h 1711"/>
                      <a:gd name="T10" fmla="*/ 516 w 516"/>
                      <a:gd name="T11" fmla="*/ 1711 h 1711"/>
                      <a:gd name="T12" fmla="*/ 394 w 516"/>
                      <a:gd name="T13" fmla="*/ 1243 h 1711"/>
                      <a:gd name="T14" fmla="*/ 334 w 516"/>
                      <a:gd name="T15" fmla="*/ 1013 h 1711"/>
                      <a:gd name="T16" fmla="*/ 214 w 516"/>
                      <a:gd name="T17" fmla="*/ 780 h 1711"/>
                      <a:gd name="T18" fmla="*/ 92 w 516"/>
                      <a:gd name="T19" fmla="*/ 545 h 1711"/>
                      <a:gd name="T20" fmla="*/ 34 w 516"/>
                      <a:gd name="T21" fmla="*/ 311 h 1711"/>
                      <a:gd name="T22" fmla="*/ 0 w 516"/>
                      <a:gd name="T23" fmla="*/ 154 h 1711"/>
                      <a:gd name="T24" fmla="*/ 34 w 516"/>
                      <a:gd name="T25" fmla="*/ 0 h 1711"/>
                      <a:gd name="T26" fmla="*/ 64 w 516"/>
                      <a:gd name="T27" fmla="*/ 154 h 1711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516"/>
                      <a:gd name="T43" fmla="*/ 0 h 1711"/>
                      <a:gd name="T44" fmla="*/ 516 w 516"/>
                      <a:gd name="T45" fmla="*/ 1711 h 1711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516" h="1711">
                        <a:moveTo>
                          <a:pt x="64" y="154"/>
                        </a:moveTo>
                        <a:lnTo>
                          <a:pt x="154" y="505"/>
                        </a:lnTo>
                        <a:lnTo>
                          <a:pt x="304" y="817"/>
                        </a:lnTo>
                        <a:lnTo>
                          <a:pt x="394" y="1126"/>
                        </a:lnTo>
                        <a:lnTo>
                          <a:pt x="458" y="1437"/>
                        </a:lnTo>
                        <a:lnTo>
                          <a:pt x="516" y="1711"/>
                        </a:lnTo>
                        <a:lnTo>
                          <a:pt x="394" y="1243"/>
                        </a:lnTo>
                        <a:lnTo>
                          <a:pt x="334" y="1013"/>
                        </a:lnTo>
                        <a:lnTo>
                          <a:pt x="214" y="780"/>
                        </a:lnTo>
                        <a:lnTo>
                          <a:pt x="92" y="545"/>
                        </a:lnTo>
                        <a:lnTo>
                          <a:pt x="34" y="311"/>
                        </a:lnTo>
                        <a:lnTo>
                          <a:pt x="0" y="154"/>
                        </a:lnTo>
                        <a:lnTo>
                          <a:pt x="34" y="0"/>
                        </a:lnTo>
                        <a:lnTo>
                          <a:pt x="64" y="15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7486" name="Freeform 84"/>
                  <p:cNvSpPr>
                    <a:spLocks/>
                  </p:cNvSpPr>
                  <p:nvPr/>
                </p:nvSpPr>
                <p:spPr bwMode="auto">
                  <a:xfrm>
                    <a:off x="3922" y="1253"/>
                    <a:ext cx="23" cy="83"/>
                  </a:xfrm>
                  <a:custGeom>
                    <a:avLst/>
                    <a:gdLst>
                      <a:gd name="T0" fmla="*/ 0 w 180"/>
                      <a:gd name="T1" fmla="*/ 0 h 659"/>
                      <a:gd name="T2" fmla="*/ 180 w 180"/>
                      <a:gd name="T3" fmla="*/ 659 h 659"/>
                      <a:gd name="T4" fmla="*/ 120 w 180"/>
                      <a:gd name="T5" fmla="*/ 659 h 659"/>
                      <a:gd name="T6" fmla="*/ 0 w 180"/>
                      <a:gd name="T7" fmla="*/ 0 h 65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80"/>
                      <a:gd name="T13" fmla="*/ 0 h 659"/>
                      <a:gd name="T14" fmla="*/ 180 w 180"/>
                      <a:gd name="T15" fmla="*/ 659 h 65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80" h="659">
                        <a:moveTo>
                          <a:pt x="0" y="0"/>
                        </a:moveTo>
                        <a:lnTo>
                          <a:pt x="180" y="659"/>
                        </a:lnTo>
                        <a:lnTo>
                          <a:pt x="120" y="65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7487" name="Freeform 85"/>
                  <p:cNvSpPr>
                    <a:spLocks/>
                  </p:cNvSpPr>
                  <p:nvPr/>
                </p:nvSpPr>
                <p:spPr bwMode="auto">
                  <a:xfrm>
                    <a:off x="4020" y="1209"/>
                    <a:ext cx="49" cy="102"/>
                  </a:xfrm>
                  <a:custGeom>
                    <a:avLst/>
                    <a:gdLst>
                      <a:gd name="T0" fmla="*/ 270 w 391"/>
                      <a:gd name="T1" fmla="*/ 818 h 818"/>
                      <a:gd name="T2" fmla="*/ 0 w 391"/>
                      <a:gd name="T3" fmla="*/ 0 h 818"/>
                      <a:gd name="T4" fmla="*/ 391 w 391"/>
                      <a:gd name="T5" fmla="*/ 818 h 818"/>
                      <a:gd name="T6" fmla="*/ 270 w 391"/>
                      <a:gd name="T7" fmla="*/ 818 h 81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91"/>
                      <a:gd name="T13" fmla="*/ 0 h 818"/>
                      <a:gd name="T14" fmla="*/ 391 w 391"/>
                      <a:gd name="T15" fmla="*/ 818 h 81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91" h="818">
                        <a:moveTo>
                          <a:pt x="270" y="818"/>
                        </a:moveTo>
                        <a:lnTo>
                          <a:pt x="0" y="0"/>
                        </a:lnTo>
                        <a:lnTo>
                          <a:pt x="391" y="818"/>
                        </a:lnTo>
                        <a:lnTo>
                          <a:pt x="270" y="8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7488" name="Freeform 86"/>
                  <p:cNvSpPr>
                    <a:spLocks/>
                  </p:cNvSpPr>
                  <p:nvPr/>
                </p:nvSpPr>
                <p:spPr bwMode="auto">
                  <a:xfrm>
                    <a:off x="3678" y="1350"/>
                    <a:ext cx="199" cy="141"/>
                  </a:xfrm>
                  <a:custGeom>
                    <a:avLst/>
                    <a:gdLst>
                      <a:gd name="T0" fmla="*/ 632 w 1595"/>
                      <a:gd name="T1" fmla="*/ 740 h 1129"/>
                      <a:gd name="T2" fmla="*/ 841 w 1595"/>
                      <a:gd name="T3" fmla="*/ 545 h 1129"/>
                      <a:gd name="T4" fmla="*/ 1054 w 1595"/>
                      <a:gd name="T5" fmla="*/ 428 h 1129"/>
                      <a:gd name="T6" fmla="*/ 1234 w 1595"/>
                      <a:gd name="T7" fmla="*/ 313 h 1129"/>
                      <a:gd name="T8" fmla="*/ 1142 w 1595"/>
                      <a:gd name="T9" fmla="*/ 117 h 1129"/>
                      <a:gd name="T10" fmla="*/ 1414 w 1595"/>
                      <a:gd name="T11" fmla="*/ 193 h 1129"/>
                      <a:gd name="T12" fmla="*/ 1595 w 1595"/>
                      <a:gd name="T13" fmla="*/ 79 h 1129"/>
                      <a:gd name="T14" fmla="*/ 1356 w 1595"/>
                      <a:gd name="T15" fmla="*/ 272 h 1129"/>
                      <a:gd name="T16" fmla="*/ 1266 w 1595"/>
                      <a:gd name="T17" fmla="*/ 193 h 1129"/>
                      <a:gd name="T18" fmla="*/ 1266 w 1595"/>
                      <a:gd name="T19" fmla="*/ 350 h 1129"/>
                      <a:gd name="T20" fmla="*/ 1266 w 1595"/>
                      <a:gd name="T21" fmla="*/ 428 h 1129"/>
                      <a:gd name="T22" fmla="*/ 1414 w 1595"/>
                      <a:gd name="T23" fmla="*/ 466 h 1129"/>
                      <a:gd name="T24" fmla="*/ 1356 w 1595"/>
                      <a:gd name="T25" fmla="*/ 507 h 1129"/>
                      <a:gd name="T26" fmla="*/ 1204 w 1595"/>
                      <a:gd name="T27" fmla="*/ 507 h 1129"/>
                      <a:gd name="T28" fmla="*/ 1082 w 1595"/>
                      <a:gd name="T29" fmla="*/ 582 h 1129"/>
                      <a:gd name="T30" fmla="*/ 962 w 1595"/>
                      <a:gd name="T31" fmla="*/ 661 h 1129"/>
                      <a:gd name="T32" fmla="*/ 841 w 1595"/>
                      <a:gd name="T33" fmla="*/ 740 h 1129"/>
                      <a:gd name="T34" fmla="*/ 722 w 1595"/>
                      <a:gd name="T35" fmla="*/ 778 h 1129"/>
                      <a:gd name="T36" fmla="*/ 632 w 1595"/>
                      <a:gd name="T37" fmla="*/ 817 h 1129"/>
                      <a:gd name="T38" fmla="*/ 478 w 1595"/>
                      <a:gd name="T39" fmla="*/ 933 h 1129"/>
                      <a:gd name="T40" fmla="*/ 360 w 1595"/>
                      <a:gd name="T41" fmla="*/ 933 h 1129"/>
                      <a:gd name="T42" fmla="*/ 238 w 1595"/>
                      <a:gd name="T43" fmla="*/ 1011 h 1129"/>
                      <a:gd name="T44" fmla="*/ 120 w 1595"/>
                      <a:gd name="T45" fmla="*/ 1090 h 1129"/>
                      <a:gd name="T46" fmla="*/ 28 w 1595"/>
                      <a:gd name="T47" fmla="*/ 1129 h 1129"/>
                      <a:gd name="T48" fmla="*/ 0 w 1595"/>
                      <a:gd name="T49" fmla="*/ 1090 h 1129"/>
                      <a:gd name="T50" fmla="*/ 178 w 1595"/>
                      <a:gd name="T51" fmla="*/ 1011 h 1129"/>
                      <a:gd name="T52" fmla="*/ 238 w 1595"/>
                      <a:gd name="T53" fmla="*/ 933 h 1129"/>
                      <a:gd name="T54" fmla="*/ 178 w 1595"/>
                      <a:gd name="T55" fmla="*/ 855 h 1129"/>
                      <a:gd name="T56" fmla="*/ 238 w 1595"/>
                      <a:gd name="T57" fmla="*/ 778 h 1129"/>
                      <a:gd name="T58" fmla="*/ 178 w 1595"/>
                      <a:gd name="T59" fmla="*/ 740 h 1129"/>
                      <a:gd name="T60" fmla="*/ 268 w 1595"/>
                      <a:gd name="T61" fmla="*/ 661 h 1129"/>
                      <a:gd name="T62" fmla="*/ 208 w 1595"/>
                      <a:gd name="T63" fmla="*/ 545 h 1129"/>
                      <a:gd name="T64" fmla="*/ 178 w 1595"/>
                      <a:gd name="T65" fmla="*/ 507 h 1129"/>
                      <a:gd name="T66" fmla="*/ 268 w 1595"/>
                      <a:gd name="T67" fmla="*/ 350 h 1129"/>
                      <a:gd name="T68" fmla="*/ 178 w 1595"/>
                      <a:gd name="T69" fmla="*/ 272 h 1129"/>
                      <a:gd name="T70" fmla="*/ 300 w 1595"/>
                      <a:gd name="T71" fmla="*/ 117 h 1129"/>
                      <a:gd name="T72" fmla="*/ 238 w 1595"/>
                      <a:gd name="T73" fmla="*/ 0 h 1129"/>
                      <a:gd name="T74" fmla="*/ 360 w 1595"/>
                      <a:gd name="T75" fmla="*/ 79 h 1129"/>
                      <a:gd name="T76" fmla="*/ 268 w 1595"/>
                      <a:gd name="T77" fmla="*/ 231 h 1129"/>
                      <a:gd name="T78" fmla="*/ 328 w 1595"/>
                      <a:gd name="T79" fmla="*/ 350 h 1129"/>
                      <a:gd name="T80" fmla="*/ 268 w 1595"/>
                      <a:gd name="T81" fmla="*/ 428 h 1129"/>
                      <a:gd name="T82" fmla="*/ 328 w 1595"/>
                      <a:gd name="T83" fmla="*/ 701 h 1129"/>
                      <a:gd name="T84" fmla="*/ 450 w 1595"/>
                      <a:gd name="T85" fmla="*/ 313 h 1129"/>
                      <a:gd name="T86" fmla="*/ 360 w 1595"/>
                      <a:gd name="T87" fmla="*/ 817 h 1129"/>
                      <a:gd name="T88" fmla="*/ 570 w 1595"/>
                      <a:gd name="T89" fmla="*/ 701 h 1129"/>
                      <a:gd name="T90" fmla="*/ 753 w 1595"/>
                      <a:gd name="T91" fmla="*/ 350 h 1129"/>
                      <a:gd name="T92" fmla="*/ 632 w 1595"/>
                      <a:gd name="T93" fmla="*/ 740 h 1129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1595"/>
                      <a:gd name="T142" fmla="*/ 0 h 1129"/>
                      <a:gd name="T143" fmla="*/ 1595 w 1595"/>
                      <a:gd name="T144" fmla="*/ 1129 h 1129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1595" h="1129">
                        <a:moveTo>
                          <a:pt x="632" y="740"/>
                        </a:moveTo>
                        <a:lnTo>
                          <a:pt x="841" y="545"/>
                        </a:lnTo>
                        <a:lnTo>
                          <a:pt x="1054" y="428"/>
                        </a:lnTo>
                        <a:lnTo>
                          <a:pt x="1234" y="313"/>
                        </a:lnTo>
                        <a:lnTo>
                          <a:pt x="1142" y="117"/>
                        </a:lnTo>
                        <a:lnTo>
                          <a:pt x="1414" y="193"/>
                        </a:lnTo>
                        <a:lnTo>
                          <a:pt x="1595" y="79"/>
                        </a:lnTo>
                        <a:lnTo>
                          <a:pt x="1356" y="272"/>
                        </a:lnTo>
                        <a:lnTo>
                          <a:pt x="1266" y="193"/>
                        </a:lnTo>
                        <a:lnTo>
                          <a:pt x="1266" y="350"/>
                        </a:lnTo>
                        <a:lnTo>
                          <a:pt x="1266" y="428"/>
                        </a:lnTo>
                        <a:lnTo>
                          <a:pt x="1414" y="466"/>
                        </a:lnTo>
                        <a:lnTo>
                          <a:pt x="1356" y="507"/>
                        </a:lnTo>
                        <a:lnTo>
                          <a:pt x="1204" y="507"/>
                        </a:lnTo>
                        <a:lnTo>
                          <a:pt x="1082" y="582"/>
                        </a:lnTo>
                        <a:lnTo>
                          <a:pt x="962" y="661"/>
                        </a:lnTo>
                        <a:lnTo>
                          <a:pt x="841" y="740"/>
                        </a:lnTo>
                        <a:lnTo>
                          <a:pt x="722" y="778"/>
                        </a:lnTo>
                        <a:lnTo>
                          <a:pt x="632" y="817"/>
                        </a:lnTo>
                        <a:lnTo>
                          <a:pt x="478" y="933"/>
                        </a:lnTo>
                        <a:lnTo>
                          <a:pt x="360" y="933"/>
                        </a:lnTo>
                        <a:lnTo>
                          <a:pt x="238" y="1011"/>
                        </a:lnTo>
                        <a:lnTo>
                          <a:pt x="120" y="1090"/>
                        </a:lnTo>
                        <a:lnTo>
                          <a:pt x="28" y="1129"/>
                        </a:lnTo>
                        <a:lnTo>
                          <a:pt x="0" y="1090"/>
                        </a:lnTo>
                        <a:lnTo>
                          <a:pt x="178" y="1011"/>
                        </a:lnTo>
                        <a:lnTo>
                          <a:pt x="238" y="933"/>
                        </a:lnTo>
                        <a:lnTo>
                          <a:pt x="178" y="855"/>
                        </a:lnTo>
                        <a:lnTo>
                          <a:pt x="238" y="778"/>
                        </a:lnTo>
                        <a:lnTo>
                          <a:pt x="178" y="740"/>
                        </a:lnTo>
                        <a:lnTo>
                          <a:pt x="268" y="661"/>
                        </a:lnTo>
                        <a:lnTo>
                          <a:pt x="208" y="545"/>
                        </a:lnTo>
                        <a:lnTo>
                          <a:pt x="178" y="507"/>
                        </a:lnTo>
                        <a:lnTo>
                          <a:pt x="268" y="350"/>
                        </a:lnTo>
                        <a:lnTo>
                          <a:pt x="178" y="272"/>
                        </a:lnTo>
                        <a:lnTo>
                          <a:pt x="300" y="117"/>
                        </a:lnTo>
                        <a:lnTo>
                          <a:pt x="238" y="0"/>
                        </a:lnTo>
                        <a:lnTo>
                          <a:pt x="360" y="79"/>
                        </a:lnTo>
                        <a:lnTo>
                          <a:pt x="268" y="231"/>
                        </a:lnTo>
                        <a:lnTo>
                          <a:pt x="328" y="350"/>
                        </a:lnTo>
                        <a:lnTo>
                          <a:pt x="268" y="428"/>
                        </a:lnTo>
                        <a:lnTo>
                          <a:pt x="328" y="701"/>
                        </a:lnTo>
                        <a:lnTo>
                          <a:pt x="450" y="313"/>
                        </a:lnTo>
                        <a:lnTo>
                          <a:pt x="360" y="817"/>
                        </a:lnTo>
                        <a:lnTo>
                          <a:pt x="570" y="701"/>
                        </a:lnTo>
                        <a:lnTo>
                          <a:pt x="753" y="350"/>
                        </a:lnTo>
                        <a:lnTo>
                          <a:pt x="632" y="74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7489" name="Freeform 87"/>
                  <p:cNvSpPr>
                    <a:spLocks/>
                  </p:cNvSpPr>
                  <p:nvPr/>
                </p:nvSpPr>
                <p:spPr bwMode="auto">
                  <a:xfrm>
                    <a:off x="3595" y="1487"/>
                    <a:ext cx="105" cy="68"/>
                  </a:xfrm>
                  <a:custGeom>
                    <a:avLst/>
                    <a:gdLst>
                      <a:gd name="T0" fmla="*/ 0 w 842"/>
                      <a:gd name="T1" fmla="*/ 0 h 544"/>
                      <a:gd name="T2" fmla="*/ 151 w 842"/>
                      <a:gd name="T3" fmla="*/ 114 h 544"/>
                      <a:gd name="T4" fmla="*/ 332 w 842"/>
                      <a:gd name="T5" fmla="*/ 154 h 544"/>
                      <a:gd name="T6" fmla="*/ 481 w 842"/>
                      <a:gd name="T7" fmla="*/ 154 h 544"/>
                      <a:gd name="T8" fmla="*/ 632 w 842"/>
                      <a:gd name="T9" fmla="*/ 193 h 544"/>
                      <a:gd name="T10" fmla="*/ 692 w 842"/>
                      <a:gd name="T11" fmla="*/ 309 h 544"/>
                      <a:gd name="T12" fmla="*/ 725 w 842"/>
                      <a:gd name="T13" fmla="*/ 426 h 544"/>
                      <a:gd name="T14" fmla="*/ 725 w 842"/>
                      <a:gd name="T15" fmla="*/ 544 h 544"/>
                      <a:gd name="T16" fmla="*/ 842 w 842"/>
                      <a:gd name="T17" fmla="*/ 544 h 544"/>
                      <a:gd name="T18" fmla="*/ 784 w 842"/>
                      <a:gd name="T19" fmla="*/ 350 h 544"/>
                      <a:gd name="T20" fmla="*/ 692 w 842"/>
                      <a:gd name="T21" fmla="*/ 193 h 544"/>
                      <a:gd name="T22" fmla="*/ 571 w 842"/>
                      <a:gd name="T23" fmla="*/ 74 h 544"/>
                      <a:gd name="T24" fmla="*/ 452 w 842"/>
                      <a:gd name="T25" fmla="*/ 74 h 544"/>
                      <a:gd name="T26" fmla="*/ 272 w 842"/>
                      <a:gd name="T27" fmla="*/ 74 h 544"/>
                      <a:gd name="T28" fmla="*/ 0 w 842"/>
                      <a:gd name="T29" fmla="*/ 0 h 544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842"/>
                      <a:gd name="T46" fmla="*/ 0 h 544"/>
                      <a:gd name="T47" fmla="*/ 842 w 842"/>
                      <a:gd name="T48" fmla="*/ 544 h 544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842" h="544">
                        <a:moveTo>
                          <a:pt x="0" y="0"/>
                        </a:moveTo>
                        <a:lnTo>
                          <a:pt x="151" y="114"/>
                        </a:lnTo>
                        <a:lnTo>
                          <a:pt x="332" y="154"/>
                        </a:lnTo>
                        <a:lnTo>
                          <a:pt x="481" y="154"/>
                        </a:lnTo>
                        <a:lnTo>
                          <a:pt x="632" y="193"/>
                        </a:lnTo>
                        <a:lnTo>
                          <a:pt x="692" y="309"/>
                        </a:lnTo>
                        <a:lnTo>
                          <a:pt x="725" y="426"/>
                        </a:lnTo>
                        <a:lnTo>
                          <a:pt x="725" y="544"/>
                        </a:lnTo>
                        <a:lnTo>
                          <a:pt x="842" y="544"/>
                        </a:lnTo>
                        <a:lnTo>
                          <a:pt x="784" y="350"/>
                        </a:lnTo>
                        <a:lnTo>
                          <a:pt x="692" y="193"/>
                        </a:lnTo>
                        <a:lnTo>
                          <a:pt x="571" y="74"/>
                        </a:lnTo>
                        <a:lnTo>
                          <a:pt x="452" y="74"/>
                        </a:lnTo>
                        <a:lnTo>
                          <a:pt x="272" y="7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7490" name="Freeform 88"/>
                  <p:cNvSpPr>
                    <a:spLocks/>
                  </p:cNvSpPr>
                  <p:nvPr/>
                </p:nvSpPr>
                <p:spPr bwMode="auto">
                  <a:xfrm>
                    <a:off x="3704" y="1491"/>
                    <a:ext cx="38" cy="54"/>
                  </a:xfrm>
                  <a:custGeom>
                    <a:avLst/>
                    <a:gdLst>
                      <a:gd name="T0" fmla="*/ 0 w 304"/>
                      <a:gd name="T1" fmla="*/ 0 h 426"/>
                      <a:gd name="T2" fmla="*/ 214 w 304"/>
                      <a:gd name="T3" fmla="*/ 75 h 426"/>
                      <a:gd name="T4" fmla="*/ 270 w 304"/>
                      <a:gd name="T5" fmla="*/ 154 h 426"/>
                      <a:gd name="T6" fmla="*/ 304 w 304"/>
                      <a:gd name="T7" fmla="*/ 270 h 426"/>
                      <a:gd name="T8" fmla="*/ 270 w 304"/>
                      <a:gd name="T9" fmla="*/ 387 h 426"/>
                      <a:gd name="T10" fmla="*/ 152 w 304"/>
                      <a:gd name="T11" fmla="*/ 426 h 426"/>
                      <a:gd name="T12" fmla="*/ 120 w 304"/>
                      <a:gd name="T13" fmla="*/ 193 h 426"/>
                      <a:gd name="T14" fmla="*/ 60 w 304"/>
                      <a:gd name="T15" fmla="*/ 75 h 426"/>
                      <a:gd name="T16" fmla="*/ 0 w 304"/>
                      <a:gd name="T17" fmla="*/ 0 h 42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04"/>
                      <a:gd name="T28" fmla="*/ 0 h 426"/>
                      <a:gd name="T29" fmla="*/ 304 w 304"/>
                      <a:gd name="T30" fmla="*/ 426 h 42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04" h="426">
                        <a:moveTo>
                          <a:pt x="0" y="0"/>
                        </a:moveTo>
                        <a:lnTo>
                          <a:pt x="214" y="75"/>
                        </a:lnTo>
                        <a:lnTo>
                          <a:pt x="270" y="154"/>
                        </a:lnTo>
                        <a:lnTo>
                          <a:pt x="304" y="270"/>
                        </a:lnTo>
                        <a:lnTo>
                          <a:pt x="270" y="387"/>
                        </a:lnTo>
                        <a:lnTo>
                          <a:pt x="152" y="426"/>
                        </a:lnTo>
                        <a:lnTo>
                          <a:pt x="120" y="193"/>
                        </a:lnTo>
                        <a:lnTo>
                          <a:pt x="60" y="7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7491" name="Freeform 89"/>
                  <p:cNvSpPr>
                    <a:spLocks/>
                  </p:cNvSpPr>
                  <p:nvPr/>
                </p:nvSpPr>
                <p:spPr bwMode="auto">
                  <a:xfrm>
                    <a:off x="3896" y="1384"/>
                    <a:ext cx="49" cy="64"/>
                  </a:xfrm>
                  <a:custGeom>
                    <a:avLst/>
                    <a:gdLst>
                      <a:gd name="T0" fmla="*/ 214 w 394"/>
                      <a:gd name="T1" fmla="*/ 0 h 506"/>
                      <a:gd name="T2" fmla="*/ 363 w 394"/>
                      <a:gd name="T3" fmla="*/ 78 h 506"/>
                      <a:gd name="T4" fmla="*/ 394 w 394"/>
                      <a:gd name="T5" fmla="*/ 194 h 506"/>
                      <a:gd name="T6" fmla="*/ 363 w 394"/>
                      <a:gd name="T7" fmla="*/ 350 h 506"/>
                      <a:gd name="T8" fmla="*/ 304 w 394"/>
                      <a:gd name="T9" fmla="*/ 468 h 506"/>
                      <a:gd name="T10" fmla="*/ 154 w 394"/>
                      <a:gd name="T11" fmla="*/ 506 h 506"/>
                      <a:gd name="T12" fmla="*/ 304 w 394"/>
                      <a:gd name="T13" fmla="*/ 273 h 506"/>
                      <a:gd name="T14" fmla="*/ 273 w 394"/>
                      <a:gd name="T15" fmla="*/ 117 h 506"/>
                      <a:gd name="T16" fmla="*/ 182 w 394"/>
                      <a:gd name="T17" fmla="*/ 78 h 506"/>
                      <a:gd name="T18" fmla="*/ 0 w 394"/>
                      <a:gd name="T19" fmla="*/ 78 h 506"/>
                      <a:gd name="T20" fmla="*/ 214 w 394"/>
                      <a:gd name="T21" fmla="*/ 0 h 50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394"/>
                      <a:gd name="T34" fmla="*/ 0 h 506"/>
                      <a:gd name="T35" fmla="*/ 394 w 394"/>
                      <a:gd name="T36" fmla="*/ 506 h 50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394" h="506">
                        <a:moveTo>
                          <a:pt x="214" y="0"/>
                        </a:moveTo>
                        <a:lnTo>
                          <a:pt x="363" y="78"/>
                        </a:lnTo>
                        <a:lnTo>
                          <a:pt x="394" y="194"/>
                        </a:lnTo>
                        <a:lnTo>
                          <a:pt x="363" y="350"/>
                        </a:lnTo>
                        <a:lnTo>
                          <a:pt x="304" y="468"/>
                        </a:lnTo>
                        <a:lnTo>
                          <a:pt x="154" y="506"/>
                        </a:lnTo>
                        <a:lnTo>
                          <a:pt x="304" y="273"/>
                        </a:lnTo>
                        <a:lnTo>
                          <a:pt x="273" y="117"/>
                        </a:lnTo>
                        <a:lnTo>
                          <a:pt x="182" y="78"/>
                        </a:lnTo>
                        <a:lnTo>
                          <a:pt x="0" y="78"/>
                        </a:lnTo>
                        <a:lnTo>
                          <a:pt x="21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7492" name="Freeform 90"/>
                  <p:cNvSpPr>
                    <a:spLocks/>
                  </p:cNvSpPr>
                  <p:nvPr/>
                </p:nvSpPr>
                <p:spPr bwMode="auto">
                  <a:xfrm>
                    <a:off x="3753" y="1511"/>
                    <a:ext cx="45" cy="24"/>
                  </a:xfrm>
                  <a:custGeom>
                    <a:avLst/>
                    <a:gdLst>
                      <a:gd name="T0" fmla="*/ 30 w 360"/>
                      <a:gd name="T1" fmla="*/ 196 h 196"/>
                      <a:gd name="T2" fmla="*/ 360 w 360"/>
                      <a:gd name="T3" fmla="*/ 0 h 196"/>
                      <a:gd name="T4" fmla="*/ 0 w 360"/>
                      <a:gd name="T5" fmla="*/ 157 h 196"/>
                      <a:gd name="T6" fmla="*/ 30 w 360"/>
                      <a:gd name="T7" fmla="*/ 196 h 19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60"/>
                      <a:gd name="T13" fmla="*/ 0 h 196"/>
                      <a:gd name="T14" fmla="*/ 360 w 360"/>
                      <a:gd name="T15" fmla="*/ 196 h 19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60" h="196">
                        <a:moveTo>
                          <a:pt x="30" y="196"/>
                        </a:moveTo>
                        <a:lnTo>
                          <a:pt x="360" y="0"/>
                        </a:lnTo>
                        <a:lnTo>
                          <a:pt x="0" y="157"/>
                        </a:lnTo>
                        <a:lnTo>
                          <a:pt x="30" y="19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7493" name="Freeform 91"/>
                  <p:cNvSpPr>
                    <a:spLocks/>
                  </p:cNvSpPr>
                  <p:nvPr/>
                </p:nvSpPr>
                <p:spPr bwMode="auto">
                  <a:xfrm>
                    <a:off x="3504" y="1365"/>
                    <a:ext cx="196" cy="107"/>
                  </a:xfrm>
                  <a:custGeom>
                    <a:avLst/>
                    <a:gdLst>
                      <a:gd name="T0" fmla="*/ 123 w 1568"/>
                      <a:gd name="T1" fmla="*/ 816 h 853"/>
                      <a:gd name="T2" fmla="*/ 0 w 1568"/>
                      <a:gd name="T3" fmla="*/ 700 h 853"/>
                      <a:gd name="T4" fmla="*/ 31 w 1568"/>
                      <a:gd name="T5" fmla="*/ 505 h 853"/>
                      <a:gd name="T6" fmla="*/ 90 w 1568"/>
                      <a:gd name="T7" fmla="*/ 349 h 853"/>
                      <a:gd name="T8" fmla="*/ 214 w 1568"/>
                      <a:gd name="T9" fmla="*/ 272 h 853"/>
                      <a:gd name="T10" fmla="*/ 1568 w 1568"/>
                      <a:gd name="T11" fmla="*/ 0 h 853"/>
                      <a:gd name="T12" fmla="*/ 152 w 1568"/>
                      <a:gd name="T13" fmla="*/ 349 h 853"/>
                      <a:gd name="T14" fmla="*/ 1478 w 1568"/>
                      <a:gd name="T15" fmla="*/ 155 h 853"/>
                      <a:gd name="T16" fmla="*/ 90 w 1568"/>
                      <a:gd name="T17" fmla="*/ 465 h 853"/>
                      <a:gd name="T18" fmla="*/ 1478 w 1568"/>
                      <a:gd name="T19" fmla="*/ 349 h 853"/>
                      <a:gd name="T20" fmla="*/ 90 w 1568"/>
                      <a:gd name="T21" fmla="*/ 623 h 853"/>
                      <a:gd name="T22" fmla="*/ 1510 w 1568"/>
                      <a:gd name="T23" fmla="*/ 505 h 853"/>
                      <a:gd name="T24" fmla="*/ 152 w 1568"/>
                      <a:gd name="T25" fmla="*/ 738 h 853"/>
                      <a:gd name="T26" fmla="*/ 1510 w 1568"/>
                      <a:gd name="T27" fmla="*/ 661 h 853"/>
                      <a:gd name="T28" fmla="*/ 183 w 1568"/>
                      <a:gd name="T29" fmla="*/ 853 h 853"/>
                      <a:gd name="T30" fmla="*/ 123 w 1568"/>
                      <a:gd name="T31" fmla="*/ 816 h 853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1568"/>
                      <a:gd name="T49" fmla="*/ 0 h 853"/>
                      <a:gd name="T50" fmla="*/ 1568 w 1568"/>
                      <a:gd name="T51" fmla="*/ 853 h 853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1568" h="853">
                        <a:moveTo>
                          <a:pt x="123" y="816"/>
                        </a:moveTo>
                        <a:lnTo>
                          <a:pt x="0" y="700"/>
                        </a:lnTo>
                        <a:lnTo>
                          <a:pt x="31" y="505"/>
                        </a:lnTo>
                        <a:lnTo>
                          <a:pt x="90" y="349"/>
                        </a:lnTo>
                        <a:lnTo>
                          <a:pt x="214" y="272"/>
                        </a:lnTo>
                        <a:lnTo>
                          <a:pt x="1568" y="0"/>
                        </a:lnTo>
                        <a:lnTo>
                          <a:pt x="152" y="349"/>
                        </a:lnTo>
                        <a:lnTo>
                          <a:pt x="1478" y="155"/>
                        </a:lnTo>
                        <a:lnTo>
                          <a:pt x="90" y="465"/>
                        </a:lnTo>
                        <a:lnTo>
                          <a:pt x="1478" y="349"/>
                        </a:lnTo>
                        <a:lnTo>
                          <a:pt x="90" y="623"/>
                        </a:lnTo>
                        <a:lnTo>
                          <a:pt x="1510" y="505"/>
                        </a:lnTo>
                        <a:lnTo>
                          <a:pt x="152" y="738"/>
                        </a:lnTo>
                        <a:lnTo>
                          <a:pt x="1510" y="661"/>
                        </a:lnTo>
                        <a:lnTo>
                          <a:pt x="183" y="853"/>
                        </a:lnTo>
                        <a:lnTo>
                          <a:pt x="123" y="81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7494" name="Freeform 92"/>
                  <p:cNvSpPr>
                    <a:spLocks/>
                  </p:cNvSpPr>
                  <p:nvPr/>
                </p:nvSpPr>
                <p:spPr bwMode="auto">
                  <a:xfrm>
                    <a:off x="3508" y="1302"/>
                    <a:ext cx="192" cy="73"/>
                  </a:xfrm>
                  <a:custGeom>
                    <a:avLst/>
                    <a:gdLst>
                      <a:gd name="T0" fmla="*/ 121 w 1537"/>
                      <a:gd name="T1" fmla="*/ 582 h 582"/>
                      <a:gd name="T2" fmla="*/ 0 w 1537"/>
                      <a:gd name="T3" fmla="*/ 426 h 582"/>
                      <a:gd name="T4" fmla="*/ 31 w 1537"/>
                      <a:gd name="T5" fmla="*/ 310 h 582"/>
                      <a:gd name="T6" fmla="*/ 271 w 1537"/>
                      <a:gd name="T7" fmla="*/ 193 h 582"/>
                      <a:gd name="T8" fmla="*/ 1420 w 1537"/>
                      <a:gd name="T9" fmla="*/ 0 h 582"/>
                      <a:gd name="T10" fmla="*/ 214 w 1537"/>
                      <a:gd name="T11" fmla="*/ 310 h 582"/>
                      <a:gd name="T12" fmla="*/ 121 w 1537"/>
                      <a:gd name="T13" fmla="*/ 389 h 582"/>
                      <a:gd name="T14" fmla="*/ 214 w 1537"/>
                      <a:gd name="T15" fmla="*/ 545 h 582"/>
                      <a:gd name="T16" fmla="*/ 1537 w 1537"/>
                      <a:gd name="T17" fmla="*/ 389 h 582"/>
                      <a:gd name="T18" fmla="*/ 271 w 1537"/>
                      <a:gd name="T19" fmla="*/ 582 h 582"/>
                      <a:gd name="T20" fmla="*/ 121 w 1537"/>
                      <a:gd name="T21" fmla="*/ 582 h 582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537"/>
                      <a:gd name="T34" fmla="*/ 0 h 582"/>
                      <a:gd name="T35" fmla="*/ 1537 w 1537"/>
                      <a:gd name="T36" fmla="*/ 582 h 582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537" h="582">
                        <a:moveTo>
                          <a:pt x="121" y="582"/>
                        </a:moveTo>
                        <a:lnTo>
                          <a:pt x="0" y="426"/>
                        </a:lnTo>
                        <a:lnTo>
                          <a:pt x="31" y="310"/>
                        </a:lnTo>
                        <a:lnTo>
                          <a:pt x="271" y="193"/>
                        </a:lnTo>
                        <a:lnTo>
                          <a:pt x="1420" y="0"/>
                        </a:lnTo>
                        <a:lnTo>
                          <a:pt x="214" y="310"/>
                        </a:lnTo>
                        <a:lnTo>
                          <a:pt x="121" y="389"/>
                        </a:lnTo>
                        <a:lnTo>
                          <a:pt x="214" y="545"/>
                        </a:lnTo>
                        <a:lnTo>
                          <a:pt x="1537" y="389"/>
                        </a:lnTo>
                        <a:lnTo>
                          <a:pt x="271" y="582"/>
                        </a:lnTo>
                        <a:lnTo>
                          <a:pt x="121" y="58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7495" name="Freeform 93"/>
                  <p:cNvSpPr>
                    <a:spLocks/>
                  </p:cNvSpPr>
                  <p:nvPr/>
                </p:nvSpPr>
                <p:spPr bwMode="auto">
                  <a:xfrm>
                    <a:off x="3493" y="1273"/>
                    <a:ext cx="196" cy="48"/>
                  </a:xfrm>
                  <a:custGeom>
                    <a:avLst/>
                    <a:gdLst>
                      <a:gd name="T0" fmla="*/ 0 w 1568"/>
                      <a:gd name="T1" fmla="*/ 389 h 389"/>
                      <a:gd name="T2" fmla="*/ 1541 w 1568"/>
                      <a:gd name="T3" fmla="*/ 117 h 389"/>
                      <a:gd name="T4" fmla="*/ 1568 w 1568"/>
                      <a:gd name="T5" fmla="*/ 0 h 389"/>
                      <a:gd name="T6" fmla="*/ 0 w 1568"/>
                      <a:gd name="T7" fmla="*/ 389 h 3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568"/>
                      <a:gd name="T13" fmla="*/ 0 h 389"/>
                      <a:gd name="T14" fmla="*/ 1568 w 1568"/>
                      <a:gd name="T15" fmla="*/ 389 h 3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568" h="389">
                        <a:moveTo>
                          <a:pt x="0" y="389"/>
                        </a:moveTo>
                        <a:lnTo>
                          <a:pt x="1541" y="117"/>
                        </a:lnTo>
                        <a:lnTo>
                          <a:pt x="1568" y="0"/>
                        </a:lnTo>
                        <a:lnTo>
                          <a:pt x="0" y="38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7496" name="Freeform 94"/>
                  <p:cNvSpPr>
                    <a:spLocks/>
                  </p:cNvSpPr>
                  <p:nvPr/>
                </p:nvSpPr>
                <p:spPr bwMode="auto">
                  <a:xfrm>
                    <a:off x="3489" y="1244"/>
                    <a:ext cx="200" cy="58"/>
                  </a:xfrm>
                  <a:custGeom>
                    <a:avLst/>
                    <a:gdLst>
                      <a:gd name="T0" fmla="*/ 0 w 1593"/>
                      <a:gd name="T1" fmla="*/ 465 h 465"/>
                      <a:gd name="T2" fmla="*/ 1593 w 1593"/>
                      <a:gd name="T3" fmla="*/ 114 h 465"/>
                      <a:gd name="T4" fmla="*/ 1566 w 1593"/>
                      <a:gd name="T5" fmla="*/ 0 h 465"/>
                      <a:gd name="T6" fmla="*/ 0 w 1593"/>
                      <a:gd name="T7" fmla="*/ 465 h 46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593"/>
                      <a:gd name="T13" fmla="*/ 0 h 465"/>
                      <a:gd name="T14" fmla="*/ 1593 w 1593"/>
                      <a:gd name="T15" fmla="*/ 465 h 465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593" h="465">
                        <a:moveTo>
                          <a:pt x="0" y="465"/>
                        </a:moveTo>
                        <a:lnTo>
                          <a:pt x="1593" y="114"/>
                        </a:lnTo>
                        <a:lnTo>
                          <a:pt x="1566" y="0"/>
                        </a:lnTo>
                        <a:lnTo>
                          <a:pt x="0" y="46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7497" name="Freeform 95"/>
                  <p:cNvSpPr>
                    <a:spLocks/>
                  </p:cNvSpPr>
                  <p:nvPr/>
                </p:nvSpPr>
                <p:spPr bwMode="auto">
                  <a:xfrm>
                    <a:off x="3504" y="1190"/>
                    <a:ext cx="170" cy="78"/>
                  </a:xfrm>
                  <a:custGeom>
                    <a:avLst/>
                    <a:gdLst>
                      <a:gd name="T0" fmla="*/ 62 w 1358"/>
                      <a:gd name="T1" fmla="*/ 622 h 622"/>
                      <a:gd name="T2" fmla="*/ 0 w 1358"/>
                      <a:gd name="T3" fmla="*/ 469 h 622"/>
                      <a:gd name="T4" fmla="*/ 123 w 1358"/>
                      <a:gd name="T5" fmla="*/ 234 h 622"/>
                      <a:gd name="T6" fmla="*/ 1358 w 1358"/>
                      <a:gd name="T7" fmla="*/ 0 h 622"/>
                      <a:gd name="T8" fmla="*/ 1358 w 1358"/>
                      <a:gd name="T9" fmla="*/ 117 h 622"/>
                      <a:gd name="T10" fmla="*/ 214 w 1358"/>
                      <a:gd name="T11" fmla="*/ 350 h 622"/>
                      <a:gd name="T12" fmla="*/ 90 w 1358"/>
                      <a:gd name="T13" fmla="*/ 429 h 622"/>
                      <a:gd name="T14" fmla="*/ 123 w 1358"/>
                      <a:gd name="T15" fmla="*/ 583 h 622"/>
                      <a:gd name="T16" fmla="*/ 62 w 1358"/>
                      <a:gd name="T17" fmla="*/ 622 h 622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358"/>
                      <a:gd name="T28" fmla="*/ 0 h 622"/>
                      <a:gd name="T29" fmla="*/ 1358 w 1358"/>
                      <a:gd name="T30" fmla="*/ 622 h 622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358" h="622">
                        <a:moveTo>
                          <a:pt x="62" y="622"/>
                        </a:moveTo>
                        <a:lnTo>
                          <a:pt x="0" y="469"/>
                        </a:lnTo>
                        <a:lnTo>
                          <a:pt x="123" y="234"/>
                        </a:lnTo>
                        <a:lnTo>
                          <a:pt x="1358" y="0"/>
                        </a:lnTo>
                        <a:lnTo>
                          <a:pt x="1358" y="117"/>
                        </a:lnTo>
                        <a:lnTo>
                          <a:pt x="214" y="350"/>
                        </a:lnTo>
                        <a:lnTo>
                          <a:pt x="90" y="429"/>
                        </a:lnTo>
                        <a:lnTo>
                          <a:pt x="123" y="583"/>
                        </a:lnTo>
                        <a:lnTo>
                          <a:pt x="62" y="62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7498" name="Freeform 96"/>
                  <p:cNvSpPr>
                    <a:spLocks/>
                  </p:cNvSpPr>
                  <p:nvPr/>
                </p:nvSpPr>
                <p:spPr bwMode="auto">
                  <a:xfrm>
                    <a:off x="3549" y="1000"/>
                    <a:ext cx="166" cy="73"/>
                  </a:xfrm>
                  <a:custGeom>
                    <a:avLst/>
                    <a:gdLst>
                      <a:gd name="T0" fmla="*/ 0 w 1327"/>
                      <a:gd name="T1" fmla="*/ 542 h 584"/>
                      <a:gd name="T2" fmla="*/ 0 w 1327"/>
                      <a:gd name="T3" fmla="*/ 390 h 584"/>
                      <a:gd name="T4" fmla="*/ 31 w 1327"/>
                      <a:gd name="T5" fmla="*/ 275 h 584"/>
                      <a:gd name="T6" fmla="*/ 90 w 1327"/>
                      <a:gd name="T7" fmla="*/ 77 h 584"/>
                      <a:gd name="T8" fmla="*/ 154 w 1327"/>
                      <a:gd name="T9" fmla="*/ 0 h 584"/>
                      <a:gd name="T10" fmla="*/ 1327 w 1327"/>
                      <a:gd name="T11" fmla="*/ 194 h 584"/>
                      <a:gd name="T12" fmla="*/ 1265 w 1327"/>
                      <a:gd name="T13" fmla="*/ 233 h 584"/>
                      <a:gd name="T14" fmla="*/ 211 w 1327"/>
                      <a:gd name="T15" fmla="*/ 116 h 584"/>
                      <a:gd name="T16" fmla="*/ 154 w 1327"/>
                      <a:gd name="T17" fmla="*/ 194 h 584"/>
                      <a:gd name="T18" fmla="*/ 1147 w 1327"/>
                      <a:gd name="T19" fmla="*/ 351 h 584"/>
                      <a:gd name="T20" fmla="*/ 154 w 1327"/>
                      <a:gd name="T21" fmla="*/ 275 h 584"/>
                      <a:gd name="T22" fmla="*/ 62 w 1327"/>
                      <a:gd name="T23" fmla="*/ 390 h 584"/>
                      <a:gd name="T24" fmla="*/ 1027 w 1327"/>
                      <a:gd name="T25" fmla="*/ 468 h 584"/>
                      <a:gd name="T26" fmla="*/ 62 w 1327"/>
                      <a:gd name="T27" fmla="*/ 468 h 584"/>
                      <a:gd name="T28" fmla="*/ 90 w 1327"/>
                      <a:gd name="T29" fmla="*/ 584 h 584"/>
                      <a:gd name="T30" fmla="*/ 0 w 1327"/>
                      <a:gd name="T31" fmla="*/ 542 h 584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1327"/>
                      <a:gd name="T49" fmla="*/ 0 h 584"/>
                      <a:gd name="T50" fmla="*/ 1327 w 1327"/>
                      <a:gd name="T51" fmla="*/ 584 h 584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1327" h="584">
                        <a:moveTo>
                          <a:pt x="0" y="542"/>
                        </a:moveTo>
                        <a:lnTo>
                          <a:pt x="0" y="390"/>
                        </a:lnTo>
                        <a:lnTo>
                          <a:pt x="31" y="275"/>
                        </a:lnTo>
                        <a:lnTo>
                          <a:pt x="90" y="77"/>
                        </a:lnTo>
                        <a:lnTo>
                          <a:pt x="154" y="0"/>
                        </a:lnTo>
                        <a:lnTo>
                          <a:pt x="1327" y="194"/>
                        </a:lnTo>
                        <a:lnTo>
                          <a:pt x="1265" y="233"/>
                        </a:lnTo>
                        <a:lnTo>
                          <a:pt x="211" y="116"/>
                        </a:lnTo>
                        <a:lnTo>
                          <a:pt x="154" y="194"/>
                        </a:lnTo>
                        <a:lnTo>
                          <a:pt x="1147" y="351"/>
                        </a:lnTo>
                        <a:lnTo>
                          <a:pt x="154" y="275"/>
                        </a:lnTo>
                        <a:lnTo>
                          <a:pt x="62" y="390"/>
                        </a:lnTo>
                        <a:lnTo>
                          <a:pt x="1027" y="468"/>
                        </a:lnTo>
                        <a:lnTo>
                          <a:pt x="62" y="468"/>
                        </a:lnTo>
                        <a:lnTo>
                          <a:pt x="90" y="584"/>
                        </a:lnTo>
                        <a:lnTo>
                          <a:pt x="0" y="54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7499" name="Freeform 97"/>
                  <p:cNvSpPr>
                    <a:spLocks/>
                  </p:cNvSpPr>
                  <p:nvPr/>
                </p:nvSpPr>
                <p:spPr bwMode="auto">
                  <a:xfrm>
                    <a:off x="3568" y="942"/>
                    <a:ext cx="169" cy="54"/>
                  </a:xfrm>
                  <a:custGeom>
                    <a:avLst/>
                    <a:gdLst>
                      <a:gd name="T0" fmla="*/ 85 w 1351"/>
                      <a:gd name="T1" fmla="*/ 0 h 426"/>
                      <a:gd name="T2" fmla="*/ 1351 w 1351"/>
                      <a:gd name="T3" fmla="*/ 426 h 426"/>
                      <a:gd name="T4" fmla="*/ 0 w 1351"/>
                      <a:gd name="T5" fmla="*/ 116 h 426"/>
                      <a:gd name="T6" fmla="*/ 85 w 1351"/>
                      <a:gd name="T7" fmla="*/ 0 h 42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351"/>
                      <a:gd name="T13" fmla="*/ 0 h 426"/>
                      <a:gd name="T14" fmla="*/ 1351 w 1351"/>
                      <a:gd name="T15" fmla="*/ 426 h 42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351" h="426">
                        <a:moveTo>
                          <a:pt x="85" y="0"/>
                        </a:moveTo>
                        <a:lnTo>
                          <a:pt x="1351" y="426"/>
                        </a:lnTo>
                        <a:lnTo>
                          <a:pt x="0" y="116"/>
                        </a:lnTo>
                        <a:lnTo>
                          <a:pt x="8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7500" name="Freeform 98"/>
                  <p:cNvSpPr>
                    <a:spLocks/>
                  </p:cNvSpPr>
                  <p:nvPr/>
                </p:nvSpPr>
                <p:spPr bwMode="auto">
                  <a:xfrm>
                    <a:off x="3579" y="894"/>
                    <a:ext cx="163" cy="77"/>
                  </a:xfrm>
                  <a:custGeom>
                    <a:avLst/>
                    <a:gdLst>
                      <a:gd name="T0" fmla="*/ 0 w 1300"/>
                      <a:gd name="T1" fmla="*/ 196 h 620"/>
                      <a:gd name="T2" fmla="*/ 1300 w 1300"/>
                      <a:gd name="T3" fmla="*/ 620 h 620"/>
                      <a:gd name="T4" fmla="*/ 1300 w 1300"/>
                      <a:gd name="T5" fmla="*/ 505 h 620"/>
                      <a:gd name="T6" fmla="*/ 62 w 1300"/>
                      <a:gd name="T7" fmla="*/ 0 h 620"/>
                      <a:gd name="T8" fmla="*/ 0 w 1300"/>
                      <a:gd name="T9" fmla="*/ 196 h 6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00"/>
                      <a:gd name="T16" fmla="*/ 0 h 620"/>
                      <a:gd name="T17" fmla="*/ 1300 w 1300"/>
                      <a:gd name="T18" fmla="*/ 620 h 62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00" h="620">
                        <a:moveTo>
                          <a:pt x="0" y="196"/>
                        </a:moveTo>
                        <a:lnTo>
                          <a:pt x="1300" y="620"/>
                        </a:lnTo>
                        <a:lnTo>
                          <a:pt x="1300" y="505"/>
                        </a:lnTo>
                        <a:lnTo>
                          <a:pt x="62" y="0"/>
                        </a:lnTo>
                        <a:lnTo>
                          <a:pt x="0" y="19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7501" name="Freeform 99"/>
                  <p:cNvSpPr>
                    <a:spLocks/>
                  </p:cNvSpPr>
                  <p:nvPr/>
                </p:nvSpPr>
                <p:spPr bwMode="auto">
                  <a:xfrm>
                    <a:off x="3591" y="840"/>
                    <a:ext cx="173" cy="92"/>
                  </a:xfrm>
                  <a:custGeom>
                    <a:avLst/>
                    <a:gdLst>
                      <a:gd name="T0" fmla="*/ 31 w 1389"/>
                      <a:gd name="T1" fmla="*/ 117 h 740"/>
                      <a:gd name="T2" fmla="*/ 1389 w 1389"/>
                      <a:gd name="T3" fmla="*/ 740 h 740"/>
                      <a:gd name="T4" fmla="*/ 0 w 1389"/>
                      <a:gd name="T5" fmla="*/ 0 h 740"/>
                      <a:gd name="T6" fmla="*/ 31 w 1389"/>
                      <a:gd name="T7" fmla="*/ 117 h 74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389"/>
                      <a:gd name="T13" fmla="*/ 0 h 740"/>
                      <a:gd name="T14" fmla="*/ 1389 w 1389"/>
                      <a:gd name="T15" fmla="*/ 740 h 74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389" h="740">
                        <a:moveTo>
                          <a:pt x="31" y="117"/>
                        </a:moveTo>
                        <a:lnTo>
                          <a:pt x="1389" y="740"/>
                        </a:lnTo>
                        <a:lnTo>
                          <a:pt x="0" y="0"/>
                        </a:lnTo>
                        <a:lnTo>
                          <a:pt x="31" y="11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7502" name="Freeform 100"/>
                  <p:cNvSpPr>
                    <a:spLocks/>
                  </p:cNvSpPr>
                  <p:nvPr/>
                </p:nvSpPr>
                <p:spPr bwMode="auto">
                  <a:xfrm>
                    <a:off x="3595" y="791"/>
                    <a:ext cx="169" cy="93"/>
                  </a:xfrm>
                  <a:custGeom>
                    <a:avLst/>
                    <a:gdLst>
                      <a:gd name="T0" fmla="*/ 1358 w 1358"/>
                      <a:gd name="T1" fmla="*/ 736 h 736"/>
                      <a:gd name="T2" fmla="*/ 59 w 1358"/>
                      <a:gd name="T3" fmla="*/ 0 h 736"/>
                      <a:gd name="T4" fmla="*/ 0 w 1358"/>
                      <a:gd name="T5" fmla="*/ 114 h 736"/>
                      <a:gd name="T6" fmla="*/ 1358 w 1358"/>
                      <a:gd name="T7" fmla="*/ 736 h 73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358"/>
                      <a:gd name="T13" fmla="*/ 0 h 736"/>
                      <a:gd name="T14" fmla="*/ 1358 w 1358"/>
                      <a:gd name="T15" fmla="*/ 736 h 7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358" h="736">
                        <a:moveTo>
                          <a:pt x="1358" y="736"/>
                        </a:moveTo>
                        <a:lnTo>
                          <a:pt x="59" y="0"/>
                        </a:lnTo>
                        <a:lnTo>
                          <a:pt x="0" y="114"/>
                        </a:lnTo>
                        <a:lnTo>
                          <a:pt x="1358" y="73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7503" name="Freeform 101"/>
                  <p:cNvSpPr>
                    <a:spLocks/>
                  </p:cNvSpPr>
                  <p:nvPr/>
                </p:nvSpPr>
                <p:spPr bwMode="auto">
                  <a:xfrm>
                    <a:off x="3606" y="748"/>
                    <a:ext cx="166" cy="97"/>
                  </a:xfrm>
                  <a:custGeom>
                    <a:avLst/>
                    <a:gdLst>
                      <a:gd name="T0" fmla="*/ 1325 w 1325"/>
                      <a:gd name="T1" fmla="*/ 775 h 775"/>
                      <a:gd name="T2" fmla="*/ 59 w 1325"/>
                      <a:gd name="T3" fmla="*/ 0 h 775"/>
                      <a:gd name="T4" fmla="*/ 0 w 1325"/>
                      <a:gd name="T5" fmla="*/ 77 h 775"/>
                      <a:gd name="T6" fmla="*/ 1325 w 1325"/>
                      <a:gd name="T7" fmla="*/ 775 h 77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325"/>
                      <a:gd name="T13" fmla="*/ 0 h 775"/>
                      <a:gd name="T14" fmla="*/ 1325 w 1325"/>
                      <a:gd name="T15" fmla="*/ 775 h 775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325" h="775">
                        <a:moveTo>
                          <a:pt x="1325" y="775"/>
                        </a:moveTo>
                        <a:lnTo>
                          <a:pt x="59" y="0"/>
                        </a:lnTo>
                        <a:lnTo>
                          <a:pt x="0" y="77"/>
                        </a:lnTo>
                        <a:lnTo>
                          <a:pt x="1325" y="77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7504" name="Freeform 102"/>
                  <p:cNvSpPr>
                    <a:spLocks/>
                  </p:cNvSpPr>
                  <p:nvPr/>
                </p:nvSpPr>
                <p:spPr bwMode="auto">
                  <a:xfrm>
                    <a:off x="3710" y="1200"/>
                    <a:ext cx="114" cy="51"/>
                  </a:xfrm>
                  <a:custGeom>
                    <a:avLst/>
                    <a:gdLst>
                      <a:gd name="T0" fmla="*/ 129 w 910"/>
                      <a:gd name="T1" fmla="*/ 164 h 412"/>
                      <a:gd name="T2" fmla="*/ 364 w 910"/>
                      <a:gd name="T3" fmla="*/ 164 h 412"/>
                      <a:gd name="T4" fmla="*/ 646 w 910"/>
                      <a:gd name="T5" fmla="*/ 246 h 412"/>
                      <a:gd name="T6" fmla="*/ 910 w 910"/>
                      <a:gd name="T7" fmla="*/ 412 h 412"/>
                      <a:gd name="T8" fmla="*/ 708 w 910"/>
                      <a:gd name="T9" fmla="*/ 184 h 412"/>
                      <a:gd name="T10" fmla="*/ 558 w 910"/>
                      <a:gd name="T11" fmla="*/ 103 h 412"/>
                      <a:gd name="T12" fmla="*/ 429 w 910"/>
                      <a:gd name="T13" fmla="*/ 113 h 412"/>
                      <a:gd name="T14" fmla="*/ 263 w 910"/>
                      <a:gd name="T15" fmla="*/ 62 h 412"/>
                      <a:gd name="T16" fmla="*/ 150 w 910"/>
                      <a:gd name="T17" fmla="*/ 76 h 412"/>
                      <a:gd name="T18" fmla="*/ 116 w 910"/>
                      <a:gd name="T19" fmla="*/ 140 h 412"/>
                      <a:gd name="T20" fmla="*/ 94 w 910"/>
                      <a:gd name="T21" fmla="*/ 0 h 412"/>
                      <a:gd name="T22" fmla="*/ 0 w 910"/>
                      <a:gd name="T23" fmla="*/ 246 h 412"/>
                      <a:gd name="T24" fmla="*/ 120 w 910"/>
                      <a:gd name="T25" fmla="*/ 263 h 412"/>
                      <a:gd name="T26" fmla="*/ 129 w 910"/>
                      <a:gd name="T27" fmla="*/ 164 h 412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910"/>
                      <a:gd name="T43" fmla="*/ 0 h 412"/>
                      <a:gd name="T44" fmla="*/ 910 w 910"/>
                      <a:gd name="T45" fmla="*/ 412 h 412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910" h="412">
                        <a:moveTo>
                          <a:pt x="129" y="164"/>
                        </a:moveTo>
                        <a:lnTo>
                          <a:pt x="364" y="164"/>
                        </a:lnTo>
                        <a:lnTo>
                          <a:pt x="646" y="246"/>
                        </a:lnTo>
                        <a:lnTo>
                          <a:pt x="910" y="412"/>
                        </a:lnTo>
                        <a:lnTo>
                          <a:pt x="708" y="184"/>
                        </a:lnTo>
                        <a:lnTo>
                          <a:pt x="558" y="103"/>
                        </a:lnTo>
                        <a:lnTo>
                          <a:pt x="429" y="113"/>
                        </a:lnTo>
                        <a:lnTo>
                          <a:pt x="263" y="62"/>
                        </a:lnTo>
                        <a:lnTo>
                          <a:pt x="150" y="76"/>
                        </a:lnTo>
                        <a:lnTo>
                          <a:pt x="116" y="140"/>
                        </a:lnTo>
                        <a:lnTo>
                          <a:pt x="94" y="0"/>
                        </a:lnTo>
                        <a:lnTo>
                          <a:pt x="0" y="246"/>
                        </a:lnTo>
                        <a:lnTo>
                          <a:pt x="120" y="263"/>
                        </a:lnTo>
                        <a:lnTo>
                          <a:pt x="129" y="16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7505" name="Freeform 103"/>
                  <p:cNvSpPr>
                    <a:spLocks/>
                  </p:cNvSpPr>
                  <p:nvPr/>
                </p:nvSpPr>
                <p:spPr bwMode="auto">
                  <a:xfrm>
                    <a:off x="3720" y="1233"/>
                    <a:ext cx="105" cy="25"/>
                  </a:xfrm>
                  <a:custGeom>
                    <a:avLst/>
                    <a:gdLst>
                      <a:gd name="T0" fmla="*/ 46 w 844"/>
                      <a:gd name="T1" fmla="*/ 0 h 195"/>
                      <a:gd name="T2" fmla="*/ 260 w 844"/>
                      <a:gd name="T3" fmla="*/ 81 h 195"/>
                      <a:gd name="T4" fmla="*/ 686 w 844"/>
                      <a:gd name="T5" fmla="*/ 124 h 195"/>
                      <a:gd name="T6" fmla="*/ 666 w 844"/>
                      <a:gd name="T7" fmla="*/ 70 h 195"/>
                      <a:gd name="T8" fmla="*/ 844 w 844"/>
                      <a:gd name="T9" fmla="*/ 142 h 195"/>
                      <a:gd name="T10" fmla="*/ 680 w 844"/>
                      <a:gd name="T11" fmla="*/ 175 h 195"/>
                      <a:gd name="T12" fmla="*/ 463 w 844"/>
                      <a:gd name="T13" fmla="*/ 195 h 195"/>
                      <a:gd name="T14" fmla="*/ 212 w 844"/>
                      <a:gd name="T15" fmla="*/ 184 h 195"/>
                      <a:gd name="T16" fmla="*/ 82 w 844"/>
                      <a:gd name="T17" fmla="*/ 142 h 195"/>
                      <a:gd name="T18" fmla="*/ 95 w 844"/>
                      <a:gd name="T19" fmla="*/ 114 h 195"/>
                      <a:gd name="T20" fmla="*/ 238 w 844"/>
                      <a:gd name="T21" fmla="*/ 158 h 195"/>
                      <a:gd name="T22" fmla="*/ 267 w 844"/>
                      <a:gd name="T23" fmla="*/ 108 h 195"/>
                      <a:gd name="T24" fmla="*/ 131 w 844"/>
                      <a:gd name="T25" fmla="*/ 55 h 195"/>
                      <a:gd name="T26" fmla="*/ 60 w 844"/>
                      <a:gd name="T27" fmla="*/ 70 h 195"/>
                      <a:gd name="T28" fmla="*/ 60 w 844"/>
                      <a:gd name="T29" fmla="*/ 99 h 195"/>
                      <a:gd name="T30" fmla="*/ 42 w 844"/>
                      <a:gd name="T31" fmla="*/ 99 h 195"/>
                      <a:gd name="T32" fmla="*/ 0 w 844"/>
                      <a:gd name="T33" fmla="*/ 27 h 195"/>
                      <a:gd name="T34" fmla="*/ 46 w 844"/>
                      <a:gd name="T35" fmla="*/ 0 h 195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844"/>
                      <a:gd name="T55" fmla="*/ 0 h 195"/>
                      <a:gd name="T56" fmla="*/ 844 w 844"/>
                      <a:gd name="T57" fmla="*/ 195 h 195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844" h="195">
                        <a:moveTo>
                          <a:pt x="46" y="0"/>
                        </a:moveTo>
                        <a:lnTo>
                          <a:pt x="260" y="81"/>
                        </a:lnTo>
                        <a:lnTo>
                          <a:pt x="686" y="124"/>
                        </a:lnTo>
                        <a:lnTo>
                          <a:pt x="666" y="70"/>
                        </a:lnTo>
                        <a:lnTo>
                          <a:pt x="844" y="142"/>
                        </a:lnTo>
                        <a:lnTo>
                          <a:pt x="680" y="175"/>
                        </a:lnTo>
                        <a:lnTo>
                          <a:pt x="463" y="195"/>
                        </a:lnTo>
                        <a:lnTo>
                          <a:pt x="212" y="184"/>
                        </a:lnTo>
                        <a:lnTo>
                          <a:pt x="82" y="142"/>
                        </a:lnTo>
                        <a:lnTo>
                          <a:pt x="95" y="114"/>
                        </a:lnTo>
                        <a:lnTo>
                          <a:pt x="238" y="158"/>
                        </a:lnTo>
                        <a:lnTo>
                          <a:pt x="267" y="108"/>
                        </a:lnTo>
                        <a:lnTo>
                          <a:pt x="131" y="55"/>
                        </a:lnTo>
                        <a:lnTo>
                          <a:pt x="60" y="70"/>
                        </a:lnTo>
                        <a:lnTo>
                          <a:pt x="60" y="99"/>
                        </a:lnTo>
                        <a:lnTo>
                          <a:pt x="42" y="99"/>
                        </a:lnTo>
                        <a:lnTo>
                          <a:pt x="0" y="27"/>
                        </a:lnTo>
                        <a:lnTo>
                          <a:pt x="4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7506" name="Freeform 104"/>
                  <p:cNvSpPr>
                    <a:spLocks/>
                  </p:cNvSpPr>
                  <p:nvPr/>
                </p:nvSpPr>
                <p:spPr bwMode="auto">
                  <a:xfrm>
                    <a:off x="3821" y="1203"/>
                    <a:ext cx="11" cy="62"/>
                  </a:xfrm>
                  <a:custGeom>
                    <a:avLst/>
                    <a:gdLst>
                      <a:gd name="T0" fmla="*/ 20 w 88"/>
                      <a:gd name="T1" fmla="*/ 138 h 499"/>
                      <a:gd name="T2" fmla="*/ 39 w 88"/>
                      <a:gd name="T3" fmla="*/ 499 h 499"/>
                      <a:gd name="T4" fmla="*/ 88 w 88"/>
                      <a:gd name="T5" fmla="*/ 368 h 499"/>
                      <a:gd name="T6" fmla="*/ 0 w 88"/>
                      <a:gd name="T7" fmla="*/ 0 h 499"/>
                      <a:gd name="T8" fmla="*/ 20 w 88"/>
                      <a:gd name="T9" fmla="*/ 138 h 49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8"/>
                      <a:gd name="T16" fmla="*/ 0 h 499"/>
                      <a:gd name="T17" fmla="*/ 88 w 88"/>
                      <a:gd name="T18" fmla="*/ 499 h 49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8" h="499">
                        <a:moveTo>
                          <a:pt x="20" y="138"/>
                        </a:moveTo>
                        <a:lnTo>
                          <a:pt x="39" y="499"/>
                        </a:lnTo>
                        <a:lnTo>
                          <a:pt x="88" y="368"/>
                        </a:lnTo>
                        <a:lnTo>
                          <a:pt x="0" y="0"/>
                        </a:lnTo>
                        <a:lnTo>
                          <a:pt x="20" y="1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7507" name="Freeform 105"/>
                  <p:cNvSpPr>
                    <a:spLocks/>
                  </p:cNvSpPr>
                  <p:nvPr/>
                </p:nvSpPr>
                <p:spPr bwMode="auto">
                  <a:xfrm>
                    <a:off x="3554" y="593"/>
                    <a:ext cx="482" cy="301"/>
                  </a:xfrm>
                  <a:custGeom>
                    <a:avLst/>
                    <a:gdLst>
                      <a:gd name="T0" fmla="*/ 150 w 3858"/>
                      <a:gd name="T1" fmla="*/ 776 h 2410"/>
                      <a:gd name="T2" fmla="*/ 60 w 3858"/>
                      <a:gd name="T3" fmla="*/ 502 h 2410"/>
                      <a:gd name="T4" fmla="*/ 0 w 3858"/>
                      <a:gd name="T5" fmla="*/ 311 h 2410"/>
                      <a:gd name="T6" fmla="*/ 30 w 3858"/>
                      <a:gd name="T7" fmla="*/ 76 h 2410"/>
                      <a:gd name="T8" fmla="*/ 570 w 3858"/>
                      <a:gd name="T9" fmla="*/ 115 h 2410"/>
                      <a:gd name="T10" fmla="*/ 1052 w 3858"/>
                      <a:gd name="T11" fmla="*/ 115 h 2410"/>
                      <a:gd name="T12" fmla="*/ 1326 w 3858"/>
                      <a:gd name="T13" fmla="*/ 37 h 2410"/>
                      <a:gd name="T14" fmla="*/ 1566 w 3858"/>
                      <a:gd name="T15" fmla="*/ 0 h 2410"/>
                      <a:gd name="T16" fmla="*/ 1597 w 3858"/>
                      <a:gd name="T17" fmla="*/ 311 h 2410"/>
                      <a:gd name="T18" fmla="*/ 1685 w 3858"/>
                      <a:gd name="T19" fmla="*/ 659 h 2410"/>
                      <a:gd name="T20" fmla="*/ 1900 w 3858"/>
                      <a:gd name="T21" fmla="*/ 1050 h 2410"/>
                      <a:gd name="T22" fmla="*/ 1988 w 3858"/>
                      <a:gd name="T23" fmla="*/ 1125 h 2410"/>
                      <a:gd name="T24" fmla="*/ 1988 w 3858"/>
                      <a:gd name="T25" fmla="*/ 853 h 2410"/>
                      <a:gd name="T26" fmla="*/ 2047 w 3858"/>
                      <a:gd name="T27" fmla="*/ 699 h 2410"/>
                      <a:gd name="T28" fmla="*/ 2469 w 3858"/>
                      <a:gd name="T29" fmla="*/ 737 h 2410"/>
                      <a:gd name="T30" fmla="*/ 2953 w 3858"/>
                      <a:gd name="T31" fmla="*/ 620 h 2410"/>
                      <a:gd name="T32" fmla="*/ 3343 w 3858"/>
                      <a:gd name="T33" fmla="*/ 502 h 2410"/>
                      <a:gd name="T34" fmla="*/ 3493 w 3858"/>
                      <a:gd name="T35" fmla="*/ 464 h 2410"/>
                      <a:gd name="T36" fmla="*/ 3285 w 3858"/>
                      <a:gd name="T37" fmla="*/ 853 h 2410"/>
                      <a:gd name="T38" fmla="*/ 3225 w 3858"/>
                      <a:gd name="T39" fmla="*/ 1283 h 2410"/>
                      <a:gd name="T40" fmla="*/ 3285 w 3858"/>
                      <a:gd name="T41" fmla="*/ 1672 h 2410"/>
                      <a:gd name="T42" fmla="*/ 3405 w 3858"/>
                      <a:gd name="T43" fmla="*/ 1981 h 2410"/>
                      <a:gd name="T44" fmla="*/ 3527 w 3858"/>
                      <a:gd name="T45" fmla="*/ 2138 h 2410"/>
                      <a:gd name="T46" fmla="*/ 3858 w 3858"/>
                      <a:gd name="T47" fmla="*/ 2214 h 2410"/>
                      <a:gd name="T48" fmla="*/ 3615 w 3858"/>
                      <a:gd name="T49" fmla="*/ 2331 h 2410"/>
                      <a:gd name="T50" fmla="*/ 3285 w 3858"/>
                      <a:gd name="T51" fmla="*/ 2410 h 2410"/>
                      <a:gd name="T52" fmla="*/ 2983 w 3858"/>
                      <a:gd name="T53" fmla="*/ 2331 h 2410"/>
                      <a:gd name="T54" fmla="*/ 2592 w 3858"/>
                      <a:gd name="T55" fmla="*/ 2214 h 2410"/>
                      <a:gd name="T56" fmla="*/ 2260 w 3858"/>
                      <a:gd name="T57" fmla="*/ 2021 h 2410"/>
                      <a:gd name="T58" fmla="*/ 2047 w 3858"/>
                      <a:gd name="T59" fmla="*/ 1905 h 2410"/>
                      <a:gd name="T60" fmla="*/ 2017 w 3858"/>
                      <a:gd name="T61" fmla="*/ 1786 h 2410"/>
                      <a:gd name="T62" fmla="*/ 2317 w 3858"/>
                      <a:gd name="T63" fmla="*/ 1981 h 2410"/>
                      <a:gd name="T64" fmla="*/ 2834 w 3858"/>
                      <a:gd name="T65" fmla="*/ 2253 h 2410"/>
                      <a:gd name="T66" fmla="*/ 3285 w 3858"/>
                      <a:gd name="T67" fmla="*/ 2331 h 2410"/>
                      <a:gd name="T68" fmla="*/ 3493 w 3858"/>
                      <a:gd name="T69" fmla="*/ 2293 h 2410"/>
                      <a:gd name="T70" fmla="*/ 3343 w 3858"/>
                      <a:gd name="T71" fmla="*/ 2098 h 2410"/>
                      <a:gd name="T72" fmla="*/ 3166 w 3858"/>
                      <a:gd name="T73" fmla="*/ 1672 h 2410"/>
                      <a:gd name="T74" fmla="*/ 3133 w 3858"/>
                      <a:gd name="T75" fmla="*/ 1320 h 2410"/>
                      <a:gd name="T76" fmla="*/ 3195 w 3858"/>
                      <a:gd name="T77" fmla="*/ 1009 h 2410"/>
                      <a:gd name="T78" fmla="*/ 3343 w 3858"/>
                      <a:gd name="T79" fmla="*/ 583 h 2410"/>
                      <a:gd name="T80" fmla="*/ 2983 w 3858"/>
                      <a:gd name="T81" fmla="*/ 699 h 2410"/>
                      <a:gd name="T82" fmla="*/ 2410 w 3858"/>
                      <a:gd name="T83" fmla="*/ 776 h 2410"/>
                      <a:gd name="T84" fmla="*/ 2078 w 3858"/>
                      <a:gd name="T85" fmla="*/ 776 h 2410"/>
                      <a:gd name="T86" fmla="*/ 2017 w 3858"/>
                      <a:gd name="T87" fmla="*/ 1166 h 2410"/>
                      <a:gd name="T88" fmla="*/ 2291 w 3858"/>
                      <a:gd name="T89" fmla="*/ 1397 h 2410"/>
                      <a:gd name="T90" fmla="*/ 2559 w 3858"/>
                      <a:gd name="T91" fmla="*/ 1514 h 2410"/>
                      <a:gd name="T92" fmla="*/ 2739 w 3858"/>
                      <a:gd name="T93" fmla="*/ 1553 h 2410"/>
                      <a:gd name="T94" fmla="*/ 2441 w 3858"/>
                      <a:gd name="T95" fmla="*/ 1672 h 2410"/>
                      <a:gd name="T96" fmla="*/ 2017 w 3858"/>
                      <a:gd name="T97" fmla="*/ 1709 h 2410"/>
                      <a:gd name="T98" fmla="*/ 2469 w 3858"/>
                      <a:gd name="T99" fmla="*/ 1592 h 2410"/>
                      <a:gd name="T100" fmla="*/ 2230 w 3858"/>
                      <a:gd name="T101" fmla="*/ 1435 h 2410"/>
                      <a:gd name="T102" fmla="*/ 1960 w 3858"/>
                      <a:gd name="T103" fmla="*/ 1204 h 2410"/>
                      <a:gd name="T104" fmla="*/ 1808 w 3858"/>
                      <a:gd name="T105" fmla="*/ 931 h 2410"/>
                      <a:gd name="T106" fmla="*/ 1628 w 3858"/>
                      <a:gd name="T107" fmla="*/ 659 h 2410"/>
                      <a:gd name="T108" fmla="*/ 1538 w 3858"/>
                      <a:gd name="T109" fmla="*/ 311 h 2410"/>
                      <a:gd name="T110" fmla="*/ 1476 w 3858"/>
                      <a:gd name="T111" fmla="*/ 37 h 2410"/>
                      <a:gd name="T112" fmla="*/ 1204 w 3858"/>
                      <a:gd name="T113" fmla="*/ 115 h 2410"/>
                      <a:gd name="T114" fmla="*/ 810 w 3858"/>
                      <a:gd name="T115" fmla="*/ 191 h 2410"/>
                      <a:gd name="T116" fmla="*/ 422 w 3858"/>
                      <a:gd name="T117" fmla="*/ 152 h 2410"/>
                      <a:gd name="T118" fmla="*/ 118 w 3858"/>
                      <a:gd name="T119" fmla="*/ 152 h 2410"/>
                      <a:gd name="T120" fmla="*/ 60 w 3858"/>
                      <a:gd name="T121" fmla="*/ 269 h 2410"/>
                      <a:gd name="T122" fmla="*/ 90 w 3858"/>
                      <a:gd name="T123" fmla="*/ 350 h 2410"/>
                      <a:gd name="T124" fmla="*/ 150 w 3858"/>
                      <a:gd name="T125" fmla="*/ 776 h 2410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  <a:gd name="T189" fmla="*/ 0 w 3858"/>
                      <a:gd name="T190" fmla="*/ 0 h 2410"/>
                      <a:gd name="T191" fmla="*/ 3858 w 3858"/>
                      <a:gd name="T192" fmla="*/ 2410 h 2410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T189" t="T190" r="T191" b="T192"/>
                    <a:pathLst>
                      <a:path w="3858" h="2410">
                        <a:moveTo>
                          <a:pt x="150" y="776"/>
                        </a:moveTo>
                        <a:lnTo>
                          <a:pt x="60" y="502"/>
                        </a:lnTo>
                        <a:lnTo>
                          <a:pt x="0" y="311"/>
                        </a:lnTo>
                        <a:lnTo>
                          <a:pt x="30" y="76"/>
                        </a:lnTo>
                        <a:lnTo>
                          <a:pt x="570" y="115"/>
                        </a:lnTo>
                        <a:lnTo>
                          <a:pt x="1052" y="115"/>
                        </a:lnTo>
                        <a:lnTo>
                          <a:pt x="1326" y="37"/>
                        </a:lnTo>
                        <a:lnTo>
                          <a:pt x="1566" y="0"/>
                        </a:lnTo>
                        <a:lnTo>
                          <a:pt x="1597" y="311"/>
                        </a:lnTo>
                        <a:lnTo>
                          <a:pt x="1685" y="659"/>
                        </a:lnTo>
                        <a:lnTo>
                          <a:pt x="1900" y="1050"/>
                        </a:lnTo>
                        <a:lnTo>
                          <a:pt x="1988" y="1125"/>
                        </a:lnTo>
                        <a:lnTo>
                          <a:pt x="1988" y="853"/>
                        </a:lnTo>
                        <a:lnTo>
                          <a:pt x="2047" y="699"/>
                        </a:lnTo>
                        <a:lnTo>
                          <a:pt x="2469" y="737"/>
                        </a:lnTo>
                        <a:lnTo>
                          <a:pt x="2953" y="620"/>
                        </a:lnTo>
                        <a:lnTo>
                          <a:pt x="3343" y="502"/>
                        </a:lnTo>
                        <a:lnTo>
                          <a:pt x="3493" y="464"/>
                        </a:lnTo>
                        <a:lnTo>
                          <a:pt x="3285" y="853"/>
                        </a:lnTo>
                        <a:lnTo>
                          <a:pt x="3225" y="1283"/>
                        </a:lnTo>
                        <a:lnTo>
                          <a:pt x="3285" y="1672"/>
                        </a:lnTo>
                        <a:lnTo>
                          <a:pt x="3405" y="1981"/>
                        </a:lnTo>
                        <a:lnTo>
                          <a:pt x="3527" y="2138"/>
                        </a:lnTo>
                        <a:lnTo>
                          <a:pt x="3858" y="2214"/>
                        </a:lnTo>
                        <a:lnTo>
                          <a:pt x="3615" y="2331"/>
                        </a:lnTo>
                        <a:lnTo>
                          <a:pt x="3285" y="2410"/>
                        </a:lnTo>
                        <a:lnTo>
                          <a:pt x="2983" y="2331"/>
                        </a:lnTo>
                        <a:lnTo>
                          <a:pt x="2592" y="2214"/>
                        </a:lnTo>
                        <a:lnTo>
                          <a:pt x="2260" y="2021"/>
                        </a:lnTo>
                        <a:lnTo>
                          <a:pt x="2047" y="1905"/>
                        </a:lnTo>
                        <a:lnTo>
                          <a:pt x="2017" y="1786"/>
                        </a:lnTo>
                        <a:lnTo>
                          <a:pt x="2317" y="1981"/>
                        </a:lnTo>
                        <a:lnTo>
                          <a:pt x="2834" y="2253"/>
                        </a:lnTo>
                        <a:lnTo>
                          <a:pt x="3285" y="2331"/>
                        </a:lnTo>
                        <a:lnTo>
                          <a:pt x="3493" y="2293"/>
                        </a:lnTo>
                        <a:lnTo>
                          <a:pt x="3343" y="2098"/>
                        </a:lnTo>
                        <a:lnTo>
                          <a:pt x="3166" y="1672"/>
                        </a:lnTo>
                        <a:lnTo>
                          <a:pt x="3133" y="1320"/>
                        </a:lnTo>
                        <a:lnTo>
                          <a:pt x="3195" y="1009"/>
                        </a:lnTo>
                        <a:lnTo>
                          <a:pt x="3343" y="583"/>
                        </a:lnTo>
                        <a:lnTo>
                          <a:pt x="2983" y="699"/>
                        </a:lnTo>
                        <a:lnTo>
                          <a:pt x="2410" y="776"/>
                        </a:lnTo>
                        <a:lnTo>
                          <a:pt x="2078" y="776"/>
                        </a:lnTo>
                        <a:lnTo>
                          <a:pt x="2017" y="1166"/>
                        </a:lnTo>
                        <a:lnTo>
                          <a:pt x="2291" y="1397"/>
                        </a:lnTo>
                        <a:lnTo>
                          <a:pt x="2559" y="1514"/>
                        </a:lnTo>
                        <a:lnTo>
                          <a:pt x="2739" y="1553"/>
                        </a:lnTo>
                        <a:lnTo>
                          <a:pt x="2441" y="1672"/>
                        </a:lnTo>
                        <a:lnTo>
                          <a:pt x="2017" y="1709"/>
                        </a:lnTo>
                        <a:lnTo>
                          <a:pt x="2469" y="1592"/>
                        </a:lnTo>
                        <a:lnTo>
                          <a:pt x="2230" y="1435"/>
                        </a:lnTo>
                        <a:lnTo>
                          <a:pt x="1960" y="1204"/>
                        </a:lnTo>
                        <a:lnTo>
                          <a:pt x="1808" y="931"/>
                        </a:lnTo>
                        <a:lnTo>
                          <a:pt x="1628" y="659"/>
                        </a:lnTo>
                        <a:lnTo>
                          <a:pt x="1538" y="311"/>
                        </a:lnTo>
                        <a:lnTo>
                          <a:pt x="1476" y="37"/>
                        </a:lnTo>
                        <a:lnTo>
                          <a:pt x="1204" y="115"/>
                        </a:lnTo>
                        <a:lnTo>
                          <a:pt x="810" y="191"/>
                        </a:lnTo>
                        <a:lnTo>
                          <a:pt x="422" y="152"/>
                        </a:lnTo>
                        <a:lnTo>
                          <a:pt x="118" y="152"/>
                        </a:lnTo>
                        <a:lnTo>
                          <a:pt x="60" y="269"/>
                        </a:lnTo>
                        <a:lnTo>
                          <a:pt x="90" y="350"/>
                        </a:lnTo>
                        <a:lnTo>
                          <a:pt x="150" y="77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7508" name="Freeform 106"/>
                  <p:cNvSpPr>
                    <a:spLocks/>
                  </p:cNvSpPr>
                  <p:nvPr/>
                </p:nvSpPr>
                <p:spPr bwMode="auto">
                  <a:xfrm>
                    <a:off x="4058" y="914"/>
                    <a:ext cx="249" cy="189"/>
                  </a:xfrm>
                  <a:custGeom>
                    <a:avLst/>
                    <a:gdLst>
                      <a:gd name="T0" fmla="*/ 0 w 1991"/>
                      <a:gd name="T1" fmla="*/ 816 h 1517"/>
                      <a:gd name="T2" fmla="*/ 393 w 1991"/>
                      <a:gd name="T3" fmla="*/ 623 h 1517"/>
                      <a:gd name="T4" fmla="*/ 664 w 1991"/>
                      <a:gd name="T5" fmla="*/ 427 h 1517"/>
                      <a:gd name="T6" fmla="*/ 787 w 1991"/>
                      <a:gd name="T7" fmla="*/ 233 h 1517"/>
                      <a:gd name="T8" fmla="*/ 844 w 1991"/>
                      <a:gd name="T9" fmla="*/ 81 h 1517"/>
                      <a:gd name="T10" fmla="*/ 875 w 1991"/>
                      <a:gd name="T11" fmla="*/ 0 h 1517"/>
                      <a:gd name="T12" fmla="*/ 1207 w 1991"/>
                      <a:gd name="T13" fmla="*/ 274 h 1517"/>
                      <a:gd name="T14" fmla="*/ 1569 w 1991"/>
                      <a:gd name="T15" fmla="*/ 390 h 1517"/>
                      <a:gd name="T16" fmla="*/ 1811 w 1991"/>
                      <a:gd name="T17" fmla="*/ 427 h 1517"/>
                      <a:gd name="T18" fmla="*/ 1991 w 1991"/>
                      <a:gd name="T19" fmla="*/ 427 h 1517"/>
                      <a:gd name="T20" fmla="*/ 1721 w 1991"/>
                      <a:gd name="T21" fmla="*/ 740 h 1517"/>
                      <a:gd name="T22" fmla="*/ 1419 w 1991"/>
                      <a:gd name="T23" fmla="*/ 1051 h 1517"/>
                      <a:gd name="T24" fmla="*/ 1117 w 1991"/>
                      <a:gd name="T25" fmla="*/ 1284 h 1517"/>
                      <a:gd name="T26" fmla="*/ 875 w 1991"/>
                      <a:gd name="T27" fmla="*/ 1438 h 1517"/>
                      <a:gd name="T28" fmla="*/ 725 w 1991"/>
                      <a:gd name="T29" fmla="*/ 1517 h 1517"/>
                      <a:gd name="T30" fmla="*/ 515 w 1991"/>
                      <a:gd name="T31" fmla="*/ 1401 h 1517"/>
                      <a:gd name="T32" fmla="*/ 332 w 1991"/>
                      <a:gd name="T33" fmla="*/ 1207 h 1517"/>
                      <a:gd name="T34" fmla="*/ 183 w 1991"/>
                      <a:gd name="T35" fmla="*/ 1012 h 1517"/>
                      <a:gd name="T36" fmla="*/ 123 w 1991"/>
                      <a:gd name="T37" fmla="*/ 896 h 1517"/>
                      <a:gd name="T38" fmla="*/ 483 w 1991"/>
                      <a:gd name="T39" fmla="*/ 1207 h 1517"/>
                      <a:gd name="T40" fmla="*/ 697 w 1991"/>
                      <a:gd name="T41" fmla="*/ 1361 h 1517"/>
                      <a:gd name="T42" fmla="*/ 787 w 1991"/>
                      <a:gd name="T43" fmla="*/ 1401 h 1517"/>
                      <a:gd name="T44" fmla="*/ 1027 w 1991"/>
                      <a:gd name="T45" fmla="*/ 1244 h 1517"/>
                      <a:gd name="T46" fmla="*/ 1419 w 1991"/>
                      <a:gd name="T47" fmla="*/ 972 h 1517"/>
                      <a:gd name="T48" fmla="*/ 1838 w 1991"/>
                      <a:gd name="T49" fmla="*/ 507 h 1517"/>
                      <a:gd name="T50" fmla="*/ 1538 w 1991"/>
                      <a:gd name="T51" fmla="*/ 427 h 1517"/>
                      <a:gd name="T52" fmla="*/ 1117 w 1991"/>
                      <a:gd name="T53" fmla="*/ 274 h 1517"/>
                      <a:gd name="T54" fmla="*/ 905 w 1991"/>
                      <a:gd name="T55" fmla="*/ 81 h 1517"/>
                      <a:gd name="T56" fmla="*/ 757 w 1991"/>
                      <a:gd name="T57" fmla="*/ 427 h 1517"/>
                      <a:gd name="T58" fmla="*/ 483 w 1991"/>
                      <a:gd name="T59" fmla="*/ 623 h 1517"/>
                      <a:gd name="T60" fmla="*/ 0 w 1991"/>
                      <a:gd name="T61" fmla="*/ 816 h 1517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1991"/>
                      <a:gd name="T94" fmla="*/ 0 h 1517"/>
                      <a:gd name="T95" fmla="*/ 1991 w 1991"/>
                      <a:gd name="T96" fmla="*/ 1517 h 1517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1991" h="1517">
                        <a:moveTo>
                          <a:pt x="0" y="816"/>
                        </a:moveTo>
                        <a:lnTo>
                          <a:pt x="393" y="623"/>
                        </a:lnTo>
                        <a:lnTo>
                          <a:pt x="664" y="427"/>
                        </a:lnTo>
                        <a:lnTo>
                          <a:pt x="787" y="233"/>
                        </a:lnTo>
                        <a:lnTo>
                          <a:pt x="844" y="81"/>
                        </a:lnTo>
                        <a:lnTo>
                          <a:pt x="875" y="0"/>
                        </a:lnTo>
                        <a:lnTo>
                          <a:pt x="1207" y="274"/>
                        </a:lnTo>
                        <a:lnTo>
                          <a:pt x="1569" y="390"/>
                        </a:lnTo>
                        <a:lnTo>
                          <a:pt x="1811" y="427"/>
                        </a:lnTo>
                        <a:lnTo>
                          <a:pt x="1991" y="427"/>
                        </a:lnTo>
                        <a:lnTo>
                          <a:pt x="1721" y="740"/>
                        </a:lnTo>
                        <a:lnTo>
                          <a:pt x="1419" y="1051"/>
                        </a:lnTo>
                        <a:lnTo>
                          <a:pt x="1117" y="1284"/>
                        </a:lnTo>
                        <a:lnTo>
                          <a:pt x="875" y="1438"/>
                        </a:lnTo>
                        <a:lnTo>
                          <a:pt x="725" y="1517"/>
                        </a:lnTo>
                        <a:lnTo>
                          <a:pt x="515" y="1401"/>
                        </a:lnTo>
                        <a:lnTo>
                          <a:pt x="332" y="1207"/>
                        </a:lnTo>
                        <a:lnTo>
                          <a:pt x="183" y="1012"/>
                        </a:lnTo>
                        <a:lnTo>
                          <a:pt x="123" y="896"/>
                        </a:lnTo>
                        <a:lnTo>
                          <a:pt x="483" y="1207"/>
                        </a:lnTo>
                        <a:lnTo>
                          <a:pt x="697" y="1361"/>
                        </a:lnTo>
                        <a:lnTo>
                          <a:pt x="787" y="1401"/>
                        </a:lnTo>
                        <a:lnTo>
                          <a:pt x="1027" y="1244"/>
                        </a:lnTo>
                        <a:lnTo>
                          <a:pt x="1419" y="972"/>
                        </a:lnTo>
                        <a:lnTo>
                          <a:pt x="1838" y="507"/>
                        </a:lnTo>
                        <a:lnTo>
                          <a:pt x="1538" y="427"/>
                        </a:lnTo>
                        <a:lnTo>
                          <a:pt x="1117" y="274"/>
                        </a:lnTo>
                        <a:lnTo>
                          <a:pt x="905" y="81"/>
                        </a:lnTo>
                        <a:lnTo>
                          <a:pt x="757" y="427"/>
                        </a:lnTo>
                        <a:lnTo>
                          <a:pt x="483" y="623"/>
                        </a:lnTo>
                        <a:lnTo>
                          <a:pt x="0" y="81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7509" name="Freeform 107"/>
                  <p:cNvSpPr>
                    <a:spLocks/>
                  </p:cNvSpPr>
                  <p:nvPr/>
                </p:nvSpPr>
                <p:spPr bwMode="auto">
                  <a:xfrm>
                    <a:off x="3676" y="1101"/>
                    <a:ext cx="25" cy="55"/>
                  </a:xfrm>
                  <a:custGeom>
                    <a:avLst/>
                    <a:gdLst>
                      <a:gd name="T0" fmla="*/ 70 w 199"/>
                      <a:gd name="T1" fmla="*/ 9 h 441"/>
                      <a:gd name="T2" fmla="*/ 105 w 199"/>
                      <a:gd name="T3" fmla="*/ 165 h 441"/>
                      <a:gd name="T4" fmla="*/ 171 w 199"/>
                      <a:gd name="T5" fmla="*/ 286 h 441"/>
                      <a:gd name="T6" fmla="*/ 199 w 199"/>
                      <a:gd name="T7" fmla="*/ 319 h 441"/>
                      <a:gd name="T8" fmla="*/ 120 w 199"/>
                      <a:gd name="T9" fmla="*/ 441 h 441"/>
                      <a:gd name="T10" fmla="*/ 35 w 199"/>
                      <a:gd name="T11" fmla="*/ 263 h 441"/>
                      <a:gd name="T12" fmla="*/ 0 w 199"/>
                      <a:gd name="T13" fmla="*/ 88 h 441"/>
                      <a:gd name="T14" fmla="*/ 0 w 199"/>
                      <a:gd name="T15" fmla="*/ 0 h 441"/>
                      <a:gd name="T16" fmla="*/ 70 w 199"/>
                      <a:gd name="T17" fmla="*/ 9 h 441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99"/>
                      <a:gd name="T28" fmla="*/ 0 h 441"/>
                      <a:gd name="T29" fmla="*/ 199 w 199"/>
                      <a:gd name="T30" fmla="*/ 441 h 441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99" h="441">
                        <a:moveTo>
                          <a:pt x="70" y="9"/>
                        </a:moveTo>
                        <a:lnTo>
                          <a:pt x="105" y="165"/>
                        </a:lnTo>
                        <a:lnTo>
                          <a:pt x="171" y="286"/>
                        </a:lnTo>
                        <a:lnTo>
                          <a:pt x="199" y="319"/>
                        </a:lnTo>
                        <a:lnTo>
                          <a:pt x="120" y="441"/>
                        </a:lnTo>
                        <a:lnTo>
                          <a:pt x="35" y="263"/>
                        </a:lnTo>
                        <a:lnTo>
                          <a:pt x="0" y="88"/>
                        </a:lnTo>
                        <a:lnTo>
                          <a:pt x="0" y="0"/>
                        </a:lnTo>
                        <a:lnTo>
                          <a:pt x="70" y="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</p:grpSp>
          </p:grpSp>
          <p:sp>
            <p:nvSpPr>
              <p:cNvPr id="17422" name="AutoShape 108"/>
              <p:cNvSpPr>
                <a:spLocks noChangeArrowheads="1"/>
              </p:cNvSpPr>
              <p:nvPr/>
            </p:nvSpPr>
            <p:spPr bwMode="auto">
              <a:xfrm>
                <a:off x="912" y="2736"/>
                <a:ext cx="192" cy="144"/>
              </a:xfrm>
              <a:prstGeom prst="downArrow">
                <a:avLst>
                  <a:gd name="adj1" fmla="val 50000"/>
                  <a:gd name="adj2" fmla="val 47222"/>
                </a:avLst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241773" name="Text Box 109"/>
            <p:cNvSpPr txBox="1">
              <a:spLocks noChangeArrowheads="1"/>
            </p:cNvSpPr>
            <p:nvPr/>
          </p:nvSpPr>
          <p:spPr bwMode="auto">
            <a:xfrm>
              <a:off x="1462" y="3568"/>
              <a:ext cx="372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96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957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1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1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241668" grpId="0" autoUpdateAnimBg="0"/>
      <p:bldP spid="24167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28600" y="283914"/>
            <a:ext cx="50482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2563" indent="-182563" eaLnBrk="0" hangingPunct="0">
              <a:buFontTx/>
              <a:buAutoNum type="arabicPeriod"/>
            </a:pPr>
            <a:r>
              <a:rPr lang="en-US" b="1" dirty="0" err="1"/>
              <a:t>Tabel</a:t>
            </a:r>
            <a:r>
              <a:rPr lang="en-US" b="1" dirty="0"/>
              <a:t> </a:t>
            </a:r>
            <a:r>
              <a:rPr lang="id-ID" b="1" dirty="0"/>
              <a:t>data: </a:t>
            </a:r>
            <a:r>
              <a:rPr lang="en-US" b="1" dirty="0">
                <a:solidFill>
                  <a:srgbClr val="CC0000"/>
                </a:solidFill>
              </a:rPr>
              <a:t>IPK </a:t>
            </a:r>
            <a:r>
              <a:rPr lang="en-US" b="1" dirty="0" err="1">
                <a:solidFill>
                  <a:srgbClr val="CC0000"/>
                </a:solidFill>
              </a:rPr>
              <a:t>rendah</a:t>
            </a:r>
            <a:r>
              <a:rPr lang="en-US" b="1" dirty="0">
                <a:solidFill>
                  <a:srgbClr val="CC0000"/>
                </a:solidFill>
              </a:rPr>
              <a:t> </a:t>
            </a:r>
          </a:p>
          <a:p>
            <a:pPr marL="182563" indent="-182563" eaLnBrk="0" hangingPunct="0">
              <a:buFontTx/>
              <a:buAutoNum type="arabicPeriod"/>
            </a:pPr>
            <a:r>
              <a:rPr lang="en-US" b="1" dirty="0" err="1"/>
              <a:t>Tabel</a:t>
            </a:r>
            <a:r>
              <a:rPr lang="en-US" b="1" dirty="0"/>
              <a:t> </a:t>
            </a:r>
            <a:r>
              <a:rPr lang="id-ID" b="1" dirty="0"/>
              <a:t>data: </a:t>
            </a:r>
            <a:r>
              <a:rPr lang="en-US" b="1" dirty="0" err="1">
                <a:solidFill>
                  <a:srgbClr val="CC0000"/>
                </a:solidFill>
              </a:rPr>
              <a:t>Kelulusan</a:t>
            </a:r>
            <a:r>
              <a:rPr lang="en-US" b="1" dirty="0">
                <a:solidFill>
                  <a:srgbClr val="CC0000"/>
                </a:solidFill>
              </a:rPr>
              <a:t> per </a:t>
            </a:r>
            <a:r>
              <a:rPr lang="en-US" b="1" dirty="0" err="1">
                <a:solidFill>
                  <a:srgbClr val="CC0000"/>
                </a:solidFill>
              </a:rPr>
              <a:t>mata-kuliah</a:t>
            </a:r>
            <a:r>
              <a:rPr lang="en-US" b="1" dirty="0">
                <a:solidFill>
                  <a:srgbClr val="CC0000"/>
                </a:solidFill>
              </a:rPr>
              <a:t> </a:t>
            </a:r>
            <a:r>
              <a:rPr lang="en-US" b="1" dirty="0" err="1">
                <a:solidFill>
                  <a:srgbClr val="CC0000"/>
                </a:solidFill>
              </a:rPr>
              <a:t>rendah</a:t>
            </a:r>
            <a:endParaRPr lang="en-US" sz="1000" b="1" dirty="0"/>
          </a:p>
          <a:p>
            <a:pPr marL="182563" indent="-182563" eaLnBrk="0" hangingPunct="0"/>
            <a:r>
              <a:rPr lang="en-US" b="1" dirty="0"/>
              <a:t>3. </a:t>
            </a:r>
            <a:r>
              <a:rPr lang="en-US" b="1" dirty="0" err="1"/>
              <a:t>Tabel</a:t>
            </a:r>
            <a:r>
              <a:rPr lang="en-US" b="1" dirty="0"/>
              <a:t> </a:t>
            </a:r>
            <a:r>
              <a:rPr lang="id-ID" b="1" dirty="0"/>
              <a:t>data:</a:t>
            </a:r>
            <a:r>
              <a:rPr lang="en-US" b="1" dirty="0"/>
              <a:t> </a:t>
            </a:r>
            <a:r>
              <a:rPr lang="en-US" b="1" dirty="0">
                <a:solidFill>
                  <a:srgbClr val="CC0000"/>
                </a:solidFill>
              </a:rPr>
              <a:t>Lama </a:t>
            </a:r>
            <a:r>
              <a:rPr lang="en-US" b="1" dirty="0" err="1">
                <a:solidFill>
                  <a:srgbClr val="CC0000"/>
                </a:solidFill>
              </a:rPr>
              <a:t>studi</a:t>
            </a:r>
            <a:r>
              <a:rPr lang="en-US" b="1" dirty="0">
                <a:solidFill>
                  <a:srgbClr val="CC0000"/>
                </a:solidFill>
              </a:rPr>
              <a:t> </a:t>
            </a:r>
            <a:r>
              <a:rPr lang="en-US" b="1" dirty="0" err="1">
                <a:solidFill>
                  <a:srgbClr val="CC0000"/>
                </a:solidFill>
              </a:rPr>
              <a:t>panjang</a:t>
            </a:r>
            <a:endParaRPr lang="en-US" b="1" dirty="0">
              <a:solidFill>
                <a:srgbClr val="CC0000"/>
              </a:solidFill>
            </a:endParaRPr>
          </a:p>
        </p:txBody>
      </p:sp>
      <p:sp>
        <p:nvSpPr>
          <p:cNvPr id="284676" name="Text Box 4"/>
          <p:cNvSpPr txBox="1">
            <a:spLocks noChangeArrowheads="1"/>
          </p:cNvSpPr>
          <p:nvPr/>
        </p:nvSpPr>
        <p:spPr bwMode="auto">
          <a:xfrm>
            <a:off x="5105400" y="1428750"/>
            <a:ext cx="37274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800" b="1" u="sng" dirty="0">
                <a:solidFill>
                  <a:srgbClr val="0000FF"/>
                </a:solidFill>
              </a:rPr>
              <a:t>Data </a:t>
            </a:r>
            <a:r>
              <a:rPr lang="id-ID" sz="1800" b="1" u="sng" dirty="0">
                <a:solidFill>
                  <a:srgbClr val="0000FF"/>
                </a:solidFill>
              </a:rPr>
              <a:t>&amp; analisis</a:t>
            </a:r>
            <a:r>
              <a:rPr lang="en-US" sz="1800" b="1" u="sng" dirty="0">
                <a:solidFill>
                  <a:srgbClr val="0000FF"/>
                </a:solidFill>
              </a:rPr>
              <a:t> yang </a:t>
            </a:r>
            <a:r>
              <a:rPr lang="en-US" sz="1800" b="1" u="sng" dirty="0" err="1">
                <a:solidFill>
                  <a:srgbClr val="0000FF"/>
                </a:solidFill>
              </a:rPr>
              <a:t>dibutuhkan</a:t>
            </a:r>
            <a:endParaRPr lang="en-US" sz="1600" b="1" dirty="0">
              <a:solidFill>
                <a:srgbClr val="0000FF"/>
              </a:solidFill>
            </a:endParaRPr>
          </a:p>
        </p:txBody>
      </p:sp>
      <p:grpSp>
        <p:nvGrpSpPr>
          <p:cNvPr id="18437" name="Group 5"/>
          <p:cNvGrpSpPr>
            <a:grpSpLocks/>
          </p:cNvGrpSpPr>
          <p:nvPr/>
        </p:nvGrpSpPr>
        <p:grpSpPr bwMode="auto">
          <a:xfrm>
            <a:off x="304800" y="1312863"/>
            <a:ext cx="3089275" cy="1927226"/>
            <a:chOff x="336" y="1463"/>
            <a:chExt cx="1946" cy="1214"/>
          </a:xfrm>
        </p:grpSpPr>
        <p:sp>
          <p:nvSpPr>
            <p:cNvPr id="18540" name="Text Box 6"/>
            <p:cNvSpPr txBox="1">
              <a:spLocks noChangeArrowheads="1"/>
            </p:cNvSpPr>
            <p:nvPr/>
          </p:nvSpPr>
          <p:spPr bwMode="auto">
            <a:xfrm>
              <a:off x="336" y="1824"/>
              <a:ext cx="1946" cy="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0" u="sng" dirty="0" err="1">
                  <a:solidFill>
                    <a:srgbClr val="CC0000"/>
                  </a:solidFill>
                </a:rPr>
                <a:t>Alternatif</a:t>
              </a:r>
              <a:r>
                <a:rPr lang="en-US" sz="1800" b="0" u="sng" dirty="0">
                  <a:solidFill>
                    <a:srgbClr val="CC0000"/>
                  </a:solidFill>
                </a:rPr>
                <a:t> </a:t>
              </a:r>
              <a:r>
                <a:rPr lang="en-US" sz="1800" b="0" u="sng" dirty="0" err="1">
                  <a:solidFill>
                    <a:srgbClr val="CC0000"/>
                  </a:solidFill>
                </a:rPr>
                <a:t>Penyebab</a:t>
              </a:r>
              <a:r>
                <a:rPr lang="en-US" sz="1800" b="0" dirty="0">
                  <a:solidFill>
                    <a:srgbClr val="CC0000"/>
                  </a:solidFill>
                </a:rPr>
                <a:t> :</a:t>
              </a:r>
              <a:endParaRPr lang="en-US" sz="1800" b="0" dirty="0"/>
            </a:p>
            <a:p>
              <a:pPr eaLnBrk="0" hangingPunct="0">
                <a:buFontTx/>
                <a:buChar char="•"/>
              </a:pPr>
              <a:r>
                <a:rPr lang="en-US" sz="1600" b="0" dirty="0"/>
                <a:t> </a:t>
              </a:r>
              <a:r>
                <a:rPr lang="en-US" sz="1600" b="0" i="1" dirty="0"/>
                <a:t>Delivery method</a:t>
              </a:r>
              <a:r>
                <a:rPr lang="en-US" sz="1600" b="0" dirty="0"/>
                <a:t> </a:t>
              </a:r>
              <a:r>
                <a:rPr lang="en-US" sz="1600" b="0" dirty="0" err="1"/>
                <a:t>kurang</a:t>
              </a:r>
              <a:r>
                <a:rPr lang="en-US" sz="1600" b="0" dirty="0"/>
                <a:t> </a:t>
              </a:r>
              <a:r>
                <a:rPr lang="en-US" sz="1600" b="0" dirty="0" err="1"/>
                <a:t>baik</a:t>
              </a:r>
              <a:endParaRPr lang="en-US" sz="1600" b="0" dirty="0"/>
            </a:p>
            <a:p>
              <a:pPr eaLnBrk="0" hangingPunct="0">
                <a:buFontTx/>
                <a:buChar char="•"/>
              </a:pPr>
              <a:r>
                <a:rPr lang="en-US" sz="1600" b="0" dirty="0"/>
                <a:t> </a:t>
              </a:r>
              <a:r>
                <a:rPr lang="en-US" sz="1600" b="0" i="1" dirty="0" err="1"/>
                <a:t>Assement</a:t>
              </a:r>
              <a:r>
                <a:rPr lang="en-US" sz="1600" b="0" i="1" dirty="0"/>
                <a:t> methods</a:t>
              </a:r>
              <a:r>
                <a:rPr lang="en-US" sz="1600" b="0" dirty="0"/>
                <a:t> </a:t>
              </a:r>
              <a:r>
                <a:rPr lang="en-US" sz="1600" b="0" dirty="0" err="1"/>
                <a:t>kurang</a:t>
              </a:r>
              <a:r>
                <a:rPr lang="en-US" sz="1600" b="0" dirty="0"/>
                <a:t> </a:t>
              </a:r>
              <a:r>
                <a:rPr lang="en-US" sz="1600" b="0" dirty="0" err="1"/>
                <a:t>sesuai</a:t>
              </a:r>
              <a:endParaRPr lang="en-US" sz="1600" b="0" dirty="0"/>
            </a:p>
            <a:p>
              <a:pPr eaLnBrk="0" hangingPunct="0">
                <a:buFontTx/>
                <a:buChar char="•"/>
              </a:pPr>
              <a:r>
                <a:rPr lang="en-US" sz="1600" b="0" dirty="0"/>
                <a:t> </a:t>
              </a:r>
              <a:r>
                <a:rPr lang="en-US" sz="1600" b="0" dirty="0" err="1"/>
                <a:t>Bahan</a:t>
              </a:r>
              <a:r>
                <a:rPr lang="en-US" sz="1600" b="0" dirty="0"/>
                <a:t> ajar </a:t>
              </a:r>
              <a:r>
                <a:rPr lang="en-US" sz="1600" b="0" dirty="0" err="1"/>
                <a:t>kurang</a:t>
              </a:r>
              <a:r>
                <a:rPr lang="en-US" sz="1600" b="0" dirty="0"/>
                <a:t> </a:t>
              </a:r>
              <a:r>
                <a:rPr lang="en-US" sz="1600" b="0" dirty="0" err="1"/>
                <a:t>komprehensif</a:t>
              </a:r>
              <a:endParaRPr lang="en-US" sz="1600" b="0" dirty="0"/>
            </a:p>
            <a:p>
              <a:pPr eaLnBrk="0" hangingPunct="0">
                <a:buFontTx/>
                <a:buChar char="•"/>
              </a:pPr>
              <a:r>
                <a:rPr lang="en-US" sz="1600" b="0" dirty="0"/>
                <a:t> </a:t>
              </a:r>
              <a:r>
                <a:rPr lang="en-US" sz="1600" b="0" dirty="0" err="1"/>
                <a:t>Kompetensi</a:t>
              </a:r>
              <a:r>
                <a:rPr lang="en-US" sz="1600" b="0" dirty="0"/>
                <a:t> </a:t>
              </a:r>
              <a:r>
                <a:rPr lang="en-US" sz="1600" b="0" dirty="0" err="1"/>
                <a:t>dosen</a:t>
              </a:r>
              <a:r>
                <a:rPr lang="en-US" sz="1600" b="0" dirty="0"/>
                <a:t> </a:t>
              </a:r>
              <a:r>
                <a:rPr lang="en-US" sz="1600" b="0" dirty="0" err="1"/>
                <a:t>kurang</a:t>
              </a:r>
              <a:r>
                <a:rPr lang="en-US" sz="1600" b="0" dirty="0"/>
                <a:t> </a:t>
              </a:r>
              <a:r>
                <a:rPr lang="en-US" sz="1600" b="0" dirty="0" err="1"/>
                <a:t>sesuai</a:t>
              </a:r>
              <a:endParaRPr lang="en-US" sz="1600" b="0" dirty="0"/>
            </a:p>
          </p:txBody>
        </p:sp>
        <p:sp>
          <p:nvSpPr>
            <p:cNvPr id="18541" name="AutoShape 7"/>
            <p:cNvSpPr>
              <a:spLocks noChangeArrowheads="1"/>
            </p:cNvSpPr>
            <p:nvPr/>
          </p:nvSpPr>
          <p:spPr bwMode="auto">
            <a:xfrm>
              <a:off x="788" y="1463"/>
              <a:ext cx="176" cy="359"/>
            </a:xfrm>
            <a:prstGeom prst="downArrow">
              <a:avLst>
                <a:gd name="adj1" fmla="val 50000"/>
                <a:gd name="adj2" fmla="val 47222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284680" name="Freeform 8"/>
          <p:cNvSpPr>
            <a:spLocks/>
          </p:cNvSpPr>
          <p:nvPr/>
        </p:nvSpPr>
        <p:spPr bwMode="auto">
          <a:xfrm>
            <a:off x="2286000" y="4324350"/>
            <a:ext cx="3733800" cy="1066800"/>
          </a:xfrm>
          <a:custGeom>
            <a:avLst/>
            <a:gdLst>
              <a:gd name="T0" fmla="*/ 0 w 2352"/>
              <a:gd name="T1" fmla="*/ 672 h 672"/>
              <a:gd name="T2" fmla="*/ 2352 w 2352"/>
              <a:gd name="T3" fmla="*/ 672 h 672"/>
              <a:gd name="T4" fmla="*/ 2352 w 2352"/>
              <a:gd name="T5" fmla="*/ 0 h 672"/>
              <a:gd name="T6" fmla="*/ 0 60000 65536"/>
              <a:gd name="T7" fmla="*/ 0 60000 65536"/>
              <a:gd name="T8" fmla="*/ 0 60000 65536"/>
              <a:gd name="T9" fmla="*/ 0 w 2352"/>
              <a:gd name="T10" fmla="*/ 0 h 672"/>
              <a:gd name="T11" fmla="*/ 2352 w 2352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52" h="672">
                <a:moveTo>
                  <a:pt x="0" y="672"/>
                </a:moveTo>
                <a:lnTo>
                  <a:pt x="2352" y="672"/>
                </a:lnTo>
                <a:lnTo>
                  <a:pt x="2352" y="0"/>
                </a:lnTo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00400" y="1809750"/>
            <a:ext cx="5672138" cy="533400"/>
            <a:chOff x="2160" y="1776"/>
            <a:chExt cx="3573" cy="336"/>
          </a:xfrm>
        </p:grpSpPr>
        <p:sp>
          <p:nvSpPr>
            <p:cNvPr id="18538" name="Text Box 10"/>
            <p:cNvSpPr txBox="1">
              <a:spLocks noChangeArrowheads="1"/>
            </p:cNvSpPr>
            <p:nvPr/>
          </p:nvSpPr>
          <p:spPr bwMode="auto">
            <a:xfrm>
              <a:off x="3360" y="1776"/>
              <a:ext cx="237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FontTx/>
                <a:buChar char="•"/>
              </a:pPr>
              <a:r>
                <a:rPr lang="en-US" sz="1600" b="0" dirty="0"/>
                <a:t> Data </a:t>
              </a:r>
              <a:r>
                <a:rPr lang="en-US" sz="1600" b="0" dirty="0" err="1"/>
                <a:t>kepuasan</a:t>
              </a:r>
              <a:r>
                <a:rPr lang="en-US" sz="1600" b="0" dirty="0"/>
                <a:t> </a:t>
              </a:r>
              <a:r>
                <a:rPr lang="en-US" sz="1600" b="0" dirty="0" err="1"/>
                <a:t>mahasiswa</a:t>
              </a:r>
              <a:r>
                <a:rPr lang="en-US" sz="1600" b="0" dirty="0"/>
                <a:t> </a:t>
              </a:r>
              <a:r>
                <a:rPr lang="en-US" sz="1600" b="0" dirty="0" err="1"/>
                <a:t>thd</a:t>
              </a:r>
              <a:r>
                <a:rPr lang="en-US" sz="1600" b="0" dirty="0"/>
                <a:t> </a:t>
              </a:r>
              <a:r>
                <a:rPr lang="en-US" sz="1600" b="0" dirty="0" err="1"/>
                <a:t>perkuliahan</a:t>
              </a:r>
              <a:endParaRPr lang="en-US" sz="1600" b="0" dirty="0"/>
            </a:p>
          </p:txBody>
        </p:sp>
        <p:sp>
          <p:nvSpPr>
            <p:cNvPr id="18539" name="Freeform 11"/>
            <p:cNvSpPr>
              <a:spLocks/>
            </p:cNvSpPr>
            <p:nvPr/>
          </p:nvSpPr>
          <p:spPr bwMode="auto">
            <a:xfrm>
              <a:off x="2160" y="1920"/>
              <a:ext cx="1152" cy="192"/>
            </a:xfrm>
            <a:custGeom>
              <a:avLst/>
              <a:gdLst>
                <a:gd name="T0" fmla="*/ 0 w 1152"/>
                <a:gd name="T1" fmla="*/ 192 h 192"/>
                <a:gd name="T2" fmla="*/ 480 w 1152"/>
                <a:gd name="T3" fmla="*/ 144 h 192"/>
                <a:gd name="T4" fmla="*/ 528 w 1152"/>
                <a:gd name="T5" fmla="*/ 48 h 192"/>
                <a:gd name="T6" fmla="*/ 1152 w 1152"/>
                <a:gd name="T7" fmla="*/ 0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2"/>
                <a:gd name="T13" fmla="*/ 0 h 192"/>
                <a:gd name="T14" fmla="*/ 1152 w 1152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2" h="192">
                  <a:moveTo>
                    <a:pt x="0" y="192"/>
                  </a:moveTo>
                  <a:cubicBezTo>
                    <a:pt x="196" y="180"/>
                    <a:pt x="392" y="168"/>
                    <a:pt x="480" y="144"/>
                  </a:cubicBezTo>
                  <a:cubicBezTo>
                    <a:pt x="568" y="120"/>
                    <a:pt x="416" y="72"/>
                    <a:pt x="528" y="48"/>
                  </a:cubicBezTo>
                  <a:cubicBezTo>
                    <a:pt x="640" y="24"/>
                    <a:pt x="896" y="12"/>
                    <a:pt x="1152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295650" y="2490793"/>
            <a:ext cx="5848350" cy="338138"/>
            <a:chOff x="1872" y="2208"/>
            <a:chExt cx="4077" cy="213"/>
          </a:xfrm>
        </p:grpSpPr>
        <p:sp>
          <p:nvSpPr>
            <p:cNvPr id="18536" name="Text Box 13"/>
            <p:cNvSpPr txBox="1">
              <a:spLocks noChangeArrowheads="1"/>
            </p:cNvSpPr>
            <p:nvPr/>
          </p:nvSpPr>
          <p:spPr bwMode="auto">
            <a:xfrm>
              <a:off x="3073" y="2208"/>
              <a:ext cx="287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buFontTx/>
                <a:buChar char="•"/>
              </a:pPr>
              <a:r>
                <a:rPr lang="en-US" sz="1600" b="0" dirty="0"/>
                <a:t> </a:t>
              </a:r>
              <a:r>
                <a:rPr lang="en-US" sz="1600" b="0" dirty="0" err="1"/>
                <a:t>Hasil</a:t>
              </a:r>
              <a:r>
                <a:rPr lang="en-US" sz="1600" b="0" dirty="0"/>
                <a:t> </a:t>
              </a:r>
              <a:r>
                <a:rPr lang="en-US" sz="1600" b="0" dirty="0" err="1"/>
                <a:t>evaluasi</a:t>
              </a:r>
              <a:r>
                <a:rPr lang="en-US" sz="1600" b="0" dirty="0"/>
                <a:t> </a:t>
              </a:r>
              <a:r>
                <a:rPr lang="en-US" sz="1600" b="0" dirty="0" err="1"/>
                <a:t>kesesuaian</a:t>
              </a:r>
              <a:r>
                <a:rPr lang="en-US" sz="1600" b="0" dirty="0"/>
                <a:t> </a:t>
              </a:r>
              <a:r>
                <a:rPr lang="en-US" sz="1600" b="0" i="1" dirty="0"/>
                <a:t>assessment method</a:t>
              </a:r>
            </a:p>
          </p:txBody>
        </p:sp>
        <p:sp>
          <p:nvSpPr>
            <p:cNvPr id="18537" name="Freeform 14"/>
            <p:cNvSpPr>
              <a:spLocks/>
            </p:cNvSpPr>
            <p:nvPr/>
          </p:nvSpPr>
          <p:spPr bwMode="auto">
            <a:xfrm>
              <a:off x="1872" y="2224"/>
              <a:ext cx="1262" cy="187"/>
            </a:xfrm>
            <a:custGeom>
              <a:avLst/>
              <a:gdLst>
                <a:gd name="T0" fmla="*/ 0 w 1440"/>
                <a:gd name="T1" fmla="*/ 32 h 240"/>
                <a:gd name="T2" fmla="*/ 720 w 1440"/>
                <a:gd name="T3" fmla="*/ 32 h 240"/>
                <a:gd name="T4" fmla="*/ 672 w 1440"/>
                <a:gd name="T5" fmla="*/ 224 h 240"/>
                <a:gd name="T6" fmla="*/ 1440 w 1440"/>
                <a:gd name="T7" fmla="*/ 128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0"/>
                <a:gd name="T13" fmla="*/ 0 h 240"/>
                <a:gd name="T14" fmla="*/ 1440 w 1440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0" h="240">
                  <a:moveTo>
                    <a:pt x="0" y="32"/>
                  </a:moveTo>
                  <a:cubicBezTo>
                    <a:pt x="304" y="16"/>
                    <a:pt x="608" y="0"/>
                    <a:pt x="720" y="32"/>
                  </a:cubicBezTo>
                  <a:cubicBezTo>
                    <a:pt x="832" y="64"/>
                    <a:pt x="552" y="208"/>
                    <a:pt x="672" y="224"/>
                  </a:cubicBezTo>
                  <a:cubicBezTo>
                    <a:pt x="792" y="240"/>
                    <a:pt x="1116" y="184"/>
                    <a:pt x="1440" y="12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3316790" y="2925763"/>
            <a:ext cx="5381123" cy="1020762"/>
            <a:chOff x="1248" y="2352"/>
            <a:chExt cx="4501" cy="693"/>
          </a:xfrm>
        </p:grpSpPr>
        <p:sp>
          <p:nvSpPr>
            <p:cNvPr id="18534" name="Text Box 16"/>
            <p:cNvSpPr txBox="1">
              <a:spLocks noChangeArrowheads="1"/>
            </p:cNvSpPr>
            <p:nvPr/>
          </p:nvSpPr>
          <p:spPr bwMode="auto">
            <a:xfrm>
              <a:off x="3360" y="2648"/>
              <a:ext cx="2389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FontTx/>
                <a:buChar char="•"/>
              </a:pPr>
              <a:r>
                <a:rPr lang="en-US" sz="1600" b="0" dirty="0" err="1"/>
                <a:t>Hasil</a:t>
              </a:r>
              <a:r>
                <a:rPr lang="en-US" sz="1600" b="0" dirty="0"/>
                <a:t> </a:t>
              </a:r>
              <a:r>
                <a:rPr lang="en-US" sz="1600" b="0" dirty="0" err="1"/>
                <a:t>evaluasi</a:t>
              </a:r>
              <a:r>
                <a:rPr lang="en-US" sz="1600" b="0" dirty="0"/>
                <a:t> </a:t>
              </a:r>
              <a:r>
                <a:rPr lang="en-US" sz="1600" b="0" dirty="0" err="1"/>
                <a:t>terhadap</a:t>
              </a:r>
              <a:r>
                <a:rPr lang="en-US" sz="1600" b="0" dirty="0"/>
                <a:t> </a:t>
              </a:r>
              <a:r>
                <a:rPr lang="en-US" sz="1600" b="0" dirty="0" err="1"/>
                <a:t>bahan</a:t>
              </a:r>
              <a:r>
                <a:rPr lang="en-US" sz="1600" b="0" dirty="0"/>
                <a:t> ajar</a:t>
              </a:r>
            </a:p>
            <a:p>
              <a:pPr eaLnBrk="0" hangingPunct="0">
                <a:buFontTx/>
                <a:buChar char="•"/>
              </a:pPr>
              <a:r>
                <a:rPr lang="en-US" sz="1600" b="0" dirty="0"/>
                <a:t>Data </a:t>
              </a:r>
              <a:r>
                <a:rPr lang="en-US" sz="1600" b="0" dirty="0" err="1"/>
                <a:t>kompetensi</a:t>
              </a:r>
              <a:r>
                <a:rPr lang="en-US" sz="1600" b="0" dirty="0"/>
                <a:t> </a:t>
              </a:r>
              <a:r>
                <a:rPr lang="en-US" sz="1600" b="0" dirty="0" err="1"/>
                <a:t>dosen</a:t>
              </a:r>
              <a:endParaRPr lang="en-US" sz="1600" b="0" dirty="0"/>
            </a:p>
          </p:txBody>
        </p:sp>
        <p:sp>
          <p:nvSpPr>
            <p:cNvPr id="18535" name="Freeform 17"/>
            <p:cNvSpPr>
              <a:spLocks/>
            </p:cNvSpPr>
            <p:nvPr/>
          </p:nvSpPr>
          <p:spPr bwMode="auto">
            <a:xfrm>
              <a:off x="1248" y="2352"/>
              <a:ext cx="2064" cy="496"/>
            </a:xfrm>
            <a:custGeom>
              <a:avLst/>
              <a:gdLst>
                <a:gd name="T0" fmla="*/ 0 w 1968"/>
                <a:gd name="T1" fmla="*/ 56 h 456"/>
                <a:gd name="T2" fmla="*/ 816 w 1968"/>
                <a:gd name="T3" fmla="*/ 56 h 456"/>
                <a:gd name="T4" fmla="*/ 1248 w 1968"/>
                <a:gd name="T5" fmla="*/ 392 h 456"/>
                <a:gd name="T6" fmla="*/ 1968 w 1968"/>
                <a:gd name="T7" fmla="*/ 440 h 4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68"/>
                <a:gd name="T13" fmla="*/ 0 h 456"/>
                <a:gd name="T14" fmla="*/ 1968 w 1968"/>
                <a:gd name="T15" fmla="*/ 456 h 4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68" h="456">
                  <a:moveTo>
                    <a:pt x="0" y="56"/>
                  </a:moveTo>
                  <a:cubicBezTo>
                    <a:pt x="304" y="28"/>
                    <a:pt x="608" y="0"/>
                    <a:pt x="816" y="56"/>
                  </a:cubicBezTo>
                  <a:cubicBezTo>
                    <a:pt x="1024" y="112"/>
                    <a:pt x="1056" y="328"/>
                    <a:pt x="1248" y="392"/>
                  </a:cubicBezTo>
                  <a:cubicBezTo>
                    <a:pt x="1440" y="456"/>
                    <a:pt x="1704" y="448"/>
                    <a:pt x="1968" y="44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18442" name="Group 18"/>
          <p:cNvGrpSpPr>
            <a:grpSpLocks/>
          </p:cNvGrpSpPr>
          <p:nvPr/>
        </p:nvGrpSpPr>
        <p:grpSpPr bwMode="auto">
          <a:xfrm>
            <a:off x="304800" y="3306765"/>
            <a:ext cx="2066925" cy="2894014"/>
            <a:chOff x="288" y="2707"/>
            <a:chExt cx="1302" cy="1823"/>
          </a:xfrm>
        </p:grpSpPr>
        <p:grpSp>
          <p:nvGrpSpPr>
            <p:cNvPr id="18443" name="Group 19"/>
            <p:cNvGrpSpPr>
              <a:grpSpLocks/>
            </p:cNvGrpSpPr>
            <p:nvPr/>
          </p:nvGrpSpPr>
          <p:grpSpPr bwMode="auto">
            <a:xfrm>
              <a:off x="288" y="2707"/>
              <a:ext cx="1110" cy="1812"/>
              <a:chOff x="288" y="2707"/>
              <a:chExt cx="1110" cy="1812"/>
            </a:xfrm>
          </p:grpSpPr>
          <p:grpSp>
            <p:nvGrpSpPr>
              <p:cNvPr id="18445" name="Group 20"/>
              <p:cNvGrpSpPr>
                <a:grpSpLocks/>
              </p:cNvGrpSpPr>
              <p:nvPr/>
            </p:nvGrpSpPr>
            <p:grpSpPr bwMode="auto">
              <a:xfrm>
                <a:off x="288" y="2928"/>
                <a:ext cx="1110" cy="1591"/>
                <a:chOff x="396" y="2784"/>
                <a:chExt cx="1110" cy="1591"/>
              </a:xfrm>
            </p:grpSpPr>
            <p:sp>
              <p:nvSpPr>
                <p:cNvPr id="18447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96" y="3696"/>
                  <a:ext cx="1110" cy="6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eaLnBrk="0" hangingPunct="0"/>
                  <a:r>
                    <a:rPr lang="id-ID" sz="1600" b="1" dirty="0">
                      <a:solidFill>
                        <a:srgbClr val="0000FF"/>
                      </a:solidFill>
                    </a:rPr>
                    <a:t>Update</a:t>
                  </a:r>
                  <a:r>
                    <a:rPr lang="en-US" sz="1600" b="1" dirty="0">
                      <a:solidFill>
                        <a:srgbClr val="0000FF"/>
                      </a:solidFill>
                    </a:rPr>
                    <a:t> </a:t>
                  </a:r>
                  <a:r>
                    <a:rPr lang="id-ID" sz="1600" b="1" dirty="0">
                      <a:solidFill>
                        <a:srgbClr val="0000FF"/>
                      </a:solidFill>
                    </a:rPr>
                    <a:t>d</a:t>
                  </a:r>
                  <a:r>
                    <a:rPr lang="en-US" sz="1600" b="1" dirty="0" err="1">
                      <a:solidFill>
                        <a:srgbClr val="0000FF"/>
                      </a:solidFill>
                    </a:rPr>
                    <a:t>ata</a:t>
                  </a:r>
                  <a:endParaRPr lang="en-US" sz="1600" b="1" dirty="0">
                    <a:solidFill>
                      <a:srgbClr val="0000FF"/>
                    </a:solidFill>
                  </a:endParaRPr>
                </a:p>
                <a:p>
                  <a:pPr algn="ctr" eaLnBrk="0" hangingPunct="0"/>
                  <a:r>
                    <a:rPr lang="id-ID" sz="1600" b="1" dirty="0">
                      <a:solidFill>
                        <a:srgbClr val="0000FF"/>
                      </a:solidFill>
                    </a:rPr>
                    <a:t>p</a:t>
                  </a:r>
                  <a:r>
                    <a:rPr lang="en-US" sz="1600" b="1" dirty="0" err="1">
                      <a:solidFill>
                        <a:srgbClr val="0000FF"/>
                      </a:solidFill>
                    </a:rPr>
                    <a:t>endukung</a:t>
                  </a:r>
                  <a:r>
                    <a:rPr lang="id-ID" sz="1600" b="1" dirty="0">
                      <a:solidFill>
                        <a:srgbClr val="0000FF"/>
                      </a:solidFill>
                    </a:rPr>
                    <a:t> &amp; analisis yang lebih komprehensif</a:t>
                  </a:r>
                  <a:endParaRPr lang="en-US" sz="1600" dirty="0">
                    <a:solidFill>
                      <a:srgbClr val="0000FF"/>
                    </a:solidFill>
                  </a:endParaRPr>
                </a:p>
              </p:txBody>
            </p:sp>
            <p:grpSp>
              <p:nvGrpSpPr>
                <p:cNvPr id="18448" name="Group 22"/>
                <p:cNvGrpSpPr>
                  <a:grpSpLocks/>
                </p:cNvGrpSpPr>
                <p:nvPr/>
              </p:nvGrpSpPr>
              <p:grpSpPr bwMode="auto">
                <a:xfrm flipH="1">
                  <a:off x="624" y="2784"/>
                  <a:ext cx="672" cy="912"/>
                  <a:chOff x="3225" y="593"/>
                  <a:chExt cx="1082" cy="1501"/>
                </a:xfrm>
              </p:grpSpPr>
              <p:sp>
                <p:nvSpPr>
                  <p:cNvPr id="18449" name="Freeform 23"/>
                  <p:cNvSpPr>
                    <a:spLocks/>
                  </p:cNvSpPr>
                  <p:nvPr/>
                </p:nvSpPr>
                <p:spPr bwMode="auto">
                  <a:xfrm>
                    <a:off x="3871" y="1962"/>
                    <a:ext cx="278" cy="104"/>
                  </a:xfrm>
                  <a:custGeom>
                    <a:avLst/>
                    <a:gdLst>
                      <a:gd name="T0" fmla="*/ 0 w 2223"/>
                      <a:gd name="T1" fmla="*/ 530 h 834"/>
                      <a:gd name="T2" fmla="*/ 890 w 2223"/>
                      <a:gd name="T3" fmla="*/ 0 h 834"/>
                      <a:gd name="T4" fmla="*/ 1469 w 2223"/>
                      <a:gd name="T5" fmla="*/ 132 h 834"/>
                      <a:gd name="T6" fmla="*/ 2223 w 2223"/>
                      <a:gd name="T7" fmla="*/ 178 h 834"/>
                      <a:gd name="T8" fmla="*/ 1780 w 2223"/>
                      <a:gd name="T9" fmla="*/ 484 h 834"/>
                      <a:gd name="T10" fmla="*/ 1061 w 2223"/>
                      <a:gd name="T11" fmla="*/ 834 h 834"/>
                      <a:gd name="T12" fmla="*/ 408 w 2223"/>
                      <a:gd name="T13" fmla="*/ 703 h 834"/>
                      <a:gd name="T14" fmla="*/ 0 w 2223"/>
                      <a:gd name="T15" fmla="*/ 530 h 83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223"/>
                      <a:gd name="T25" fmla="*/ 0 h 834"/>
                      <a:gd name="T26" fmla="*/ 2223 w 2223"/>
                      <a:gd name="T27" fmla="*/ 834 h 83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223" h="834">
                        <a:moveTo>
                          <a:pt x="0" y="530"/>
                        </a:moveTo>
                        <a:lnTo>
                          <a:pt x="890" y="0"/>
                        </a:lnTo>
                        <a:lnTo>
                          <a:pt x="1469" y="132"/>
                        </a:lnTo>
                        <a:lnTo>
                          <a:pt x="2223" y="178"/>
                        </a:lnTo>
                        <a:lnTo>
                          <a:pt x="1780" y="484"/>
                        </a:lnTo>
                        <a:lnTo>
                          <a:pt x="1061" y="834"/>
                        </a:lnTo>
                        <a:lnTo>
                          <a:pt x="408" y="703"/>
                        </a:lnTo>
                        <a:lnTo>
                          <a:pt x="0" y="53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8450" name="Freeform 24"/>
                  <p:cNvSpPr>
                    <a:spLocks/>
                  </p:cNvSpPr>
                  <p:nvPr/>
                </p:nvSpPr>
                <p:spPr bwMode="auto">
                  <a:xfrm>
                    <a:off x="3371" y="1907"/>
                    <a:ext cx="295" cy="121"/>
                  </a:xfrm>
                  <a:custGeom>
                    <a:avLst/>
                    <a:gdLst>
                      <a:gd name="T0" fmla="*/ 0 w 2358"/>
                      <a:gd name="T1" fmla="*/ 0 h 969"/>
                      <a:gd name="T2" fmla="*/ 786 w 2358"/>
                      <a:gd name="T3" fmla="*/ 0 h 969"/>
                      <a:gd name="T4" fmla="*/ 1059 w 2358"/>
                      <a:gd name="T5" fmla="*/ 0 h 969"/>
                      <a:gd name="T6" fmla="*/ 1709 w 2358"/>
                      <a:gd name="T7" fmla="*/ 395 h 969"/>
                      <a:gd name="T8" fmla="*/ 2358 w 2358"/>
                      <a:gd name="T9" fmla="*/ 658 h 969"/>
                      <a:gd name="T10" fmla="*/ 1676 w 2358"/>
                      <a:gd name="T11" fmla="*/ 969 h 969"/>
                      <a:gd name="T12" fmla="*/ 1162 w 2358"/>
                      <a:gd name="T13" fmla="*/ 969 h 969"/>
                      <a:gd name="T14" fmla="*/ 240 w 2358"/>
                      <a:gd name="T15" fmla="*/ 439 h 969"/>
                      <a:gd name="T16" fmla="*/ 101 w 2358"/>
                      <a:gd name="T17" fmla="*/ 220 h 969"/>
                      <a:gd name="T18" fmla="*/ 0 w 2358"/>
                      <a:gd name="T19" fmla="*/ 0 h 969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358"/>
                      <a:gd name="T31" fmla="*/ 0 h 969"/>
                      <a:gd name="T32" fmla="*/ 2358 w 2358"/>
                      <a:gd name="T33" fmla="*/ 969 h 969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358" h="969">
                        <a:moveTo>
                          <a:pt x="0" y="0"/>
                        </a:moveTo>
                        <a:lnTo>
                          <a:pt x="786" y="0"/>
                        </a:lnTo>
                        <a:lnTo>
                          <a:pt x="1059" y="0"/>
                        </a:lnTo>
                        <a:lnTo>
                          <a:pt x="1709" y="395"/>
                        </a:lnTo>
                        <a:lnTo>
                          <a:pt x="2358" y="658"/>
                        </a:lnTo>
                        <a:lnTo>
                          <a:pt x="1676" y="969"/>
                        </a:lnTo>
                        <a:lnTo>
                          <a:pt x="1162" y="969"/>
                        </a:lnTo>
                        <a:lnTo>
                          <a:pt x="240" y="439"/>
                        </a:lnTo>
                        <a:lnTo>
                          <a:pt x="101" y="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EA00"/>
                  </a:solidFill>
                  <a:ln w="0">
                    <a:solidFill>
                      <a:srgbClr val="FFEA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8451" name="Freeform 25"/>
                  <p:cNvSpPr>
                    <a:spLocks/>
                  </p:cNvSpPr>
                  <p:nvPr/>
                </p:nvSpPr>
                <p:spPr bwMode="auto">
                  <a:xfrm>
                    <a:off x="4064" y="924"/>
                    <a:ext cx="233" cy="166"/>
                  </a:xfrm>
                  <a:custGeom>
                    <a:avLst/>
                    <a:gdLst>
                      <a:gd name="T0" fmla="*/ 0 w 1866"/>
                      <a:gd name="T1" fmla="*/ 710 h 1335"/>
                      <a:gd name="T2" fmla="*/ 679 w 1866"/>
                      <a:gd name="T3" fmla="*/ 381 h 1335"/>
                      <a:gd name="T4" fmla="*/ 828 w 1866"/>
                      <a:gd name="T5" fmla="*/ 189 h 1335"/>
                      <a:gd name="T6" fmla="*/ 870 w 1866"/>
                      <a:gd name="T7" fmla="*/ 0 h 1335"/>
                      <a:gd name="T8" fmla="*/ 1294 w 1866"/>
                      <a:gd name="T9" fmla="*/ 297 h 1335"/>
                      <a:gd name="T10" fmla="*/ 1866 w 1866"/>
                      <a:gd name="T11" fmla="*/ 409 h 1335"/>
                      <a:gd name="T12" fmla="*/ 1273 w 1866"/>
                      <a:gd name="T13" fmla="*/ 1037 h 1335"/>
                      <a:gd name="T14" fmla="*/ 701 w 1866"/>
                      <a:gd name="T15" fmla="*/ 1335 h 1335"/>
                      <a:gd name="T16" fmla="*/ 316 w 1866"/>
                      <a:gd name="T17" fmla="*/ 1090 h 1335"/>
                      <a:gd name="T18" fmla="*/ 0 w 1866"/>
                      <a:gd name="T19" fmla="*/ 710 h 1335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866"/>
                      <a:gd name="T31" fmla="*/ 0 h 1335"/>
                      <a:gd name="T32" fmla="*/ 1866 w 1866"/>
                      <a:gd name="T33" fmla="*/ 1335 h 1335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866" h="1335">
                        <a:moveTo>
                          <a:pt x="0" y="710"/>
                        </a:moveTo>
                        <a:lnTo>
                          <a:pt x="679" y="381"/>
                        </a:lnTo>
                        <a:lnTo>
                          <a:pt x="828" y="189"/>
                        </a:lnTo>
                        <a:lnTo>
                          <a:pt x="870" y="0"/>
                        </a:lnTo>
                        <a:lnTo>
                          <a:pt x="1294" y="297"/>
                        </a:lnTo>
                        <a:lnTo>
                          <a:pt x="1866" y="409"/>
                        </a:lnTo>
                        <a:lnTo>
                          <a:pt x="1273" y="1037"/>
                        </a:lnTo>
                        <a:lnTo>
                          <a:pt x="701" y="1335"/>
                        </a:lnTo>
                        <a:lnTo>
                          <a:pt x="316" y="1090"/>
                        </a:lnTo>
                        <a:lnTo>
                          <a:pt x="0" y="710"/>
                        </a:lnTo>
                        <a:close/>
                      </a:path>
                    </a:pathLst>
                  </a:custGeom>
                  <a:solidFill>
                    <a:srgbClr val="FFC98E"/>
                  </a:solidFill>
                  <a:ln w="0">
                    <a:solidFill>
                      <a:srgbClr val="FFC98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8452" name="Freeform 26"/>
                  <p:cNvSpPr>
                    <a:spLocks/>
                  </p:cNvSpPr>
                  <p:nvPr/>
                </p:nvSpPr>
                <p:spPr bwMode="auto">
                  <a:xfrm>
                    <a:off x="3404" y="657"/>
                    <a:ext cx="591" cy="897"/>
                  </a:xfrm>
                  <a:custGeom>
                    <a:avLst/>
                    <a:gdLst>
                      <a:gd name="T0" fmla="*/ 2144 w 4731"/>
                      <a:gd name="T1" fmla="*/ 193 h 7172"/>
                      <a:gd name="T2" fmla="*/ 2905 w 4731"/>
                      <a:gd name="T3" fmla="*/ 193 h 7172"/>
                      <a:gd name="T4" fmla="*/ 3202 w 4731"/>
                      <a:gd name="T5" fmla="*/ 654 h 7172"/>
                      <a:gd name="T6" fmla="*/ 3288 w 4731"/>
                      <a:gd name="T7" fmla="*/ 220 h 7172"/>
                      <a:gd name="T8" fmla="*/ 3753 w 4731"/>
                      <a:gd name="T9" fmla="*/ 220 h 7172"/>
                      <a:gd name="T10" fmla="*/ 4263 w 4731"/>
                      <a:gd name="T11" fmla="*/ 167 h 7172"/>
                      <a:gd name="T12" fmla="*/ 4646 w 4731"/>
                      <a:gd name="T13" fmla="*/ 0 h 7172"/>
                      <a:gd name="T14" fmla="*/ 4433 w 4731"/>
                      <a:gd name="T15" fmla="*/ 465 h 7172"/>
                      <a:gd name="T16" fmla="*/ 4413 w 4731"/>
                      <a:gd name="T17" fmla="*/ 1011 h 7172"/>
                      <a:gd name="T18" fmla="*/ 4516 w 4731"/>
                      <a:gd name="T19" fmla="*/ 1502 h 7172"/>
                      <a:gd name="T20" fmla="*/ 4731 w 4731"/>
                      <a:gd name="T21" fmla="*/ 1746 h 7172"/>
                      <a:gd name="T22" fmla="*/ 4560 w 4731"/>
                      <a:gd name="T23" fmla="*/ 1801 h 7172"/>
                      <a:gd name="T24" fmla="*/ 4263 w 4731"/>
                      <a:gd name="T25" fmla="*/ 1801 h 7172"/>
                      <a:gd name="T26" fmla="*/ 3776 w 4731"/>
                      <a:gd name="T27" fmla="*/ 1612 h 7172"/>
                      <a:gd name="T28" fmla="*/ 3161 w 4731"/>
                      <a:gd name="T29" fmla="*/ 1311 h 7172"/>
                      <a:gd name="T30" fmla="*/ 3099 w 4731"/>
                      <a:gd name="T31" fmla="*/ 1395 h 7172"/>
                      <a:gd name="T32" fmla="*/ 3140 w 4731"/>
                      <a:gd name="T33" fmla="*/ 1557 h 7172"/>
                      <a:gd name="T34" fmla="*/ 2969 w 4731"/>
                      <a:gd name="T35" fmla="*/ 1693 h 7172"/>
                      <a:gd name="T36" fmla="*/ 3077 w 4731"/>
                      <a:gd name="T37" fmla="*/ 1856 h 7172"/>
                      <a:gd name="T38" fmla="*/ 2886 w 4731"/>
                      <a:gd name="T39" fmla="*/ 2050 h 7172"/>
                      <a:gd name="T40" fmla="*/ 2947 w 4731"/>
                      <a:gd name="T41" fmla="*/ 2209 h 7172"/>
                      <a:gd name="T42" fmla="*/ 2801 w 4731"/>
                      <a:gd name="T43" fmla="*/ 2347 h 7172"/>
                      <a:gd name="T44" fmla="*/ 2886 w 4731"/>
                      <a:gd name="T45" fmla="*/ 2647 h 7172"/>
                      <a:gd name="T46" fmla="*/ 2653 w 4731"/>
                      <a:gd name="T47" fmla="*/ 6766 h 7172"/>
                      <a:gd name="T48" fmla="*/ 807 w 4731"/>
                      <a:gd name="T49" fmla="*/ 7172 h 7172"/>
                      <a:gd name="T50" fmla="*/ 0 w 4731"/>
                      <a:gd name="T51" fmla="*/ 6766 h 7172"/>
                      <a:gd name="T52" fmla="*/ 1125 w 4731"/>
                      <a:gd name="T53" fmla="*/ 329 h 7172"/>
                      <a:gd name="T54" fmla="*/ 2144 w 4731"/>
                      <a:gd name="T55" fmla="*/ 193 h 7172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4731"/>
                      <a:gd name="T85" fmla="*/ 0 h 7172"/>
                      <a:gd name="T86" fmla="*/ 4731 w 4731"/>
                      <a:gd name="T87" fmla="*/ 7172 h 7172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4731" h="7172">
                        <a:moveTo>
                          <a:pt x="2144" y="193"/>
                        </a:moveTo>
                        <a:lnTo>
                          <a:pt x="2905" y="193"/>
                        </a:lnTo>
                        <a:lnTo>
                          <a:pt x="3202" y="654"/>
                        </a:lnTo>
                        <a:lnTo>
                          <a:pt x="3288" y="220"/>
                        </a:lnTo>
                        <a:lnTo>
                          <a:pt x="3753" y="220"/>
                        </a:lnTo>
                        <a:lnTo>
                          <a:pt x="4263" y="167"/>
                        </a:lnTo>
                        <a:lnTo>
                          <a:pt x="4646" y="0"/>
                        </a:lnTo>
                        <a:lnTo>
                          <a:pt x="4433" y="465"/>
                        </a:lnTo>
                        <a:lnTo>
                          <a:pt x="4413" y="1011"/>
                        </a:lnTo>
                        <a:lnTo>
                          <a:pt x="4516" y="1502"/>
                        </a:lnTo>
                        <a:lnTo>
                          <a:pt x="4731" y="1746"/>
                        </a:lnTo>
                        <a:lnTo>
                          <a:pt x="4560" y="1801"/>
                        </a:lnTo>
                        <a:lnTo>
                          <a:pt x="4263" y="1801"/>
                        </a:lnTo>
                        <a:lnTo>
                          <a:pt x="3776" y="1612"/>
                        </a:lnTo>
                        <a:lnTo>
                          <a:pt x="3161" y="1311"/>
                        </a:lnTo>
                        <a:lnTo>
                          <a:pt x="3099" y="1395"/>
                        </a:lnTo>
                        <a:lnTo>
                          <a:pt x="3140" y="1557"/>
                        </a:lnTo>
                        <a:lnTo>
                          <a:pt x="2969" y="1693"/>
                        </a:lnTo>
                        <a:lnTo>
                          <a:pt x="3077" y="1856"/>
                        </a:lnTo>
                        <a:lnTo>
                          <a:pt x="2886" y="2050"/>
                        </a:lnTo>
                        <a:lnTo>
                          <a:pt x="2947" y="2209"/>
                        </a:lnTo>
                        <a:lnTo>
                          <a:pt x="2801" y="2347"/>
                        </a:lnTo>
                        <a:lnTo>
                          <a:pt x="2886" y="2647"/>
                        </a:lnTo>
                        <a:lnTo>
                          <a:pt x="2653" y="6766"/>
                        </a:lnTo>
                        <a:lnTo>
                          <a:pt x="807" y="7172"/>
                        </a:lnTo>
                        <a:lnTo>
                          <a:pt x="0" y="6766"/>
                        </a:lnTo>
                        <a:lnTo>
                          <a:pt x="1125" y="329"/>
                        </a:lnTo>
                        <a:lnTo>
                          <a:pt x="2144" y="193"/>
                        </a:lnTo>
                        <a:close/>
                      </a:path>
                    </a:pathLst>
                  </a:custGeom>
                  <a:solidFill>
                    <a:srgbClr val="515151"/>
                  </a:solidFill>
                  <a:ln w="0">
                    <a:solidFill>
                      <a:srgbClr val="51515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8453" name="Freeform 27"/>
                  <p:cNvSpPr>
                    <a:spLocks/>
                  </p:cNvSpPr>
                  <p:nvPr/>
                </p:nvSpPr>
                <p:spPr bwMode="auto">
                  <a:xfrm>
                    <a:off x="3290" y="681"/>
                    <a:ext cx="429" cy="832"/>
                  </a:xfrm>
                  <a:custGeom>
                    <a:avLst/>
                    <a:gdLst>
                      <a:gd name="T0" fmla="*/ 1909 w 3436"/>
                      <a:gd name="T1" fmla="*/ 55 h 6654"/>
                      <a:gd name="T2" fmla="*/ 3415 w 3436"/>
                      <a:gd name="T3" fmla="*/ 548 h 6654"/>
                      <a:gd name="T4" fmla="*/ 3055 w 3436"/>
                      <a:gd name="T5" fmla="*/ 765 h 6654"/>
                      <a:gd name="T6" fmla="*/ 2502 w 3436"/>
                      <a:gd name="T7" fmla="*/ 737 h 6654"/>
                      <a:gd name="T8" fmla="*/ 2399 w 3436"/>
                      <a:gd name="T9" fmla="*/ 1090 h 6654"/>
                      <a:gd name="T10" fmla="*/ 2375 w 3436"/>
                      <a:gd name="T11" fmla="*/ 1500 h 6654"/>
                      <a:gd name="T12" fmla="*/ 2228 w 3436"/>
                      <a:gd name="T13" fmla="*/ 1963 h 6654"/>
                      <a:gd name="T14" fmla="*/ 2120 w 3436"/>
                      <a:gd name="T15" fmla="*/ 2427 h 6654"/>
                      <a:gd name="T16" fmla="*/ 2080 w 3436"/>
                      <a:gd name="T17" fmla="*/ 2781 h 6654"/>
                      <a:gd name="T18" fmla="*/ 2674 w 3436"/>
                      <a:gd name="T19" fmla="*/ 3136 h 6654"/>
                      <a:gd name="T20" fmla="*/ 1951 w 3436"/>
                      <a:gd name="T21" fmla="*/ 3380 h 6654"/>
                      <a:gd name="T22" fmla="*/ 2036 w 3436"/>
                      <a:gd name="T23" fmla="*/ 3709 h 6654"/>
                      <a:gd name="T24" fmla="*/ 1909 w 3436"/>
                      <a:gd name="T25" fmla="*/ 4336 h 6654"/>
                      <a:gd name="T26" fmla="*/ 1782 w 3436"/>
                      <a:gd name="T27" fmla="*/ 4608 h 6654"/>
                      <a:gd name="T28" fmla="*/ 3203 w 3436"/>
                      <a:gd name="T29" fmla="*/ 4417 h 6654"/>
                      <a:gd name="T30" fmla="*/ 1610 w 3436"/>
                      <a:gd name="T31" fmla="*/ 4963 h 6654"/>
                      <a:gd name="T32" fmla="*/ 3309 w 3436"/>
                      <a:gd name="T33" fmla="*/ 4937 h 6654"/>
                      <a:gd name="T34" fmla="*/ 2036 w 3436"/>
                      <a:gd name="T35" fmla="*/ 5511 h 6654"/>
                      <a:gd name="T36" fmla="*/ 3350 w 3436"/>
                      <a:gd name="T37" fmla="*/ 5453 h 6654"/>
                      <a:gd name="T38" fmla="*/ 1865 w 3436"/>
                      <a:gd name="T39" fmla="*/ 6055 h 6654"/>
                      <a:gd name="T40" fmla="*/ 2248 w 3436"/>
                      <a:gd name="T41" fmla="*/ 6244 h 6654"/>
                      <a:gd name="T42" fmla="*/ 1909 w 3436"/>
                      <a:gd name="T43" fmla="*/ 6654 h 6654"/>
                      <a:gd name="T44" fmla="*/ 0 w 3436"/>
                      <a:gd name="T45" fmla="*/ 5836 h 6654"/>
                      <a:gd name="T46" fmla="*/ 148 w 3436"/>
                      <a:gd name="T47" fmla="*/ 5126 h 6654"/>
                      <a:gd name="T48" fmla="*/ 340 w 3436"/>
                      <a:gd name="T49" fmla="*/ 4255 h 6654"/>
                      <a:gd name="T50" fmla="*/ 274 w 3436"/>
                      <a:gd name="T51" fmla="*/ 3709 h 6654"/>
                      <a:gd name="T52" fmla="*/ 445 w 3436"/>
                      <a:gd name="T53" fmla="*/ 2807 h 6654"/>
                      <a:gd name="T54" fmla="*/ 470 w 3436"/>
                      <a:gd name="T55" fmla="*/ 1882 h 6654"/>
                      <a:gd name="T56" fmla="*/ 637 w 3436"/>
                      <a:gd name="T57" fmla="*/ 1472 h 6654"/>
                      <a:gd name="T58" fmla="*/ 870 w 3436"/>
                      <a:gd name="T59" fmla="*/ 982 h 6654"/>
                      <a:gd name="T60" fmla="*/ 1019 w 3436"/>
                      <a:gd name="T61" fmla="*/ 737 h 6654"/>
                      <a:gd name="T62" fmla="*/ 1421 w 3436"/>
                      <a:gd name="T63" fmla="*/ 327 h 6654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3436"/>
                      <a:gd name="T97" fmla="*/ 0 h 6654"/>
                      <a:gd name="T98" fmla="*/ 3436 w 3436"/>
                      <a:gd name="T99" fmla="*/ 6654 h 6654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3436" h="6654">
                        <a:moveTo>
                          <a:pt x="1188" y="27"/>
                        </a:moveTo>
                        <a:lnTo>
                          <a:pt x="1909" y="55"/>
                        </a:lnTo>
                        <a:lnTo>
                          <a:pt x="3010" y="0"/>
                        </a:lnTo>
                        <a:lnTo>
                          <a:pt x="3415" y="548"/>
                        </a:lnTo>
                        <a:lnTo>
                          <a:pt x="2652" y="218"/>
                        </a:lnTo>
                        <a:lnTo>
                          <a:pt x="3055" y="765"/>
                        </a:lnTo>
                        <a:lnTo>
                          <a:pt x="2588" y="548"/>
                        </a:lnTo>
                        <a:lnTo>
                          <a:pt x="2502" y="737"/>
                        </a:lnTo>
                        <a:lnTo>
                          <a:pt x="2588" y="927"/>
                        </a:lnTo>
                        <a:lnTo>
                          <a:pt x="2399" y="1090"/>
                        </a:lnTo>
                        <a:lnTo>
                          <a:pt x="2439" y="1336"/>
                        </a:lnTo>
                        <a:lnTo>
                          <a:pt x="2375" y="1500"/>
                        </a:lnTo>
                        <a:lnTo>
                          <a:pt x="2439" y="1772"/>
                        </a:lnTo>
                        <a:lnTo>
                          <a:pt x="2228" y="1963"/>
                        </a:lnTo>
                        <a:lnTo>
                          <a:pt x="2248" y="2154"/>
                        </a:lnTo>
                        <a:lnTo>
                          <a:pt x="2120" y="2427"/>
                        </a:lnTo>
                        <a:lnTo>
                          <a:pt x="2162" y="2537"/>
                        </a:lnTo>
                        <a:lnTo>
                          <a:pt x="2080" y="2781"/>
                        </a:lnTo>
                        <a:lnTo>
                          <a:pt x="2100" y="3084"/>
                        </a:lnTo>
                        <a:lnTo>
                          <a:pt x="2674" y="3136"/>
                        </a:lnTo>
                        <a:lnTo>
                          <a:pt x="2059" y="3191"/>
                        </a:lnTo>
                        <a:lnTo>
                          <a:pt x="1951" y="3380"/>
                        </a:lnTo>
                        <a:lnTo>
                          <a:pt x="1973" y="3628"/>
                        </a:lnTo>
                        <a:lnTo>
                          <a:pt x="2036" y="3709"/>
                        </a:lnTo>
                        <a:lnTo>
                          <a:pt x="3096" y="4089"/>
                        </a:lnTo>
                        <a:lnTo>
                          <a:pt x="1909" y="4336"/>
                        </a:lnTo>
                        <a:lnTo>
                          <a:pt x="1760" y="4472"/>
                        </a:lnTo>
                        <a:lnTo>
                          <a:pt x="1782" y="4608"/>
                        </a:lnTo>
                        <a:lnTo>
                          <a:pt x="1865" y="4746"/>
                        </a:lnTo>
                        <a:lnTo>
                          <a:pt x="3203" y="4417"/>
                        </a:lnTo>
                        <a:lnTo>
                          <a:pt x="3203" y="4500"/>
                        </a:lnTo>
                        <a:lnTo>
                          <a:pt x="1610" y="4963"/>
                        </a:lnTo>
                        <a:lnTo>
                          <a:pt x="2015" y="5073"/>
                        </a:lnTo>
                        <a:lnTo>
                          <a:pt x="3309" y="4937"/>
                        </a:lnTo>
                        <a:lnTo>
                          <a:pt x="2059" y="5375"/>
                        </a:lnTo>
                        <a:lnTo>
                          <a:pt x="2036" y="5511"/>
                        </a:lnTo>
                        <a:lnTo>
                          <a:pt x="3350" y="5345"/>
                        </a:lnTo>
                        <a:lnTo>
                          <a:pt x="3350" y="5453"/>
                        </a:lnTo>
                        <a:lnTo>
                          <a:pt x="2036" y="5780"/>
                        </a:lnTo>
                        <a:lnTo>
                          <a:pt x="1865" y="6055"/>
                        </a:lnTo>
                        <a:lnTo>
                          <a:pt x="1973" y="6218"/>
                        </a:lnTo>
                        <a:lnTo>
                          <a:pt x="2248" y="6244"/>
                        </a:lnTo>
                        <a:lnTo>
                          <a:pt x="3436" y="6136"/>
                        </a:lnTo>
                        <a:lnTo>
                          <a:pt x="1909" y="6654"/>
                        </a:lnTo>
                        <a:lnTo>
                          <a:pt x="215" y="6055"/>
                        </a:lnTo>
                        <a:lnTo>
                          <a:pt x="0" y="5836"/>
                        </a:lnTo>
                        <a:lnTo>
                          <a:pt x="65" y="5534"/>
                        </a:lnTo>
                        <a:lnTo>
                          <a:pt x="148" y="5126"/>
                        </a:lnTo>
                        <a:lnTo>
                          <a:pt x="171" y="4801"/>
                        </a:lnTo>
                        <a:lnTo>
                          <a:pt x="340" y="4255"/>
                        </a:lnTo>
                        <a:lnTo>
                          <a:pt x="298" y="3817"/>
                        </a:lnTo>
                        <a:lnTo>
                          <a:pt x="274" y="3709"/>
                        </a:lnTo>
                        <a:lnTo>
                          <a:pt x="470" y="3409"/>
                        </a:lnTo>
                        <a:lnTo>
                          <a:pt x="445" y="2807"/>
                        </a:lnTo>
                        <a:lnTo>
                          <a:pt x="722" y="2401"/>
                        </a:lnTo>
                        <a:lnTo>
                          <a:pt x="470" y="1882"/>
                        </a:lnTo>
                        <a:lnTo>
                          <a:pt x="701" y="1689"/>
                        </a:lnTo>
                        <a:lnTo>
                          <a:pt x="637" y="1472"/>
                        </a:lnTo>
                        <a:lnTo>
                          <a:pt x="848" y="1364"/>
                        </a:lnTo>
                        <a:lnTo>
                          <a:pt x="870" y="982"/>
                        </a:lnTo>
                        <a:lnTo>
                          <a:pt x="828" y="818"/>
                        </a:lnTo>
                        <a:lnTo>
                          <a:pt x="1019" y="737"/>
                        </a:lnTo>
                        <a:lnTo>
                          <a:pt x="784" y="490"/>
                        </a:lnTo>
                        <a:lnTo>
                          <a:pt x="1421" y="327"/>
                        </a:lnTo>
                        <a:lnTo>
                          <a:pt x="1188" y="27"/>
                        </a:lnTo>
                        <a:close/>
                      </a:path>
                    </a:pathLst>
                  </a:custGeom>
                  <a:solidFill>
                    <a:srgbClr val="B5B5B5"/>
                  </a:solidFill>
                  <a:ln w="0">
                    <a:solidFill>
                      <a:srgbClr val="B5B5B5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8454" name="Freeform 28"/>
                  <p:cNvSpPr>
                    <a:spLocks/>
                  </p:cNvSpPr>
                  <p:nvPr/>
                </p:nvSpPr>
                <p:spPr bwMode="auto">
                  <a:xfrm>
                    <a:off x="3377" y="794"/>
                    <a:ext cx="223" cy="61"/>
                  </a:xfrm>
                  <a:custGeom>
                    <a:avLst/>
                    <a:gdLst>
                      <a:gd name="T0" fmla="*/ 147 w 1782"/>
                      <a:gd name="T1" fmla="*/ 136 h 492"/>
                      <a:gd name="T2" fmla="*/ 1782 w 1782"/>
                      <a:gd name="T3" fmla="*/ 0 h 492"/>
                      <a:gd name="T4" fmla="*/ 1588 w 1782"/>
                      <a:gd name="T5" fmla="*/ 191 h 492"/>
                      <a:gd name="T6" fmla="*/ 1654 w 1782"/>
                      <a:gd name="T7" fmla="*/ 465 h 492"/>
                      <a:gd name="T8" fmla="*/ 147 w 1782"/>
                      <a:gd name="T9" fmla="*/ 492 h 492"/>
                      <a:gd name="T10" fmla="*/ 0 w 1782"/>
                      <a:gd name="T11" fmla="*/ 191 h 492"/>
                      <a:gd name="T12" fmla="*/ 147 w 1782"/>
                      <a:gd name="T13" fmla="*/ 136 h 49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782"/>
                      <a:gd name="T22" fmla="*/ 0 h 492"/>
                      <a:gd name="T23" fmla="*/ 1782 w 1782"/>
                      <a:gd name="T24" fmla="*/ 492 h 49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782" h="492">
                        <a:moveTo>
                          <a:pt x="147" y="136"/>
                        </a:moveTo>
                        <a:lnTo>
                          <a:pt x="1782" y="0"/>
                        </a:lnTo>
                        <a:lnTo>
                          <a:pt x="1588" y="191"/>
                        </a:lnTo>
                        <a:lnTo>
                          <a:pt x="1654" y="465"/>
                        </a:lnTo>
                        <a:lnTo>
                          <a:pt x="147" y="492"/>
                        </a:lnTo>
                        <a:lnTo>
                          <a:pt x="0" y="191"/>
                        </a:lnTo>
                        <a:lnTo>
                          <a:pt x="147" y="136"/>
                        </a:lnTo>
                        <a:close/>
                      </a:path>
                    </a:pathLst>
                  </a:custGeom>
                  <a:solidFill>
                    <a:srgbClr val="0CC10C"/>
                  </a:solidFill>
                  <a:ln w="0">
                    <a:solidFill>
                      <a:srgbClr val="0CC10C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8455" name="Freeform 29"/>
                  <p:cNvSpPr>
                    <a:spLocks/>
                  </p:cNvSpPr>
                  <p:nvPr/>
                </p:nvSpPr>
                <p:spPr bwMode="auto">
                  <a:xfrm>
                    <a:off x="3364" y="848"/>
                    <a:ext cx="217" cy="65"/>
                  </a:xfrm>
                  <a:custGeom>
                    <a:avLst/>
                    <a:gdLst>
                      <a:gd name="T0" fmla="*/ 213 w 1740"/>
                      <a:gd name="T1" fmla="*/ 55 h 521"/>
                      <a:gd name="T2" fmla="*/ 1740 w 1740"/>
                      <a:gd name="T3" fmla="*/ 0 h 521"/>
                      <a:gd name="T4" fmla="*/ 1635 w 1740"/>
                      <a:gd name="T5" fmla="*/ 191 h 521"/>
                      <a:gd name="T6" fmla="*/ 1720 w 1740"/>
                      <a:gd name="T7" fmla="*/ 521 h 521"/>
                      <a:gd name="T8" fmla="*/ 108 w 1740"/>
                      <a:gd name="T9" fmla="*/ 410 h 521"/>
                      <a:gd name="T10" fmla="*/ 0 w 1740"/>
                      <a:gd name="T11" fmla="*/ 164 h 521"/>
                      <a:gd name="T12" fmla="*/ 213 w 1740"/>
                      <a:gd name="T13" fmla="*/ 55 h 52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740"/>
                      <a:gd name="T22" fmla="*/ 0 h 521"/>
                      <a:gd name="T23" fmla="*/ 1740 w 1740"/>
                      <a:gd name="T24" fmla="*/ 521 h 52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740" h="521">
                        <a:moveTo>
                          <a:pt x="213" y="55"/>
                        </a:moveTo>
                        <a:lnTo>
                          <a:pt x="1740" y="0"/>
                        </a:lnTo>
                        <a:lnTo>
                          <a:pt x="1635" y="191"/>
                        </a:lnTo>
                        <a:lnTo>
                          <a:pt x="1720" y="521"/>
                        </a:lnTo>
                        <a:lnTo>
                          <a:pt x="108" y="410"/>
                        </a:lnTo>
                        <a:lnTo>
                          <a:pt x="0" y="164"/>
                        </a:lnTo>
                        <a:lnTo>
                          <a:pt x="213" y="55"/>
                        </a:lnTo>
                        <a:close/>
                      </a:path>
                    </a:pathLst>
                  </a:custGeom>
                  <a:solidFill>
                    <a:srgbClr val="FFC98E"/>
                  </a:solidFill>
                  <a:ln w="0">
                    <a:solidFill>
                      <a:srgbClr val="FFC98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8456" name="Freeform 30"/>
                  <p:cNvSpPr>
                    <a:spLocks/>
                  </p:cNvSpPr>
                  <p:nvPr/>
                </p:nvSpPr>
                <p:spPr bwMode="auto">
                  <a:xfrm>
                    <a:off x="3324" y="1042"/>
                    <a:ext cx="212" cy="110"/>
                  </a:xfrm>
                  <a:custGeom>
                    <a:avLst/>
                    <a:gdLst>
                      <a:gd name="T0" fmla="*/ 255 w 1699"/>
                      <a:gd name="T1" fmla="*/ 0 h 873"/>
                      <a:gd name="T2" fmla="*/ 1699 w 1699"/>
                      <a:gd name="T3" fmla="*/ 274 h 873"/>
                      <a:gd name="T4" fmla="*/ 1591 w 1699"/>
                      <a:gd name="T5" fmla="*/ 520 h 873"/>
                      <a:gd name="T6" fmla="*/ 1613 w 1699"/>
                      <a:gd name="T7" fmla="*/ 820 h 873"/>
                      <a:gd name="T8" fmla="*/ 1297 w 1699"/>
                      <a:gd name="T9" fmla="*/ 873 h 873"/>
                      <a:gd name="T10" fmla="*/ 152 w 1699"/>
                      <a:gd name="T11" fmla="*/ 546 h 873"/>
                      <a:gd name="T12" fmla="*/ 0 w 1699"/>
                      <a:gd name="T13" fmla="*/ 355 h 873"/>
                      <a:gd name="T14" fmla="*/ 130 w 1699"/>
                      <a:gd name="T15" fmla="*/ 138 h 873"/>
                      <a:gd name="T16" fmla="*/ 255 w 1699"/>
                      <a:gd name="T17" fmla="*/ 0 h 87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699"/>
                      <a:gd name="T28" fmla="*/ 0 h 873"/>
                      <a:gd name="T29" fmla="*/ 1699 w 1699"/>
                      <a:gd name="T30" fmla="*/ 873 h 87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699" h="873">
                        <a:moveTo>
                          <a:pt x="255" y="0"/>
                        </a:moveTo>
                        <a:lnTo>
                          <a:pt x="1699" y="274"/>
                        </a:lnTo>
                        <a:lnTo>
                          <a:pt x="1591" y="520"/>
                        </a:lnTo>
                        <a:lnTo>
                          <a:pt x="1613" y="820"/>
                        </a:lnTo>
                        <a:lnTo>
                          <a:pt x="1297" y="873"/>
                        </a:lnTo>
                        <a:lnTo>
                          <a:pt x="152" y="546"/>
                        </a:lnTo>
                        <a:lnTo>
                          <a:pt x="0" y="355"/>
                        </a:lnTo>
                        <a:lnTo>
                          <a:pt x="130" y="138"/>
                        </a:lnTo>
                        <a:lnTo>
                          <a:pt x="255" y="0"/>
                        </a:lnTo>
                        <a:close/>
                      </a:path>
                    </a:pathLst>
                  </a:custGeom>
                  <a:solidFill>
                    <a:srgbClr val="00EAFF"/>
                  </a:solidFill>
                  <a:ln w="0">
                    <a:solidFill>
                      <a:srgbClr val="00EA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8457" name="Freeform 31"/>
                  <p:cNvSpPr>
                    <a:spLocks/>
                  </p:cNvSpPr>
                  <p:nvPr/>
                </p:nvSpPr>
                <p:spPr bwMode="auto">
                  <a:xfrm>
                    <a:off x="3295" y="1261"/>
                    <a:ext cx="390" cy="129"/>
                  </a:xfrm>
                  <a:custGeom>
                    <a:avLst/>
                    <a:gdLst>
                      <a:gd name="T0" fmla="*/ 189 w 3117"/>
                      <a:gd name="T1" fmla="*/ 0 h 1034"/>
                      <a:gd name="T2" fmla="*/ 1651 w 3117"/>
                      <a:gd name="T3" fmla="*/ 409 h 1034"/>
                      <a:gd name="T4" fmla="*/ 3117 w 3117"/>
                      <a:gd name="T5" fmla="*/ 218 h 1034"/>
                      <a:gd name="T6" fmla="*/ 1801 w 3117"/>
                      <a:gd name="T7" fmla="*/ 598 h 1034"/>
                      <a:gd name="T8" fmla="*/ 1759 w 3117"/>
                      <a:gd name="T9" fmla="*/ 764 h 1034"/>
                      <a:gd name="T10" fmla="*/ 1843 w 3117"/>
                      <a:gd name="T11" fmla="*/ 875 h 1034"/>
                      <a:gd name="T12" fmla="*/ 2036 w 3117"/>
                      <a:gd name="T13" fmla="*/ 898 h 1034"/>
                      <a:gd name="T14" fmla="*/ 2056 w 3117"/>
                      <a:gd name="T15" fmla="*/ 983 h 1034"/>
                      <a:gd name="T16" fmla="*/ 1738 w 3117"/>
                      <a:gd name="T17" fmla="*/ 1034 h 1034"/>
                      <a:gd name="T18" fmla="*/ 85 w 3117"/>
                      <a:gd name="T19" fmla="*/ 490 h 1034"/>
                      <a:gd name="T20" fmla="*/ 0 w 3117"/>
                      <a:gd name="T21" fmla="*/ 165 h 1034"/>
                      <a:gd name="T22" fmla="*/ 147 w 3117"/>
                      <a:gd name="T23" fmla="*/ 53 h 1034"/>
                      <a:gd name="T24" fmla="*/ 189 w 3117"/>
                      <a:gd name="T25" fmla="*/ 0 h 103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3117"/>
                      <a:gd name="T40" fmla="*/ 0 h 1034"/>
                      <a:gd name="T41" fmla="*/ 3117 w 3117"/>
                      <a:gd name="T42" fmla="*/ 1034 h 1034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3117" h="1034">
                        <a:moveTo>
                          <a:pt x="189" y="0"/>
                        </a:moveTo>
                        <a:lnTo>
                          <a:pt x="1651" y="409"/>
                        </a:lnTo>
                        <a:lnTo>
                          <a:pt x="3117" y="218"/>
                        </a:lnTo>
                        <a:lnTo>
                          <a:pt x="1801" y="598"/>
                        </a:lnTo>
                        <a:lnTo>
                          <a:pt x="1759" y="764"/>
                        </a:lnTo>
                        <a:lnTo>
                          <a:pt x="1843" y="875"/>
                        </a:lnTo>
                        <a:lnTo>
                          <a:pt x="2036" y="898"/>
                        </a:lnTo>
                        <a:lnTo>
                          <a:pt x="2056" y="983"/>
                        </a:lnTo>
                        <a:lnTo>
                          <a:pt x="1738" y="1034"/>
                        </a:lnTo>
                        <a:lnTo>
                          <a:pt x="85" y="490"/>
                        </a:lnTo>
                        <a:lnTo>
                          <a:pt x="0" y="165"/>
                        </a:lnTo>
                        <a:lnTo>
                          <a:pt x="147" y="53"/>
                        </a:lnTo>
                        <a:lnTo>
                          <a:pt x="189" y="0"/>
                        </a:lnTo>
                        <a:close/>
                      </a:path>
                    </a:pathLst>
                  </a:custGeom>
                  <a:solidFill>
                    <a:srgbClr val="0CC10C"/>
                  </a:solidFill>
                  <a:ln w="0">
                    <a:solidFill>
                      <a:srgbClr val="0CC10C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8458" name="Freeform 32"/>
                  <p:cNvSpPr>
                    <a:spLocks/>
                  </p:cNvSpPr>
                  <p:nvPr/>
                </p:nvSpPr>
                <p:spPr bwMode="auto">
                  <a:xfrm>
                    <a:off x="3300" y="1247"/>
                    <a:ext cx="276" cy="75"/>
                  </a:xfrm>
                  <a:custGeom>
                    <a:avLst/>
                    <a:gdLst>
                      <a:gd name="T0" fmla="*/ 86 w 2204"/>
                      <a:gd name="T1" fmla="*/ 0 h 599"/>
                      <a:gd name="T2" fmla="*/ 1506 w 2204"/>
                      <a:gd name="T3" fmla="*/ 463 h 599"/>
                      <a:gd name="T4" fmla="*/ 2204 w 2204"/>
                      <a:gd name="T5" fmla="*/ 436 h 599"/>
                      <a:gd name="T6" fmla="*/ 1464 w 2204"/>
                      <a:gd name="T7" fmla="*/ 599 h 599"/>
                      <a:gd name="T8" fmla="*/ 86 w 2204"/>
                      <a:gd name="T9" fmla="*/ 162 h 599"/>
                      <a:gd name="T10" fmla="*/ 0 w 2204"/>
                      <a:gd name="T11" fmla="*/ 55 h 599"/>
                      <a:gd name="T12" fmla="*/ 86 w 2204"/>
                      <a:gd name="T13" fmla="*/ 0 h 59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204"/>
                      <a:gd name="T22" fmla="*/ 0 h 599"/>
                      <a:gd name="T23" fmla="*/ 2204 w 2204"/>
                      <a:gd name="T24" fmla="*/ 599 h 599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204" h="599">
                        <a:moveTo>
                          <a:pt x="86" y="0"/>
                        </a:moveTo>
                        <a:lnTo>
                          <a:pt x="1506" y="463"/>
                        </a:lnTo>
                        <a:lnTo>
                          <a:pt x="2204" y="436"/>
                        </a:lnTo>
                        <a:lnTo>
                          <a:pt x="1464" y="599"/>
                        </a:lnTo>
                        <a:lnTo>
                          <a:pt x="86" y="162"/>
                        </a:lnTo>
                        <a:lnTo>
                          <a:pt x="0" y="55"/>
                        </a:lnTo>
                        <a:lnTo>
                          <a:pt x="86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8459" name="Freeform 33"/>
                  <p:cNvSpPr>
                    <a:spLocks/>
                  </p:cNvSpPr>
                  <p:nvPr/>
                </p:nvSpPr>
                <p:spPr bwMode="auto">
                  <a:xfrm>
                    <a:off x="3234" y="927"/>
                    <a:ext cx="334" cy="78"/>
                  </a:xfrm>
                  <a:custGeom>
                    <a:avLst/>
                    <a:gdLst>
                      <a:gd name="T0" fmla="*/ 933 w 2672"/>
                      <a:gd name="T1" fmla="*/ 0 h 627"/>
                      <a:gd name="T2" fmla="*/ 2480 w 2672"/>
                      <a:gd name="T3" fmla="*/ 218 h 627"/>
                      <a:gd name="T4" fmla="*/ 2672 w 2672"/>
                      <a:gd name="T5" fmla="*/ 271 h 627"/>
                      <a:gd name="T6" fmla="*/ 2372 w 2672"/>
                      <a:gd name="T7" fmla="*/ 355 h 627"/>
                      <a:gd name="T8" fmla="*/ 1525 w 2672"/>
                      <a:gd name="T9" fmla="*/ 464 h 627"/>
                      <a:gd name="T10" fmla="*/ 848 w 2672"/>
                      <a:gd name="T11" fmla="*/ 627 h 627"/>
                      <a:gd name="T12" fmla="*/ 0 w 2672"/>
                      <a:gd name="T13" fmla="*/ 328 h 627"/>
                      <a:gd name="T14" fmla="*/ 401 w 2672"/>
                      <a:gd name="T15" fmla="*/ 82 h 627"/>
                      <a:gd name="T16" fmla="*/ 933 w 2672"/>
                      <a:gd name="T17" fmla="*/ 0 h 62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672"/>
                      <a:gd name="T28" fmla="*/ 0 h 627"/>
                      <a:gd name="T29" fmla="*/ 2672 w 2672"/>
                      <a:gd name="T30" fmla="*/ 627 h 62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672" h="627">
                        <a:moveTo>
                          <a:pt x="933" y="0"/>
                        </a:moveTo>
                        <a:lnTo>
                          <a:pt x="2480" y="218"/>
                        </a:lnTo>
                        <a:lnTo>
                          <a:pt x="2672" y="271"/>
                        </a:lnTo>
                        <a:lnTo>
                          <a:pt x="2372" y="355"/>
                        </a:lnTo>
                        <a:lnTo>
                          <a:pt x="1525" y="464"/>
                        </a:lnTo>
                        <a:lnTo>
                          <a:pt x="848" y="627"/>
                        </a:lnTo>
                        <a:lnTo>
                          <a:pt x="0" y="328"/>
                        </a:lnTo>
                        <a:lnTo>
                          <a:pt x="401" y="82"/>
                        </a:lnTo>
                        <a:lnTo>
                          <a:pt x="933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8460" name="Freeform 34"/>
                  <p:cNvSpPr>
                    <a:spLocks/>
                  </p:cNvSpPr>
                  <p:nvPr/>
                </p:nvSpPr>
                <p:spPr bwMode="auto">
                  <a:xfrm>
                    <a:off x="3353" y="1121"/>
                    <a:ext cx="316" cy="123"/>
                  </a:xfrm>
                  <a:custGeom>
                    <a:avLst/>
                    <a:gdLst>
                      <a:gd name="T0" fmla="*/ 0 w 2525"/>
                      <a:gd name="T1" fmla="*/ 0 h 982"/>
                      <a:gd name="T2" fmla="*/ 1169 w 2525"/>
                      <a:gd name="T3" fmla="*/ 218 h 982"/>
                      <a:gd name="T4" fmla="*/ 2336 w 2525"/>
                      <a:gd name="T5" fmla="*/ 136 h 982"/>
                      <a:gd name="T6" fmla="*/ 2525 w 2525"/>
                      <a:gd name="T7" fmla="*/ 435 h 982"/>
                      <a:gd name="T8" fmla="*/ 1655 w 2525"/>
                      <a:gd name="T9" fmla="*/ 629 h 982"/>
                      <a:gd name="T10" fmla="*/ 828 w 2525"/>
                      <a:gd name="T11" fmla="*/ 818 h 982"/>
                      <a:gd name="T12" fmla="*/ 471 w 2525"/>
                      <a:gd name="T13" fmla="*/ 982 h 982"/>
                      <a:gd name="T14" fmla="*/ 107 w 2525"/>
                      <a:gd name="T15" fmla="*/ 299 h 982"/>
                      <a:gd name="T16" fmla="*/ 0 w 2525"/>
                      <a:gd name="T17" fmla="*/ 0 h 982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525"/>
                      <a:gd name="T28" fmla="*/ 0 h 982"/>
                      <a:gd name="T29" fmla="*/ 2525 w 2525"/>
                      <a:gd name="T30" fmla="*/ 982 h 982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525" h="982">
                        <a:moveTo>
                          <a:pt x="0" y="0"/>
                        </a:moveTo>
                        <a:lnTo>
                          <a:pt x="1169" y="218"/>
                        </a:lnTo>
                        <a:lnTo>
                          <a:pt x="2336" y="136"/>
                        </a:lnTo>
                        <a:lnTo>
                          <a:pt x="2525" y="435"/>
                        </a:lnTo>
                        <a:lnTo>
                          <a:pt x="1655" y="629"/>
                        </a:lnTo>
                        <a:lnTo>
                          <a:pt x="828" y="818"/>
                        </a:lnTo>
                        <a:lnTo>
                          <a:pt x="471" y="982"/>
                        </a:lnTo>
                        <a:lnTo>
                          <a:pt x="107" y="29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8461" name="Freeform 35"/>
                  <p:cNvSpPr>
                    <a:spLocks/>
                  </p:cNvSpPr>
                  <p:nvPr/>
                </p:nvSpPr>
                <p:spPr bwMode="auto">
                  <a:xfrm>
                    <a:off x="3292" y="1431"/>
                    <a:ext cx="244" cy="113"/>
                  </a:xfrm>
                  <a:custGeom>
                    <a:avLst/>
                    <a:gdLst>
                      <a:gd name="T0" fmla="*/ 44 w 1952"/>
                      <a:gd name="T1" fmla="*/ 0 h 898"/>
                      <a:gd name="T2" fmla="*/ 1952 w 1952"/>
                      <a:gd name="T3" fmla="*/ 516 h 898"/>
                      <a:gd name="T4" fmla="*/ 1017 w 1952"/>
                      <a:gd name="T5" fmla="*/ 898 h 898"/>
                      <a:gd name="T6" fmla="*/ 0 w 1952"/>
                      <a:gd name="T7" fmla="*/ 82 h 898"/>
                      <a:gd name="T8" fmla="*/ 44 w 1952"/>
                      <a:gd name="T9" fmla="*/ 0 h 89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52"/>
                      <a:gd name="T16" fmla="*/ 0 h 898"/>
                      <a:gd name="T17" fmla="*/ 1952 w 1952"/>
                      <a:gd name="T18" fmla="*/ 898 h 89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52" h="898">
                        <a:moveTo>
                          <a:pt x="44" y="0"/>
                        </a:moveTo>
                        <a:lnTo>
                          <a:pt x="1952" y="516"/>
                        </a:lnTo>
                        <a:lnTo>
                          <a:pt x="1017" y="898"/>
                        </a:lnTo>
                        <a:lnTo>
                          <a:pt x="0" y="82"/>
                        </a:lnTo>
                        <a:lnTo>
                          <a:pt x="4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8462" name="Freeform 36"/>
                  <p:cNvSpPr>
                    <a:spLocks/>
                  </p:cNvSpPr>
                  <p:nvPr/>
                </p:nvSpPr>
                <p:spPr bwMode="auto">
                  <a:xfrm>
                    <a:off x="3253" y="1308"/>
                    <a:ext cx="233" cy="130"/>
                  </a:xfrm>
                  <a:custGeom>
                    <a:avLst/>
                    <a:gdLst>
                      <a:gd name="T0" fmla="*/ 402 w 1868"/>
                      <a:gd name="T1" fmla="*/ 0 h 1039"/>
                      <a:gd name="T2" fmla="*/ 1868 w 1868"/>
                      <a:gd name="T3" fmla="*/ 465 h 1039"/>
                      <a:gd name="T4" fmla="*/ 911 w 1868"/>
                      <a:gd name="T5" fmla="*/ 1039 h 1039"/>
                      <a:gd name="T6" fmla="*/ 468 w 1868"/>
                      <a:gd name="T7" fmla="*/ 603 h 1039"/>
                      <a:gd name="T8" fmla="*/ 0 w 1868"/>
                      <a:gd name="T9" fmla="*/ 246 h 1039"/>
                      <a:gd name="T10" fmla="*/ 402 w 1868"/>
                      <a:gd name="T11" fmla="*/ 0 h 103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868"/>
                      <a:gd name="T19" fmla="*/ 0 h 1039"/>
                      <a:gd name="T20" fmla="*/ 1868 w 1868"/>
                      <a:gd name="T21" fmla="*/ 1039 h 103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868" h="1039">
                        <a:moveTo>
                          <a:pt x="402" y="0"/>
                        </a:moveTo>
                        <a:lnTo>
                          <a:pt x="1868" y="465"/>
                        </a:lnTo>
                        <a:lnTo>
                          <a:pt x="911" y="1039"/>
                        </a:lnTo>
                        <a:lnTo>
                          <a:pt x="468" y="603"/>
                        </a:lnTo>
                        <a:lnTo>
                          <a:pt x="0" y="246"/>
                        </a:lnTo>
                        <a:lnTo>
                          <a:pt x="40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8463" name="Freeform 37"/>
                  <p:cNvSpPr>
                    <a:spLocks/>
                  </p:cNvSpPr>
                  <p:nvPr/>
                </p:nvSpPr>
                <p:spPr bwMode="auto">
                  <a:xfrm>
                    <a:off x="3292" y="1476"/>
                    <a:ext cx="422" cy="149"/>
                  </a:xfrm>
                  <a:custGeom>
                    <a:avLst/>
                    <a:gdLst>
                      <a:gd name="T0" fmla="*/ 84 w 3373"/>
                      <a:gd name="T1" fmla="*/ 0 h 1198"/>
                      <a:gd name="T2" fmla="*/ 0 w 3373"/>
                      <a:gd name="T3" fmla="*/ 191 h 1198"/>
                      <a:gd name="T4" fmla="*/ 44 w 3373"/>
                      <a:gd name="T5" fmla="*/ 625 h 1198"/>
                      <a:gd name="T6" fmla="*/ 1930 w 3373"/>
                      <a:gd name="T7" fmla="*/ 1198 h 1198"/>
                      <a:gd name="T8" fmla="*/ 2059 w 3373"/>
                      <a:gd name="T9" fmla="*/ 654 h 1198"/>
                      <a:gd name="T10" fmla="*/ 3373 w 3373"/>
                      <a:gd name="T11" fmla="*/ 0 h 1198"/>
                      <a:gd name="T12" fmla="*/ 1824 w 3373"/>
                      <a:gd name="T13" fmla="*/ 382 h 1198"/>
                      <a:gd name="T14" fmla="*/ 1528 w 3373"/>
                      <a:gd name="T15" fmla="*/ 382 h 1198"/>
                      <a:gd name="T16" fmla="*/ 957 w 3373"/>
                      <a:gd name="T17" fmla="*/ 516 h 1198"/>
                      <a:gd name="T18" fmla="*/ 572 w 3373"/>
                      <a:gd name="T19" fmla="*/ 191 h 1198"/>
                      <a:gd name="T20" fmla="*/ 297 w 3373"/>
                      <a:gd name="T21" fmla="*/ 26 h 1198"/>
                      <a:gd name="T22" fmla="*/ 84 w 3373"/>
                      <a:gd name="T23" fmla="*/ 0 h 119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3373"/>
                      <a:gd name="T37" fmla="*/ 0 h 1198"/>
                      <a:gd name="T38" fmla="*/ 3373 w 3373"/>
                      <a:gd name="T39" fmla="*/ 1198 h 1198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3373" h="1198">
                        <a:moveTo>
                          <a:pt x="84" y="0"/>
                        </a:moveTo>
                        <a:lnTo>
                          <a:pt x="0" y="191"/>
                        </a:lnTo>
                        <a:lnTo>
                          <a:pt x="44" y="625"/>
                        </a:lnTo>
                        <a:lnTo>
                          <a:pt x="1930" y="1198"/>
                        </a:lnTo>
                        <a:lnTo>
                          <a:pt x="2059" y="654"/>
                        </a:lnTo>
                        <a:lnTo>
                          <a:pt x="3373" y="0"/>
                        </a:lnTo>
                        <a:lnTo>
                          <a:pt x="1824" y="382"/>
                        </a:lnTo>
                        <a:lnTo>
                          <a:pt x="1528" y="382"/>
                        </a:lnTo>
                        <a:lnTo>
                          <a:pt x="957" y="516"/>
                        </a:lnTo>
                        <a:lnTo>
                          <a:pt x="572" y="191"/>
                        </a:lnTo>
                        <a:lnTo>
                          <a:pt x="297" y="26"/>
                        </a:lnTo>
                        <a:lnTo>
                          <a:pt x="84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8464" name="Freeform 38"/>
                  <p:cNvSpPr>
                    <a:spLocks/>
                  </p:cNvSpPr>
                  <p:nvPr/>
                </p:nvSpPr>
                <p:spPr bwMode="auto">
                  <a:xfrm>
                    <a:off x="3678" y="1040"/>
                    <a:ext cx="248" cy="151"/>
                  </a:xfrm>
                  <a:custGeom>
                    <a:avLst/>
                    <a:gdLst>
                      <a:gd name="T0" fmla="*/ 33 w 1980"/>
                      <a:gd name="T1" fmla="*/ 334 h 1205"/>
                      <a:gd name="T2" fmla="*/ 207 w 1980"/>
                      <a:gd name="T3" fmla="*/ 112 h 1205"/>
                      <a:gd name="T4" fmla="*/ 365 w 1980"/>
                      <a:gd name="T5" fmla="*/ 22 h 1205"/>
                      <a:gd name="T6" fmla="*/ 589 w 1980"/>
                      <a:gd name="T7" fmla="*/ 0 h 1205"/>
                      <a:gd name="T8" fmla="*/ 1736 w 1980"/>
                      <a:gd name="T9" fmla="*/ 66 h 1205"/>
                      <a:gd name="T10" fmla="*/ 1980 w 1980"/>
                      <a:gd name="T11" fmla="*/ 490 h 1205"/>
                      <a:gd name="T12" fmla="*/ 1857 w 1980"/>
                      <a:gd name="T13" fmla="*/ 1006 h 1205"/>
                      <a:gd name="T14" fmla="*/ 1633 w 1980"/>
                      <a:gd name="T15" fmla="*/ 1184 h 1205"/>
                      <a:gd name="T16" fmla="*/ 1161 w 1980"/>
                      <a:gd name="T17" fmla="*/ 1205 h 1205"/>
                      <a:gd name="T18" fmla="*/ 783 w 1980"/>
                      <a:gd name="T19" fmla="*/ 804 h 1205"/>
                      <a:gd name="T20" fmla="*/ 468 w 1980"/>
                      <a:gd name="T21" fmla="*/ 1006 h 1205"/>
                      <a:gd name="T22" fmla="*/ 189 w 1980"/>
                      <a:gd name="T23" fmla="*/ 938 h 1205"/>
                      <a:gd name="T24" fmla="*/ 0 w 1980"/>
                      <a:gd name="T25" fmla="*/ 490 h 1205"/>
                      <a:gd name="T26" fmla="*/ 33 w 1980"/>
                      <a:gd name="T27" fmla="*/ 334 h 1205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980"/>
                      <a:gd name="T43" fmla="*/ 0 h 1205"/>
                      <a:gd name="T44" fmla="*/ 1980 w 1980"/>
                      <a:gd name="T45" fmla="*/ 1205 h 1205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980" h="1205">
                        <a:moveTo>
                          <a:pt x="33" y="334"/>
                        </a:moveTo>
                        <a:lnTo>
                          <a:pt x="207" y="112"/>
                        </a:lnTo>
                        <a:lnTo>
                          <a:pt x="365" y="22"/>
                        </a:lnTo>
                        <a:lnTo>
                          <a:pt x="589" y="0"/>
                        </a:lnTo>
                        <a:lnTo>
                          <a:pt x="1736" y="66"/>
                        </a:lnTo>
                        <a:lnTo>
                          <a:pt x="1980" y="490"/>
                        </a:lnTo>
                        <a:lnTo>
                          <a:pt x="1857" y="1006"/>
                        </a:lnTo>
                        <a:lnTo>
                          <a:pt x="1633" y="1184"/>
                        </a:lnTo>
                        <a:lnTo>
                          <a:pt x="1161" y="1205"/>
                        </a:lnTo>
                        <a:lnTo>
                          <a:pt x="783" y="804"/>
                        </a:lnTo>
                        <a:lnTo>
                          <a:pt x="468" y="1006"/>
                        </a:lnTo>
                        <a:lnTo>
                          <a:pt x="189" y="938"/>
                        </a:lnTo>
                        <a:lnTo>
                          <a:pt x="0" y="490"/>
                        </a:lnTo>
                        <a:lnTo>
                          <a:pt x="33" y="334"/>
                        </a:lnTo>
                        <a:close/>
                      </a:path>
                    </a:pathLst>
                  </a:custGeom>
                  <a:solidFill>
                    <a:srgbClr val="FFEA00"/>
                  </a:solidFill>
                  <a:ln w="0">
                    <a:solidFill>
                      <a:srgbClr val="FFEA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8465" name="Freeform 39"/>
                  <p:cNvSpPr>
                    <a:spLocks/>
                  </p:cNvSpPr>
                  <p:nvPr/>
                </p:nvSpPr>
                <p:spPr bwMode="auto">
                  <a:xfrm>
                    <a:off x="3746" y="932"/>
                    <a:ext cx="355" cy="460"/>
                  </a:xfrm>
                  <a:custGeom>
                    <a:avLst/>
                    <a:gdLst>
                      <a:gd name="T0" fmla="*/ 104 w 2846"/>
                      <a:gd name="T1" fmla="*/ 291 h 3686"/>
                      <a:gd name="T2" fmla="*/ 574 w 2846"/>
                      <a:gd name="T3" fmla="*/ 67 h 3686"/>
                      <a:gd name="T4" fmla="*/ 918 w 2846"/>
                      <a:gd name="T5" fmla="*/ 0 h 3686"/>
                      <a:gd name="T6" fmla="*/ 1218 w 2846"/>
                      <a:gd name="T7" fmla="*/ 0 h 3686"/>
                      <a:gd name="T8" fmla="*/ 1372 w 2846"/>
                      <a:gd name="T9" fmla="*/ 177 h 3686"/>
                      <a:gd name="T10" fmla="*/ 1718 w 2846"/>
                      <a:gd name="T11" fmla="*/ 177 h 3686"/>
                      <a:gd name="T12" fmla="*/ 1928 w 2846"/>
                      <a:gd name="T13" fmla="*/ 267 h 3686"/>
                      <a:gd name="T14" fmla="*/ 2048 w 2846"/>
                      <a:gd name="T15" fmla="*/ 489 h 3686"/>
                      <a:gd name="T16" fmla="*/ 2345 w 2846"/>
                      <a:gd name="T17" fmla="*/ 1226 h 3686"/>
                      <a:gd name="T18" fmla="*/ 2587 w 2846"/>
                      <a:gd name="T19" fmla="*/ 1942 h 3686"/>
                      <a:gd name="T20" fmla="*/ 2813 w 2846"/>
                      <a:gd name="T21" fmla="*/ 2412 h 3686"/>
                      <a:gd name="T22" fmla="*/ 2710 w 2846"/>
                      <a:gd name="T23" fmla="*/ 2610 h 3686"/>
                      <a:gd name="T24" fmla="*/ 2846 w 2846"/>
                      <a:gd name="T25" fmla="*/ 2903 h 3686"/>
                      <a:gd name="T26" fmla="*/ 2846 w 2846"/>
                      <a:gd name="T27" fmla="*/ 3012 h 3686"/>
                      <a:gd name="T28" fmla="*/ 2554 w 2846"/>
                      <a:gd name="T29" fmla="*/ 3170 h 3686"/>
                      <a:gd name="T30" fmla="*/ 2604 w 2846"/>
                      <a:gd name="T31" fmla="*/ 3329 h 3686"/>
                      <a:gd name="T32" fmla="*/ 2483 w 2846"/>
                      <a:gd name="T33" fmla="*/ 3419 h 3686"/>
                      <a:gd name="T34" fmla="*/ 2204 w 2846"/>
                      <a:gd name="T35" fmla="*/ 3509 h 3686"/>
                      <a:gd name="T36" fmla="*/ 1995 w 2846"/>
                      <a:gd name="T37" fmla="*/ 3617 h 3686"/>
                      <a:gd name="T38" fmla="*/ 1616 w 2846"/>
                      <a:gd name="T39" fmla="*/ 3686 h 3686"/>
                      <a:gd name="T40" fmla="*/ 1110 w 2846"/>
                      <a:gd name="T41" fmla="*/ 3260 h 3686"/>
                      <a:gd name="T42" fmla="*/ 1110 w 2846"/>
                      <a:gd name="T43" fmla="*/ 1942 h 3686"/>
                      <a:gd name="T44" fmla="*/ 1284 w 2846"/>
                      <a:gd name="T45" fmla="*/ 1698 h 3686"/>
                      <a:gd name="T46" fmla="*/ 1319 w 2846"/>
                      <a:gd name="T47" fmla="*/ 1429 h 3686"/>
                      <a:gd name="T48" fmla="*/ 1248 w 2846"/>
                      <a:gd name="T49" fmla="*/ 1205 h 3686"/>
                      <a:gd name="T50" fmla="*/ 1110 w 2846"/>
                      <a:gd name="T51" fmla="*/ 983 h 3686"/>
                      <a:gd name="T52" fmla="*/ 1006 w 2846"/>
                      <a:gd name="T53" fmla="*/ 915 h 3686"/>
                      <a:gd name="T54" fmla="*/ 139 w 2846"/>
                      <a:gd name="T55" fmla="*/ 937 h 3686"/>
                      <a:gd name="T56" fmla="*/ 0 w 2846"/>
                      <a:gd name="T57" fmla="*/ 871 h 3686"/>
                      <a:gd name="T58" fmla="*/ 86 w 2846"/>
                      <a:gd name="T59" fmla="*/ 669 h 3686"/>
                      <a:gd name="T60" fmla="*/ 51 w 2846"/>
                      <a:gd name="T61" fmla="*/ 513 h 3686"/>
                      <a:gd name="T62" fmla="*/ 139 w 2846"/>
                      <a:gd name="T63" fmla="*/ 378 h 3686"/>
                      <a:gd name="T64" fmla="*/ 104 w 2846"/>
                      <a:gd name="T65" fmla="*/ 291 h 368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2846"/>
                      <a:gd name="T100" fmla="*/ 0 h 3686"/>
                      <a:gd name="T101" fmla="*/ 2846 w 2846"/>
                      <a:gd name="T102" fmla="*/ 3686 h 368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2846" h="3686">
                        <a:moveTo>
                          <a:pt x="104" y="291"/>
                        </a:moveTo>
                        <a:lnTo>
                          <a:pt x="574" y="67"/>
                        </a:lnTo>
                        <a:lnTo>
                          <a:pt x="918" y="0"/>
                        </a:lnTo>
                        <a:lnTo>
                          <a:pt x="1218" y="0"/>
                        </a:lnTo>
                        <a:lnTo>
                          <a:pt x="1372" y="177"/>
                        </a:lnTo>
                        <a:lnTo>
                          <a:pt x="1718" y="177"/>
                        </a:lnTo>
                        <a:lnTo>
                          <a:pt x="1928" y="267"/>
                        </a:lnTo>
                        <a:lnTo>
                          <a:pt x="2048" y="489"/>
                        </a:lnTo>
                        <a:lnTo>
                          <a:pt x="2345" y="1226"/>
                        </a:lnTo>
                        <a:lnTo>
                          <a:pt x="2587" y="1942"/>
                        </a:lnTo>
                        <a:lnTo>
                          <a:pt x="2813" y="2412"/>
                        </a:lnTo>
                        <a:lnTo>
                          <a:pt x="2710" y="2610"/>
                        </a:lnTo>
                        <a:lnTo>
                          <a:pt x="2846" y="2903"/>
                        </a:lnTo>
                        <a:lnTo>
                          <a:pt x="2846" y="3012"/>
                        </a:lnTo>
                        <a:lnTo>
                          <a:pt x="2554" y="3170"/>
                        </a:lnTo>
                        <a:lnTo>
                          <a:pt x="2604" y="3329"/>
                        </a:lnTo>
                        <a:lnTo>
                          <a:pt x="2483" y="3419"/>
                        </a:lnTo>
                        <a:lnTo>
                          <a:pt x="2204" y="3509"/>
                        </a:lnTo>
                        <a:lnTo>
                          <a:pt x="1995" y="3617"/>
                        </a:lnTo>
                        <a:lnTo>
                          <a:pt x="1616" y="3686"/>
                        </a:lnTo>
                        <a:lnTo>
                          <a:pt x="1110" y="3260"/>
                        </a:lnTo>
                        <a:lnTo>
                          <a:pt x="1110" y="1942"/>
                        </a:lnTo>
                        <a:lnTo>
                          <a:pt x="1284" y="1698"/>
                        </a:lnTo>
                        <a:lnTo>
                          <a:pt x="1319" y="1429"/>
                        </a:lnTo>
                        <a:lnTo>
                          <a:pt x="1248" y="1205"/>
                        </a:lnTo>
                        <a:lnTo>
                          <a:pt x="1110" y="983"/>
                        </a:lnTo>
                        <a:lnTo>
                          <a:pt x="1006" y="915"/>
                        </a:lnTo>
                        <a:lnTo>
                          <a:pt x="139" y="937"/>
                        </a:lnTo>
                        <a:lnTo>
                          <a:pt x="0" y="871"/>
                        </a:lnTo>
                        <a:lnTo>
                          <a:pt x="86" y="669"/>
                        </a:lnTo>
                        <a:lnTo>
                          <a:pt x="51" y="513"/>
                        </a:lnTo>
                        <a:lnTo>
                          <a:pt x="139" y="378"/>
                        </a:lnTo>
                        <a:lnTo>
                          <a:pt x="104" y="291"/>
                        </a:lnTo>
                        <a:close/>
                      </a:path>
                    </a:pathLst>
                  </a:custGeom>
                  <a:solidFill>
                    <a:srgbClr val="70230C"/>
                  </a:solidFill>
                  <a:ln w="0">
                    <a:solidFill>
                      <a:srgbClr val="70230C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8466" name="Freeform 40"/>
                  <p:cNvSpPr>
                    <a:spLocks/>
                  </p:cNvSpPr>
                  <p:nvPr/>
                </p:nvSpPr>
                <p:spPr bwMode="auto">
                  <a:xfrm>
                    <a:off x="3763" y="979"/>
                    <a:ext cx="124" cy="112"/>
                  </a:xfrm>
                  <a:custGeom>
                    <a:avLst/>
                    <a:gdLst>
                      <a:gd name="T0" fmla="*/ 0 w 991"/>
                      <a:gd name="T1" fmla="*/ 537 h 894"/>
                      <a:gd name="T2" fmla="*/ 207 w 991"/>
                      <a:gd name="T3" fmla="*/ 359 h 894"/>
                      <a:gd name="T4" fmla="*/ 450 w 991"/>
                      <a:gd name="T5" fmla="*/ 157 h 894"/>
                      <a:gd name="T6" fmla="*/ 779 w 991"/>
                      <a:gd name="T7" fmla="*/ 23 h 894"/>
                      <a:gd name="T8" fmla="*/ 938 w 991"/>
                      <a:gd name="T9" fmla="*/ 0 h 894"/>
                      <a:gd name="T10" fmla="*/ 991 w 991"/>
                      <a:gd name="T11" fmla="*/ 92 h 894"/>
                      <a:gd name="T12" fmla="*/ 938 w 991"/>
                      <a:gd name="T13" fmla="*/ 334 h 894"/>
                      <a:gd name="T14" fmla="*/ 971 w 991"/>
                      <a:gd name="T15" fmla="*/ 581 h 894"/>
                      <a:gd name="T16" fmla="*/ 797 w 991"/>
                      <a:gd name="T17" fmla="*/ 515 h 894"/>
                      <a:gd name="T18" fmla="*/ 556 w 991"/>
                      <a:gd name="T19" fmla="*/ 581 h 894"/>
                      <a:gd name="T20" fmla="*/ 382 w 991"/>
                      <a:gd name="T21" fmla="*/ 693 h 894"/>
                      <a:gd name="T22" fmla="*/ 295 w 991"/>
                      <a:gd name="T23" fmla="*/ 894 h 894"/>
                      <a:gd name="T24" fmla="*/ 173 w 991"/>
                      <a:gd name="T25" fmla="*/ 894 h 894"/>
                      <a:gd name="T26" fmla="*/ 138 w 991"/>
                      <a:gd name="T27" fmla="*/ 761 h 894"/>
                      <a:gd name="T28" fmla="*/ 70 w 991"/>
                      <a:gd name="T29" fmla="*/ 627 h 894"/>
                      <a:gd name="T30" fmla="*/ 0 w 991"/>
                      <a:gd name="T31" fmla="*/ 537 h 894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991"/>
                      <a:gd name="T49" fmla="*/ 0 h 894"/>
                      <a:gd name="T50" fmla="*/ 991 w 991"/>
                      <a:gd name="T51" fmla="*/ 894 h 894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991" h="894">
                        <a:moveTo>
                          <a:pt x="0" y="537"/>
                        </a:moveTo>
                        <a:lnTo>
                          <a:pt x="207" y="359"/>
                        </a:lnTo>
                        <a:lnTo>
                          <a:pt x="450" y="157"/>
                        </a:lnTo>
                        <a:lnTo>
                          <a:pt x="779" y="23"/>
                        </a:lnTo>
                        <a:lnTo>
                          <a:pt x="938" y="0"/>
                        </a:lnTo>
                        <a:lnTo>
                          <a:pt x="991" y="92"/>
                        </a:lnTo>
                        <a:lnTo>
                          <a:pt x="938" y="334"/>
                        </a:lnTo>
                        <a:lnTo>
                          <a:pt x="971" y="581"/>
                        </a:lnTo>
                        <a:lnTo>
                          <a:pt x="797" y="515"/>
                        </a:lnTo>
                        <a:lnTo>
                          <a:pt x="556" y="581"/>
                        </a:lnTo>
                        <a:lnTo>
                          <a:pt x="382" y="693"/>
                        </a:lnTo>
                        <a:lnTo>
                          <a:pt x="295" y="894"/>
                        </a:lnTo>
                        <a:lnTo>
                          <a:pt x="173" y="894"/>
                        </a:lnTo>
                        <a:lnTo>
                          <a:pt x="138" y="761"/>
                        </a:lnTo>
                        <a:lnTo>
                          <a:pt x="70" y="627"/>
                        </a:lnTo>
                        <a:lnTo>
                          <a:pt x="0" y="537"/>
                        </a:lnTo>
                        <a:close/>
                      </a:path>
                    </a:pathLst>
                  </a:custGeom>
                  <a:solidFill>
                    <a:srgbClr val="FFC98E"/>
                  </a:solidFill>
                  <a:ln w="0">
                    <a:solidFill>
                      <a:srgbClr val="FFC98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8467" name="Freeform 41"/>
                  <p:cNvSpPr>
                    <a:spLocks/>
                  </p:cNvSpPr>
                  <p:nvPr/>
                </p:nvSpPr>
                <p:spPr bwMode="auto">
                  <a:xfrm>
                    <a:off x="3537" y="1110"/>
                    <a:ext cx="365" cy="539"/>
                  </a:xfrm>
                  <a:custGeom>
                    <a:avLst/>
                    <a:gdLst>
                      <a:gd name="T0" fmla="*/ 281 w 2918"/>
                      <a:gd name="T1" fmla="*/ 3036 h 4310"/>
                      <a:gd name="T2" fmla="*/ 559 w 2918"/>
                      <a:gd name="T3" fmla="*/ 3416 h 4310"/>
                      <a:gd name="T4" fmla="*/ 0 w 2918"/>
                      <a:gd name="T5" fmla="*/ 4020 h 4310"/>
                      <a:gd name="T6" fmla="*/ 71 w 2918"/>
                      <a:gd name="T7" fmla="*/ 4310 h 4310"/>
                      <a:gd name="T8" fmla="*/ 732 w 2918"/>
                      <a:gd name="T9" fmla="*/ 4289 h 4310"/>
                      <a:gd name="T10" fmla="*/ 1391 w 2918"/>
                      <a:gd name="T11" fmla="*/ 3796 h 4310"/>
                      <a:gd name="T12" fmla="*/ 2415 w 2918"/>
                      <a:gd name="T13" fmla="*/ 1607 h 4310"/>
                      <a:gd name="T14" fmla="*/ 2901 w 2918"/>
                      <a:gd name="T15" fmla="*/ 1161 h 4310"/>
                      <a:gd name="T16" fmla="*/ 2918 w 2918"/>
                      <a:gd name="T17" fmla="*/ 850 h 4310"/>
                      <a:gd name="T18" fmla="*/ 2835 w 2918"/>
                      <a:gd name="T19" fmla="*/ 601 h 4310"/>
                      <a:gd name="T20" fmla="*/ 2487 w 2918"/>
                      <a:gd name="T21" fmla="*/ 647 h 4310"/>
                      <a:gd name="T22" fmla="*/ 2244 w 2918"/>
                      <a:gd name="T23" fmla="*/ 538 h 4310"/>
                      <a:gd name="T24" fmla="*/ 2138 w 2918"/>
                      <a:gd name="T25" fmla="*/ 334 h 4310"/>
                      <a:gd name="T26" fmla="*/ 2051 w 2918"/>
                      <a:gd name="T27" fmla="*/ 22 h 4310"/>
                      <a:gd name="T28" fmla="*/ 2000 w 2918"/>
                      <a:gd name="T29" fmla="*/ 0 h 4310"/>
                      <a:gd name="T30" fmla="*/ 1791 w 2918"/>
                      <a:gd name="T31" fmla="*/ 269 h 4310"/>
                      <a:gd name="T32" fmla="*/ 1600 w 2918"/>
                      <a:gd name="T33" fmla="*/ 357 h 4310"/>
                      <a:gd name="T34" fmla="*/ 1321 w 2918"/>
                      <a:gd name="T35" fmla="*/ 380 h 4310"/>
                      <a:gd name="T36" fmla="*/ 1235 w 2918"/>
                      <a:gd name="T37" fmla="*/ 691 h 4310"/>
                      <a:gd name="T38" fmla="*/ 1253 w 2918"/>
                      <a:gd name="T39" fmla="*/ 1047 h 4310"/>
                      <a:gd name="T40" fmla="*/ 1321 w 2918"/>
                      <a:gd name="T41" fmla="*/ 1520 h 4310"/>
                      <a:gd name="T42" fmla="*/ 1286 w 2918"/>
                      <a:gd name="T43" fmla="*/ 1741 h 4310"/>
                      <a:gd name="T44" fmla="*/ 1373 w 2918"/>
                      <a:gd name="T45" fmla="*/ 1921 h 4310"/>
                      <a:gd name="T46" fmla="*/ 1565 w 2918"/>
                      <a:gd name="T47" fmla="*/ 1965 h 4310"/>
                      <a:gd name="T48" fmla="*/ 1514 w 2918"/>
                      <a:gd name="T49" fmla="*/ 2971 h 4310"/>
                      <a:gd name="T50" fmla="*/ 991 w 2918"/>
                      <a:gd name="T51" fmla="*/ 3149 h 4310"/>
                      <a:gd name="T52" fmla="*/ 661 w 2918"/>
                      <a:gd name="T53" fmla="*/ 3080 h 4310"/>
                      <a:gd name="T54" fmla="*/ 332 w 2918"/>
                      <a:gd name="T55" fmla="*/ 2946 h 4310"/>
                      <a:gd name="T56" fmla="*/ 281 w 2918"/>
                      <a:gd name="T57" fmla="*/ 3036 h 4310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18"/>
                      <a:gd name="T88" fmla="*/ 0 h 4310"/>
                      <a:gd name="T89" fmla="*/ 2918 w 2918"/>
                      <a:gd name="T90" fmla="*/ 4310 h 4310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18" h="4310">
                        <a:moveTo>
                          <a:pt x="281" y="3036"/>
                        </a:moveTo>
                        <a:lnTo>
                          <a:pt x="559" y="3416"/>
                        </a:lnTo>
                        <a:lnTo>
                          <a:pt x="0" y="4020"/>
                        </a:lnTo>
                        <a:lnTo>
                          <a:pt x="71" y="4310"/>
                        </a:lnTo>
                        <a:lnTo>
                          <a:pt x="732" y="4289"/>
                        </a:lnTo>
                        <a:lnTo>
                          <a:pt x="1391" y="3796"/>
                        </a:lnTo>
                        <a:lnTo>
                          <a:pt x="2415" y="1607"/>
                        </a:lnTo>
                        <a:lnTo>
                          <a:pt x="2901" y="1161"/>
                        </a:lnTo>
                        <a:lnTo>
                          <a:pt x="2918" y="850"/>
                        </a:lnTo>
                        <a:lnTo>
                          <a:pt x="2835" y="601"/>
                        </a:lnTo>
                        <a:lnTo>
                          <a:pt x="2487" y="647"/>
                        </a:lnTo>
                        <a:lnTo>
                          <a:pt x="2244" y="538"/>
                        </a:lnTo>
                        <a:lnTo>
                          <a:pt x="2138" y="334"/>
                        </a:lnTo>
                        <a:lnTo>
                          <a:pt x="2051" y="22"/>
                        </a:lnTo>
                        <a:lnTo>
                          <a:pt x="2000" y="0"/>
                        </a:lnTo>
                        <a:lnTo>
                          <a:pt x="1791" y="269"/>
                        </a:lnTo>
                        <a:lnTo>
                          <a:pt x="1600" y="357"/>
                        </a:lnTo>
                        <a:lnTo>
                          <a:pt x="1321" y="380"/>
                        </a:lnTo>
                        <a:lnTo>
                          <a:pt x="1235" y="691"/>
                        </a:lnTo>
                        <a:lnTo>
                          <a:pt x="1253" y="1047"/>
                        </a:lnTo>
                        <a:lnTo>
                          <a:pt x="1321" y="1520"/>
                        </a:lnTo>
                        <a:lnTo>
                          <a:pt x="1286" y="1741"/>
                        </a:lnTo>
                        <a:lnTo>
                          <a:pt x="1373" y="1921"/>
                        </a:lnTo>
                        <a:lnTo>
                          <a:pt x="1565" y="1965"/>
                        </a:lnTo>
                        <a:lnTo>
                          <a:pt x="1514" y="2971"/>
                        </a:lnTo>
                        <a:lnTo>
                          <a:pt x="991" y="3149"/>
                        </a:lnTo>
                        <a:lnTo>
                          <a:pt x="661" y="3080"/>
                        </a:lnTo>
                        <a:lnTo>
                          <a:pt x="332" y="2946"/>
                        </a:lnTo>
                        <a:lnTo>
                          <a:pt x="281" y="3036"/>
                        </a:lnTo>
                        <a:close/>
                      </a:path>
                    </a:pathLst>
                  </a:custGeom>
                  <a:solidFill>
                    <a:srgbClr val="FFC98E"/>
                  </a:solidFill>
                  <a:ln w="0">
                    <a:solidFill>
                      <a:srgbClr val="FFC98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8468" name="Freeform 42"/>
                  <p:cNvSpPr>
                    <a:spLocks/>
                  </p:cNvSpPr>
                  <p:nvPr/>
                </p:nvSpPr>
                <p:spPr bwMode="auto">
                  <a:xfrm>
                    <a:off x="3687" y="1331"/>
                    <a:ext cx="272" cy="424"/>
                  </a:xfrm>
                  <a:custGeom>
                    <a:avLst/>
                    <a:gdLst>
                      <a:gd name="T0" fmla="*/ 191 w 2174"/>
                      <a:gd name="T1" fmla="*/ 182 h 3394"/>
                      <a:gd name="T2" fmla="*/ 242 w 2174"/>
                      <a:gd name="T3" fmla="*/ 270 h 3394"/>
                      <a:gd name="T4" fmla="*/ 159 w 2174"/>
                      <a:gd name="T5" fmla="*/ 424 h 3394"/>
                      <a:gd name="T6" fmla="*/ 242 w 2174"/>
                      <a:gd name="T7" fmla="*/ 514 h 3394"/>
                      <a:gd name="T8" fmla="*/ 139 w 2174"/>
                      <a:gd name="T9" fmla="*/ 627 h 3394"/>
                      <a:gd name="T10" fmla="*/ 208 w 2174"/>
                      <a:gd name="T11" fmla="*/ 940 h 3394"/>
                      <a:gd name="T12" fmla="*/ 208 w 2174"/>
                      <a:gd name="T13" fmla="*/ 1093 h 3394"/>
                      <a:gd name="T14" fmla="*/ 0 w 2174"/>
                      <a:gd name="T15" fmla="*/ 1272 h 3394"/>
                      <a:gd name="T16" fmla="*/ 226 w 2174"/>
                      <a:gd name="T17" fmla="*/ 2032 h 3394"/>
                      <a:gd name="T18" fmla="*/ 261 w 2174"/>
                      <a:gd name="T19" fmla="*/ 3194 h 3394"/>
                      <a:gd name="T20" fmla="*/ 1424 w 2174"/>
                      <a:gd name="T21" fmla="*/ 3394 h 3394"/>
                      <a:gd name="T22" fmla="*/ 1406 w 2174"/>
                      <a:gd name="T23" fmla="*/ 3037 h 3394"/>
                      <a:gd name="T24" fmla="*/ 1323 w 2174"/>
                      <a:gd name="T25" fmla="*/ 2571 h 3394"/>
                      <a:gd name="T26" fmla="*/ 1180 w 2174"/>
                      <a:gd name="T27" fmla="*/ 1965 h 3394"/>
                      <a:gd name="T28" fmla="*/ 1165 w 2174"/>
                      <a:gd name="T29" fmla="*/ 1699 h 3394"/>
                      <a:gd name="T30" fmla="*/ 1668 w 2174"/>
                      <a:gd name="T31" fmla="*/ 1073 h 3394"/>
                      <a:gd name="T32" fmla="*/ 1842 w 2174"/>
                      <a:gd name="T33" fmla="*/ 983 h 3394"/>
                      <a:gd name="T34" fmla="*/ 1947 w 2174"/>
                      <a:gd name="T35" fmla="*/ 959 h 3394"/>
                      <a:gd name="T36" fmla="*/ 2086 w 2174"/>
                      <a:gd name="T37" fmla="*/ 805 h 3394"/>
                      <a:gd name="T38" fmla="*/ 2154 w 2174"/>
                      <a:gd name="T39" fmla="*/ 761 h 3394"/>
                      <a:gd name="T40" fmla="*/ 2174 w 2174"/>
                      <a:gd name="T41" fmla="*/ 403 h 3394"/>
                      <a:gd name="T42" fmla="*/ 2086 w 2174"/>
                      <a:gd name="T43" fmla="*/ 136 h 3394"/>
                      <a:gd name="T44" fmla="*/ 1999 w 2174"/>
                      <a:gd name="T45" fmla="*/ 201 h 3394"/>
                      <a:gd name="T46" fmla="*/ 1635 w 2174"/>
                      <a:gd name="T47" fmla="*/ 0 h 3394"/>
                      <a:gd name="T48" fmla="*/ 991 w 2174"/>
                      <a:gd name="T49" fmla="*/ 136 h 3394"/>
                      <a:gd name="T50" fmla="*/ 627 w 2174"/>
                      <a:gd name="T51" fmla="*/ 581 h 3394"/>
                      <a:gd name="T52" fmla="*/ 415 w 2174"/>
                      <a:gd name="T53" fmla="*/ 379 h 3394"/>
                      <a:gd name="T54" fmla="*/ 574 w 2174"/>
                      <a:gd name="T55" fmla="*/ 111 h 3394"/>
                      <a:gd name="T56" fmla="*/ 314 w 2174"/>
                      <a:gd name="T57" fmla="*/ 182 h 3394"/>
                      <a:gd name="T58" fmla="*/ 191 w 2174"/>
                      <a:gd name="T59" fmla="*/ 182 h 3394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2174"/>
                      <a:gd name="T91" fmla="*/ 0 h 3394"/>
                      <a:gd name="T92" fmla="*/ 2174 w 2174"/>
                      <a:gd name="T93" fmla="*/ 3394 h 3394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2174" h="3394">
                        <a:moveTo>
                          <a:pt x="191" y="182"/>
                        </a:moveTo>
                        <a:lnTo>
                          <a:pt x="242" y="270"/>
                        </a:lnTo>
                        <a:lnTo>
                          <a:pt x="159" y="424"/>
                        </a:lnTo>
                        <a:lnTo>
                          <a:pt x="242" y="514"/>
                        </a:lnTo>
                        <a:lnTo>
                          <a:pt x="139" y="627"/>
                        </a:lnTo>
                        <a:lnTo>
                          <a:pt x="208" y="940"/>
                        </a:lnTo>
                        <a:lnTo>
                          <a:pt x="208" y="1093"/>
                        </a:lnTo>
                        <a:lnTo>
                          <a:pt x="0" y="1272"/>
                        </a:lnTo>
                        <a:lnTo>
                          <a:pt x="226" y="2032"/>
                        </a:lnTo>
                        <a:lnTo>
                          <a:pt x="261" y="3194"/>
                        </a:lnTo>
                        <a:lnTo>
                          <a:pt x="1424" y="3394"/>
                        </a:lnTo>
                        <a:lnTo>
                          <a:pt x="1406" y="3037"/>
                        </a:lnTo>
                        <a:lnTo>
                          <a:pt x="1323" y="2571"/>
                        </a:lnTo>
                        <a:lnTo>
                          <a:pt x="1180" y="1965"/>
                        </a:lnTo>
                        <a:lnTo>
                          <a:pt x="1165" y="1699"/>
                        </a:lnTo>
                        <a:lnTo>
                          <a:pt x="1668" y="1073"/>
                        </a:lnTo>
                        <a:lnTo>
                          <a:pt x="1842" y="983"/>
                        </a:lnTo>
                        <a:lnTo>
                          <a:pt x="1947" y="959"/>
                        </a:lnTo>
                        <a:lnTo>
                          <a:pt x="2086" y="805"/>
                        </a:lnTo>
                        <a:lnTo>
                          <a:pt x="2154" y="761"/>
                        </a:lnTo>
                        <a:lnTo>
                          <a:pt x="2174" y="403"/>
                        </a:lnTo>
                        <a:lnTo>
                          <a:pt x="2086" y="136"/>
                        </a:lnTo>
                        <a:lnTo>
                          <a:pt x="1999" y="201"/>
                        </a:lnTo>
                        <a:lnTo>
                          <a:pt x="1635" y="0"/>
                        </a:lnTo>
                        <a:lnTo>
                          <a:pt x="991" y="136"/>
                        </a:lnTo>
                        <a:lnTo>
                          <a:pt x="627" y="581"/>
                        </a:lnTo>
                        <a:lnTo>
                          <a:pt x="415" y="379"/>
                        </a:lnTo>
                        <a:lnTo>
                          <a:pt x="574" y="111"/>
                        </a:lnTo>
                        <a:lnTo>
                          <a:pt x="314" y="182"/>
                        </a:lnTo>
                        <a:lnTo>
                          <a:pt x="191" y="182"/>
                        </a:lnTo>
                        <a:close/>
                      </a:path>
                    </a:pathLst>
                  </a:custGeom>
                  <a:solidFill>
                    <a:srgbClr val="FFEA00"/>
                  </a:solidFill>
                  <a:ln w="0">
                    <a:solidFill>
                      <a:srgbClr val="FFEA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8469" name="Freeform 43"/>
                  <p:cNvSpPr>
                    <a:spLocks/>
                  </p:cNvSpPr>
                  <p:nvPr/>
                </p:nvSpPr>
                <p:spPr bwMode="auto">
                  <a:xfrm>
                    <a:off x="3663" y="1487"/>
                    <a:ext cx="69" cy="92"/>
                  </a:xfrm>
                  <a:custGeom>
                    <a:avLst/>
                    <a:gdLst>
                      <a:gd name="T0" fmla="*/ 0 w 556"/>
                      <a:gd name="T1" fmla="*/ 90 h 738"/>
                      <a:gd name="T2" fmla="*/ 226 w 556"/>
                      <a:gd name="T3" fmla="*/ 0 h 738"/>
                      <a:gd name="T4" fmla="*/ 540 w 556"/>
                      <a:gd name="T5" fmla="*/ 156 h 738"/>
                      <a:gd name="T6" fmla="*/ 556 w 556"/>
                      <a:gd name="T7" fmla="*/ 378 h 738"/>
                      <a:gd name="T8" fmla="*/ 505 w 556"/>
                      <a:gd name="T9" fmla="*/ 580 h 738"/>
                      <a:gd name="T10" fmla="*/ 209 w 556"/>
                      <a:gd name="T11" fmla="*/ 738 h 738"/>
                      <a:gd name="T12" fmla="*/ 191 w 556"/>
                      <a:gd name="T13" fmla="*/ 626 h 738"/>
                      <a:gd name="T14" fmla="*/ 191 w 556"/>
                      <a:gd name="T15" fmla="*/ 448 h 738"/>
                      <a:gd name="T16" fmla="*/ 123 w 556"/>
                      <a:gd name="T17" fmla="*/ 180 h 738"/>
                      <a:gd name="T18" fmla="*/ 0 w 556"/>
                      <a:gd name="T19" fmla="*/ 90 h 7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556"/>
                      <a:gd name="T31" fmla="*/ 0 h 738"/>
                      <a:gd name="T32" fmla="*/ 556 w 556"/>
                      <a:gd name="T33" fmla="*/ 738 h 73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556" h="738">
                        <a:moveTo>
                          <a:pt x="0" y="90"/>
                        </a:moveTo>
                        <a:lnTo>
                          <a:pt x="226" y="0"/>
                        </a:lnTo>
                        <a:lnTo>
                          <a:pt x="540" y="156"/>
                        </a:lnTo>
                        <a:lnTo>
                          <a:pt x="556" y="378"/>
                        </a:lnTo>
                        <a:lnTo>
                          <a:pt x="505" y="580"/>
                        </a:lnTo>
                        <a:lnTo>
                          <a:pt x="209" y="738"/>
                        </a:lnTo>
                        <a:lnTo>
                          <a:pt x="191" y="626"/>
                        </a:lnTo>
                        <a:lnTo>
                          <a:pt x="191" y="448"/>
                        </a:lnTo>
                        <a:lnTo>
                          <a:pt x="123" y="180"/>
                        </a:lnTo>
                        <a:lnTo>
                          <a:pt x="0" y="90"/>
                        </a:lnTo>
                        <a:close/>
                      </a:path>
                    </a:pathLst>
                  </a:custGeom>
                  <a:solidFill>
                    <a:srgbClr val="0CC10C"/>
                  </a:solidFill>
                  <a:ln w="0">
                    <a:solidFill>
                      <a:srgbClr val="0CC10C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8470" name="Freeform 44"/>
                  <p:cNvSpPr>
                    <a:spLocks/>
                  </p:cNvSpPr>
                  <p:nvPr/>
                </p:nvSpPr>
                <p:spPr bwMode="auto">
                  <a:xfrm>
                    <a:off x="3717" y="1376"/>
                    <a:ext cx="57" cy="80"/>
                  </a:xfrm>
                  <a:custGeom>
                    <a:avLst/>
                    <a:gdLst>
                      <a:gd name="T0" fmla="*/ 0 w 455"/>
                      <a:gd name="T1" fmla="*/ 646 h 646"/>
                      <a:gd name="T2" fmla="*/ 194 w 455"/>
                      <a:gd name="T3" fmla="*/ 0 h 646"/>
                      <a:gd name="T4" fmla="*/ 455 w 455"/>
                      <a:gd name="T5" fmla="*/ 134 h 646"/>
                      <a:gd name="T6" fmla="*/ 314 w 455"/>
                      <a:gd name="T7" fmla="*/ 512 h 646"/>
                      <a:gd name="T8" fmla="*/ 0 w 455"/>
                      <a:gd name="T9" fmla="*/ 646 h 64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55"/>
                      <a:gd name="T16" fmla="*/ 0 h 646"/>
                      <a:gd name="T17" fmla="*/ 455 w 455"/>
                      <a:gd name="T18" fmla="*/ 646 h 64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55" h="646">
                        <a:moveTo>
                          <a:pt x="0" y="646"/>
                        </a:moveTo>
                        <a:lnTo>
                          <a:pt x="194" y="0"/>
                        </a:lnTo>
                        <a:lnTo>
                          <a:pt x="455" y="134"/>
                        </a:lnTo>
                        <a:lnTo>
                          <a:pt x="314" y="512"/>
                        </a:lnTo>
                        <a:lnTo>
                          <a:pt x="0" y="646"/>
                        </a:lnTo>
                        <a:close/>
                      </a:path>
                    </a:pathLst>
                  </a:custGeom>
                  <a:solidFill>
                    <a:srgbClr val="0CC10C"/>
                  </a:solidFill>
                  <a:ln w="0">
                    <a:solidFill>
                      <a:srgbClr val="0CC10C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8471" name="Freeform 45"/>
                  <p:cNvSpPr>
                    <a:spLocks/>
                  </p:cNvSpPr>
                  <p:nvPr/>
                </p:nvSpPr>
                <p:spPr bwMode="auto">
                  <a:xfrm>
                    <a:off x="3593" y="1784"/>
                    <a:ext cx="206" cy="289"/>
                  </a:xfrm>
                  <a:custGeom>
                    <a:avLst/>
                    <a:gdLst>
                      <a:gd name="T0" fmla="*/ 0 w 1651"/>
                      <a:gd name="T1" fmla="*/ 0 h 2313"/>
                      <a:gd name="T2" fmla="*/ 72 w 1651"/>
                      <a:gd name="T3" fmla="*/ 622 h 2313"/>
                      <a:gd name="T4" fmla="*/ 205 w 1651"/>
                      <a:gd name="T5" fmla="*/ 763 h 2313"/>
                      <a:gd name="T6" fmla="*/ 1224 w 1651"/>
                      <a:gd name="T7" fmla="*/ 1551 h 2313"/>
                      <a:gd name="T8" fmla="*/ 1317 w 1651"/>
                      <a:gd name="T9" fmla="*/ 1740 h 2313"/>
                      <a:gd name="T10" fmla="*/ 1057 w 1651"/>
                      <a:gd name="T11" fmla="*/ 2147 h 2313"/>
                      <a:gd name="T12" fmla="*/ 908 w 1651"/>
                      <a:gd name="T13" fmla="*/ 2287 h 2313"/>
                      <a:gd name="T14" fmla="*/ 1020 w 1651"/>
                      <a:gd name="T15" fmla="*/ 2313 h 2313"/>
                      <a:gd name="T16" fmla="*/ 1374 w 1651"/>
                      <a:gd name="T17" fmla="*/ 2216 h 2313"/>
                      <a:gd name="T18" fmla="*/ 1651 w 1651"/>
                      <a:gd name="T19" fmla="*/ 1882 h 2313"/>
                      <a:gd name="T20" fmla="*/ 1446 w 1651"/>
                      <a:gd name="T21" fmla="*/ 1551 h 2313"/>
                      <a:gd name="T22" fmla="*/ 1187 w 1651"/>
                      <a:gd name="T23" fmla="*/ 1048 h 2313"/>
                      <a:gd name="T24" fmla="*/ 925 w 1651"/>
                      <a:gd name="T25" fmla="*/ 691 h 2313"/>
                      <a:gd name="T26" fmla="*/ 778 w 1651"/>
                      <a:gd name="T27" fmla="*/ 550 h 2313"/>
                      <a:gd name="T28" fmla="*/ 574 w 1651"/>
                      <a:gd name="T29" fmla="*/ 477 h 2313"/>
                      <a:gd name="T30" fmla="*/ 556 w 1651"/>
                      <a:gd name="T31" fmla="*/ 191 h 2313"/>
                      <a:gd name="T32" fmla="*/ 277 w 1651"/>
                      <a:gd name="T33" fmla="*/ 143 h 2313"/>
                      <a:gd name="T34" fmla="*/ 0 w 1651"/>
                      <a:gd name="T35" fmla="*/ 0 h 2313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651"/>
                      <a:gd name="T55" fmla="*/ 0 h 2313"/>
                      <a:gd name="T56" fmla="*/ 1651 w 1651"/>
                      <a:gd name="T57" fmla="*/ 2313 h 2313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651" h="2313">
                        <a:moveTo>
                          <a:pt x="0" y="0"/>
                        </a:moveTo>
                        <a:lnTo>
                          <a:pt x="72" y="622"/>
                        </a:lnTo>
                        <a:lnTo>
                          <a:pt x="205" y="763"/>
                        </a:lnTo>
                        <a:lnTo>
                          <a:pt x="1224" y="1551"/>
                        </a:lnTo>
                        <a:lnTo>
                          <a:pt x="1317" y="1740"/>
                        </a:lnTo>
                        <a:lnTo>
                          <a:pt x="1057" y="2147"/>
                        </a:lnTo>
                        <a:lnTo>
                          <a:pt x="908" y="2287"/>
                        </a:lnTo>
                        <a:lnTo>
                          <a:pt x="1020" y="2313"/>
                        </a:lnTo>
                        <a:lnTo>
                          <a:pt x="1374" y="2216"/>
                        </a:lnTo>
                        <a:lnTo>
                          <a:pt x="1651" y="1882"/>
                        </a:lnTo>
                        <a:lnTo>
                          <a:pt x="1446" y="1551"/>
                        </a:lnTo>
                        <a:lnTo>
                          <a:pt x="1187" y="1048"/>
                        </a:lnTo>
                        <a:lnTo>
                          <a:pt x="925" y="691"/>
                        </a:lnTo>
                        <a:lnTo>
                          <a:pt x="778" y="550"/>
                        </a:lnTo>
                        <a:lnTo>
                          <a:pt x="574" y="477"/>
                        </a:lnTo>
                        <a:lnTo>
                          <a:pt x="556" y="191"/>
                        </a:lnTo>
                        <a:lnTo>
                          <a:pt x="277" y="14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C98E"/>
                  </a:solidFill>
                  <a:ln w="0">
                    <a:solidFill>
                      <a:srgbClr val="FFC98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8472" name="Freeform 46"/>
                  <p:cNvSpPr>
                    <a:spLocks/>
                  </p:cNvSpPr>
                  <p:nvPr/>
                </p:nvSpPr>
                <p:spPr bwMode="auto">
                  <a:xfrm>
                    <a:off x="3261" y="1682"/>
                    <a:ext cx="179" cy="328"/>
                  </a:xfrm>
                  <a:custGeom>
                    <a:avLst/>
                    <a:gdLst>
                      <a:gd name="T0" fmla="*/ 1076 w 1429"/>
                      <a:gd name="T1" fmla="*/ 0 h 2624"/>
                      <a:gd name="T2" fmla="*/ 465 w 1429"/>
                      <a:gd name="T3" fmla="*/ 1023 h 2624"/>
                      <a:gd name="T4" fmla="*/ 187 w 1429"/>
                      <a:gd name="T5" fmla="*/ 1572 h 2624"/>
                      <a:gd name="T6" fmla="*/ 0 w 1429"/>
                      <a:gd name="T7" fmla="*/ 2026 h 2624"/>
                      <a:gd name="T8" fmla="*/ 56 w 1429"/>
                      <a:gd name="T9" fmla="*/ 2624 h 2624"/>
                      <a:gd name="T10" fmla="*/ 297 w 1429"/>
                      <a:gd name="T11" fmla="*/ 2597 h 2624"/>
                      <a:gd name="T12" fmla="*/ 263 w 1429"/>
                      <a:gd name="T13" fmla="*/ 2334 h 2624"/>
                      <a:gd name="T14" fmla="*/ 297 w 1429"/>
                      <a:gd name="T15" fmla="*/ 2026 h 2624"/>
                      <a:gd name="T16" fmla="*/ 408 w 1429"/>
                      <a:gd name="T17" fmla="*/ 1714 h 2624"/>
                      <a:gd name="T18" fmla="*/ 669 w 1429"/>
                      <a:gd name="T19" fmla="*/ 1359 h 2624"/>
                      <a:gd name="T20" fmla="*/ 1185 w 1429"/>
                      <a:gd name="T21" fmla="*/ 713 h 2624"/>
                      <a:gd name="T22" fmla="*/ 1429 w 1429"/>
                      <a:gd name="T23" fmla="*/ 166 h 2624"/>
                      <a:gd name="T24" fmla="*/ 1282 w 1429"/>
                      <a:gd name="T25" fmla="*/ 23 h 2624"/>
                      <a:gd name="T26" fmla="*/ 1076 w 1429"/>
                      <a:gd name="T27" fmla="*/ 0 h 262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429"/>
                      <a:gd name="T43" fmla="*/ 0 h 2624"/>
                      <a:gd name="T44" fmla="*/ 1429 w 1429"/>
                      <a:gd name="T45" fmla="*/ 2624 h 262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429" h="2624">
                        <a:moveTo>
                          <a:pt x="1076" y="0"/>
                        </a:moveTo>
                        <a:lnTo>
                          <a:pt x="465" y="1023"/>
                        </a:lnTo>
                        <a:lnTo>
                          <a:pt x="187" y="1572"/>
                        </a:lnTo>
                        <a:lnTo>
                          <a:pt x="0" y="2026"/>
                        </a:lnTo>
                        <a:lnTo>
                          <a:pt x="56" y="2624"/>
                        </a:lnTo>
                        <a:lnTo>
                          <a:pt x="297" y="2597"/>
                        </a:lnTo>
                        <a:lnTo>
                          <a:pt x="263" y="2334"/>
                        </a:lnTo>
                        <a:lnTo>
                          <a:pt x="297" y="2026"/>
                        </a:lnTo>
                        <a:lnTo>
                          <a:pt x="408" y="1714"/>
                        </a:lnTo>
                        <a:lnTo>
                          <a:pt x="669" y="1359"/>
                        </a:lnTo>
                        <a:lnTo>
                          <a:pt x="1185" y="713"/>
                        </a:lnTo>
                        <a:lnTo>
                          <a:pt x="1429" y="166"/>
                        </a:lnTo>
                        <a:lnTo>
                          <a:pt x="1282" y="23"/>
                        </a:lnTo>
                        <a:lnTo>
                          <a:pt x="1076" y="0"/>
                        </a:lnTo>
                        <a:close/>
                      </a:path>
                    </a:pathLst>
                  </a:custGeom>
                  <a:solidFill>
                    <a:srgbClr val="FFC98E"/>
                  </a:solidFill>
                  <a:ln w="0">
                    <a:solidFill>
                      <a:srgbClr val="FFC98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8473" name="Freeform 47"/>
                  <p:cNvSpPr>
                    <a:spLocks/>
                  </p:cNvSpPr>
                  <p:nvPr/>
                </p:nvSpPr>
                <p:spPr bwMode="auto">
                  <a:xfrm>
                    <a:off x="3373" y="1620"/>
                    <a:ext cx="340" cy="196"/>
                  </a:xfrm>
                  <a:custGeom>
                    <a:avLst/>
                    <a:gdLst>
                      <a:gd name="T0" fmla="*/ 0 w 2722"/>
                      <a:gd name="T1" fmla="*/ 359 h 1573"/>
                      <a:gd name="T2" fmla="*/ 831 w 2722"/>
                      <a:gd name="T3" fmla="*/ 23 h 1573"/>
                      <a:gd name="T4" fmla="*/ 1092 w 2722"/>
                      <a:gd name="T5" fmla="*/ 23 h 1573"/>
                      <a:gd name="T6" fmla="*/ 1260 w 2722"/>
                      <a:gd name="T7" fmla="*/ 214 h 1573"/>
                      <a:gd name="T8" fmla="*/ 1760 w 2722"/>
                      <a:gd name="T9" fmla="*/ 311 h 1573"/>
                      <a:gd name="T10" fmla="*/ 2558 w 2722"/>
                      <a:gd name="T11" fmla="*/ 0 h 1573"/>
                      <a:gd name="T12" fmla="*/ 2722 w 2722"/>
                      <a:gd name="T13" fmla="*/ 1360 h 1573"/>
                      <a:gd name="T14" fmla="*/ 2371 w 2722"/>
                      <a:gd name="T15" fmla="*/ 1573 h 1573"/>
                      <a:gd name="T16" fmla="*/ 1703 w 2722"/>
                      <a:gd name="T17" fmla="*/ 1336 h 1573"/>
                      <a:gd name="T18" fmla="*/ 1165 w 2722"/>
                      <a:gd name="T19" fmla="*/ 1002 h 1573"/>
                      <a:gd name="T20" fmla="*/ 629 w 2722"/>
                      <a:gd name="T21" fmla="*/ 787 h 1573"/>
                      <a:gd name="T22" fmla="*/ 183 w 2722"/>
                      <a:gd name="T23" fmla="*/ 596 h 1573"/>
                      <a:gd name="T24" fmla="*/ 73 w 2722"/>
                      <a:gd name="T25" fmla="*/ 453 h 1573"/>
                      <a:gd name="T26" fmla="*/ 0 w 2722"/>
                      <a:gd name="T27" fmla="*/ 359 h 1573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2722"/>
                      <a:gd name="T43" fmla="*/ 0 h 1573"/>
                      <a:gd name="T44" fmla="*/ 2722 w 2722"/>
                      <a:gd name="T45" fmla="*/ 1573 h 1573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2722" h="1573">
                        <a:moveTo>
                          <a:pt x="0" y="359"/>
                        </a:moveTo>
                        <a:lnTo>
                          <a:pt x="831" y="23"/>
                        </a:lnTo>
                        <a:lnTo>
                          <a:pt x="1092" y="23"/>
                        </a:lnTo>
                        <a:lnTo>
                          <a:pt x="1260" y="214"/>
                        </a:lnTo>
                        <a:lnTo>
                          <a:pt x="1760" y="311"/>
                        </a:lnTo>
                        <a:lnTo>
                          <a:pt x="2558" y="0"/>
                        </a:lnTo>
                        <a:lnTo>
                          <a:pt x="2722" y="1360"/>
                        </a:lnTo>
                        <a:lnTo>
                          <a:pt x="2371" y="1573"/>
                        </a:lnTo>
                        <a:lnTo>
                          <a:pt x="1703" y="1336"/>
                        </a:lnTo>
                        <a:lnTo>
                          <a:pt x="1165" y="1002"/>
                        </a:lnTo>
                        <a:lnTo>
                          <a:pt x="629" y="787"/>
                        </a:lnTo>
                        <a:lnTo>
                          <a:pt x="183" y="596"/>
                        </a:lnTo>
                        <a:lnTo>
                          <a:pt x="73" y="453"/>
                        </a:lnTo>
                        <a:lnTo>
                          <a:pt x="0" y="359"/>
                        </a:lnTo>
                        <a:close/>
                      </a:path>
                    </a:pathLst>
                  </a:custGeom>
                  <a:solidFill>
                    <a:srgbClr val="0CC10C"/>
                  </a:solidFill>
                  <a:ln w="0">
                    <a:solidFill>
                      <a:srgbClr val="0CC10C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8474" name="Freeform 48"/>
                  <p:cNvSpPr>
                    <a:spLocks/>
                  </p:cNvSpPr>
                  <p:nvPr/>
                </p:nvSpPr>
                <p:spPr bwMode="auto">
                  <a:xfrm>
                    <a:off x="3694" y="1053"/>
                    <a:ext cx="63" cy="84"/>
                  </a:xfrm>
                  <a:custGeom>
                    <a:avLst/>
                    <a:gdLst>
                      <a:gd name="T0" fmla="*/ 281 w 503"/>
                      <a:gd name="T1" fmla="*/ 0 h 668"/>
                      <a:gd name="T2" fmla="*/ 94 w 503"/>
                      <a:gd name="T3" fmla="*/ 120 h 668"/>
                      <a:gd name="T4" fmla="*/ 0 w 503"/>
                      <a:gd name="T5" fmla="*/ 290 h 668"/>
                      <a:gd name="T6" fmla="*/ 0 w 503"/>
                      <a:gd name="T7" fmla="*/ 503 h 668"/>
                      <a:gd name="T8" fmla="*/ 131 w 503"/>
                      <a:gd name="T9" fmla="*/ 668 h 668"/>
                      <a:gd name="T10" fmla="*/ 503 w 503"/>
                      <a:gd name="T11" fmla="*/ 97 h 668"/>
                      <a:gd name="T12" fmla="*/ 111 w 503"/>
                      <a:gd name="T13" fmla="*/ 454 h 668"/>
                      <a:gd name="T14" fmla="*/ 428 w 503"/>
                      <a:gd name="T15" fmla="*/ 26 h 668"/>
                      <a:gd name="T16" fmla="*/ 111 w 503"/>
                      <a:gd name="T17" fmla="*/ 263 h 668"/>
                      <a:gd name="T18" fmla="*/ 281 w 503"/>
                      <a:gd name="T19" fmla="*/ 0 h 66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503"/>
                      <a:gd name="T31" fmla="*/ 0 h 668"/>
                      <a:gd name="T32" fmla="*/ 503 w 503"/>
                      <a:gd name="T33" fmla="*/ 668 h 66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503" h="668">
                        <a:moveTo>
                          <a:pt x="281" y="0"/>
                        </a:moveTo>
                        <a:lnTo>
                          <a:pt x="94" y="120"/>
                        </a:lnTo>
                        <a:lnTo>
                          <a:pt x="0" y="290"/>
                        </a:lnTo>
                        <a:lnTo>
                          <a:pt x="0" y="503"/>
                        </a:lnTo>
                        <a:lnTo>
                          <a:pt x="131" y="668"/>
                        </a:lnTo>
                        <a:lnTo>
                          <a:pt x="503" y="97"/>
                        </a:lnTo>
                        <a:lnTo>
                          <a:pt x="111" y="454"/>
                        </a:lnTo>
                        <a:lnTo>
                          <a:pt x="428" y="26"/>
                        </a:lnTo>
                        <a:lnTo>
                          <a:pt x="111" y="263"/>
                        </a:lnTo>
                        <a:lnTo>
                          <a:pt x="28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8475" name="Freeform 49"/>
                  <p:cNvSpPr>
                    <a:spLocks/>
                  </p:cNvSpPr>
                  <p:nvPr/>
                </p:nvSpPr>
                <p:spPr bwMode="auto">
                  <a:xfrm>
                    <a:off x="3806" y="1059"/>
                    <a:ext cx="90" cy="99"/>
                  </a:xfrm>
                  <a:custGeom>
                    <a:avLst/>
                    <a:gdLst>
                      <a:gd name="T0" fmla="*/ 259 w 722"/>
                      <a:gd name="T1" fmla="*/ 24 h 789"/>
                      <a:gd name="T2" fmla="*/ 111 w 722"/>
                      <a:gd name="T3" fmla="*/ 146 h 789"/>
                      <a:gd name="T4" fmla="*/ 0 w 722"/>
                      <a:gd name="T5" fmla="*/ 358 h 789"/>
                      <a:gd name="T6" fmla="*/ 19 w 722"/>
                      <a:gd name="T7" fmla="*/ 526 h 789"/>
                      <a:gd name="T8" fmla="*/ 92 w 722"/>
                      <a:gd name="T9" fmla="*/ 692 h 789"/>
                      <a:gd name="T10" fmla="*/ 204 w 722"/>
                      <a:gd name="T11" fmla="*/ 789 h 789"/>
                      <a:gd name="T12" fmla="*/ 687 w 722"/>
                      <a:gd name="T13" fmla="*/ 526 h 789"/>
                      <a:gd name="T14" fmla="*/ 703 w 722"/>
                      <a:gd name="T15" fmla="*/ 383 h 789"/>
                      <a:gd name="T16" fmla="*/ 222 w 722"/>
                      <a:gd name="T17" fmla="*/ 646 h 789"/>
                      <a:gd name="T18" fmla="*/ 184 w 722"/>
                      <a:gd name="T19" fmla="*/ 597 h 789"/>
                      <a:gd name="T20" fmla="*/ 722 w 722"/>
                      <a:gd name="T21" fmla="*/ 215 h 789"/>
                      <a:gd name="T22" fmla="*/ 628 w 722"/>
                      <a:gd name="T23" fmla="*/ 146 h 789"/>
                      <a:gd name="T24" fmla="*/ 184 w 722"/>
                      <a:gd name="T25" fmla="*/ 431 h 789"/>
                      <a:gd name="T26" fmla="*/ 204 w 722"/>
                      <a:gd name="T27" fmla="*/ 337 h 789"/>
                      <a:gd name="T28" fmla="*/ 498 w 722"/>
                      <a:gd name="T29" fmla="*/ 49 h 789"/>
                      <a:gd name="T30" fmla="*/ 408 w 722"/>
                      <a:gd name="T31" fmla="*/ 0 h 789"/>
                      <a:gd name="T32" fmla="*/ 259 w 722"/>
                      <a:gd name="T33" fmla="*/ 24 h 789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722"/>
                      <a:gd name="T52" fmla="*/ 0 h 789"/>
                      <a:gd name="T53" fmla="*/ 722 w 722"/>
                      <a:gd name="T54" fmla="*/ 789 h 789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722" h="789">
                        <a:moveTo>
                          <a:pt x="259" y="24"/>
                        </a:moveTo>
                        <a:lnTo>
                          <a:pt x="111" y="146"/>
                        </a:lnTo>
                        <a:lnTo>
                          <a:pt x="0" y="358"/>
                        </a:lnTo>
                        <a:lnTo>
                          <a:pt x="19" y="526"/>
                        </a:lnTo>
                        <a:lnTo>
                          <a:pt x="92" y="692"/>
                        </a:lnTo>
                        <a:lnTo>
                          <a:pt x="204" y="789"/>
                        </a:lnTo>
                        <a:lnTo>
                          <a:pt x="687" y="526"/>
                        </a:lnTo>
                        <a:lnTo>
                          <a:pt x="703" y="383"/>
                        </a:lnTo>
                        <a:lnTo>
                          <a:pt x="222" y="646"/>
                        </a:lnTo>
                        <a:lnTo>
                          <a:pt x="184" y="597"/>
                        </a:lnTo>
                        <a:lnTo>
                          <a:pt x="722" y="215"/>
                        </a:lnTo>
                        <a:lnTo>
                          <a:pt x="628" y="146"/>
                        </a:lnTo>
                        <a:lnTo>
                          <a:pt x="184" y="431"/>
                        </a:lnTo>
                        <a:lnTo>
                          <a:pt x="204" y="337"/>
                        </a:lnTo>
                        <a:lnTo>
                          <a:pt x="498" y="49"/>
                        </a:lnTo>
                        <a:lnTo>
                          <a:pt x="408" y="0"/>
                        </a:lnTo>
                        <a:lnTo>
                          <a:pt x="259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8476" name="Freeform 50"/>
                  <p:cNvSpPr>
                    <a:spLocks/>
                  </p:cNvSpPr>
                  <p:nvPr/>
                </p:nvSpPr>
                <p:spPr bwMode="auto">
                  <a:xfrm>
                    <a:off x="3725" y="1214"/>
                    <a:ext cx="90" cy="39"/>
                  </a:xfrm>
                  <a:custGeom>
                    <a:avLst/>
                    <a:gdLst>
                      <a:gd name="T0" fmla="*/ 38 w 723"/>
                      <a:gd name="T1" fmla="*/ 0 h 310"/>
                      <a:gd name="T2" fmla="*/ 332 w 723"/>
                      <a:gd name="T3" fmla="*/ 24 h 310"/>
                      <a:gd name="T4" fmla="*/ 557 w 723"/>
                      <a:gd name="T5" fmla="*/ 119 h 310"/>
                      <a:gd name="T6" fmla="*/ 723 w 723"/>
                      <a:gd name="T7" fmla="*/ 239 h 310"/>
                      <a:gd name="T8" fmla="*/ 518 w 723"/>
                      <a:gd name="T9" fmla="*/ 310 h 310"/>
                      <a:gd name="T10" fmla="*/ 223 w 723"/>
                      <a:gd name="T11" fmla="*/ 310 h 310"/>
                      <a:gd name="T12" fmla="*/ 0 w 723"/>
                      <a:gd name="T13" fmla="*/ 167 h 310"/>
                      <a:gd name="T14" fmla="*/ 38 w 723"/>
                      <a:gd name="T15" fmla="*/ 0 h 31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723"/>
                      <a:gd name="T25" fmla="*/ 0 h 310"/>
                      <a:gd name="T26" fmla="*/ 723 w 723"/>
                      <a:gd name="T27" fmla="*/ 310 h 31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723" h="310">
                        <a:moveTo>
                          <a:pt x="38" y="0"/>
                        </a:moveTo>
                        <a:lnTo>
                          <a:pt x="332" y="24"/>
                        </a:lnTo>
                        <a:lnTo>
                          <a:pt x="557" y="119"/>
                        </a:lnTo>
                        <a:lnTo>
                          <a:pt x="723" y="239"/>
                        </a:lnTo>
                        <a:lnTo>
                          <a:pt x="518" y="310"/>
                        </a:lnTo>
                        <a:lnTo>
                          <a:pt x="223" y="310"/>
                        </a:lnTo>
                        <a:lnTo>
                          <a:pt x="0" y="167"/>
                        </a:lnTo>
                        <a:lnTo>
                          <a:pt x="3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8477" name="Freeform 51"/>
                  <p:cNvSpPr>
                    <a:spLocks/>
                  </p:cNvSpPr>
                  <p:nvPr/>
                </p:nvSpPr>
                <p:spPr bwMode="auto">
                  <a:xfrm>
                    <a:off x="3559" y="598"/>
                    <a:ext cx="184" cy="67"/>
                  </a:xfrm>
                  <a:custGeom>
                    <a:avLst/>
                    <a:gdLst>
                      <a:gd name="T0" fmla="*/ 0 w 1472"/>
                      <a:gd name="T1" fmla="*/ 88 h 529"/>
                      <a:gd name="T2" fmla="*/ 618 w 1472"/>
                      <a:gd name="T3" fmla="*/ 88 h 529"/>
                      <a:gd name="T4" fmla="*/ 1472 w 1472"/>
                      <a:gd name="T5" fmla="*/ 0 h 529"/>
                      <a:gd name="T6" fmla="*/ 446 w 1472"/>
                      <a:gd name="T7" fmla="*/ 310 h 529"/>
                      <a:gd name="T8" fmla="*/ 35 w 1472"/>
                      <a:gd name="T9" fmla="*/ 529 h 529"/>
                      <a:gd name="T10" fmla="*/ 0 w 1472"/>
                      <a:gd name="T11" fmla="*/ 220 h 529"/>
                      <a:gd name="T12" fmla="*/ 0 w 1472"/>
                      <a:gd name="T13" fmla="*/ 88 h 52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472"/>
                      <a:gd name="T22" fmla="*/ 0 h 529"/>
                      <a:gd name="T23" fmla="*/ 1472 w 1472"/>
                      <a:gd name="T24" fmla="*/ 529 h 529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472" h="529">
                        <a:moveTo>
                          <a:pt x="0" y="88"/>
                        </a:moveTo>
                        <a:lnTo>
                          <a:pt x="618" y="88"/>
                        </a:lnTo>
                        <a:lnTo>
                          <a:pt x="1472" y="0"/>
                        </a:lnTo>
                        <a:lnTo>
                          <a:pt x="446" y="310"/>
                        </a:lnTo>
                        <a:lnTo>
                          <a:pt x="35" y="529"/>
                        </a:lnTo>
                        <a:lnTo>
                          <a:pt x="0" y="220"/>
                        </a:lnTo>
                        <a:lnTo>
                          <a:pt x="0" y="8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8478" name="Freeform 52"/>
                  <p:cNvSpPr>
                    <a:spLocks/>
                  </p:cNvSpPr>
                  <p:nvPr/>
                </p:nvSpPr>
                <p:spPr bwMode="auto">
                  <a:xfrm>
                    <a:off x="3447" y="681"/>
                    <a:ext cx="214" cy="33"/>
                  </a:xfrm>
                  <a:custGeom>
                    <a:avLst/>
                    <a:gdLst>
                      <a:gd name="T0" fmla="*/ 0 w 1709"/>
                      <a:gd name="T1" fmla="*/ 88 h 264"/>
                      <a:gd name="T2" fmla="*/ 1709 w 1709"/>
                      <a:gd name="T3" fmla="*/ 0 h 264"/>
                      <a:gd name="T4" fmla="*/ 139 w 1709"/>
                      <a:gd name="T5" fmla="*/ 264 h 264"/>
                      <a:gd name="T6" fmla="*/ 0 w 1709"/>
                      <a:gd name="T7" fmla="*/ 88 h 26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709"/>
                      <a:gd name="T13" fmla="*/ 0 h 264"/>
                      <a:gd name="T14" fmla="*/ 1709 w 1709"/>
                      <a:gd name="T15" fmla="*/ 264 h 26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709" h="264">
                        <a:moveTo>
                          <a:pt x="0" y="88"/>
                        </a:moveTo>
                        <a:lnTo>
                          <a:pt x="1709" y="0"/>
                        </a:lnTo>
                        <a:lnTo>
                          <a:pt x="139" y="264"/>
                        </a:lnTo>
                        <a:lnTo>
                          <a:pt x="0" y="8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8479" name="Freeform 53"/>
                  <p:cNvSpPr>
                    <a:spLocks/>
                  </p:cNvSpPr>
                  <p:nvPr/>
                </p:nvSpPr>
                <p:spPr bwMode="auto">
                  <a:xfrm>
                    <a:off x="3338" y="680"/>
                    <a:ext cx="317" cy="247"/>
                  </a:xfrm>
                  <a:custGeom>
                    <a:avLst/>
                    <a:gdLst>
                      <a:gd name="T0" fmla="*/ 2532 w 2532"/>
                      <a:gd name="T1" fmla="*/ 0 h 1981"/>
                      <a:gd name="T2" fmla="*/ 1778 w 2532"/>
                      <a:gd name="T3" fmla="*/ 75 h 1981"/>
                      <a:gd name="T4" fmla="*/ 1055 w 2532"/>
                      <a:gd name="T5" fmla="*/ 38 h 1981"/>
                      <a:gd name="T6" fmla="*/ 693 w 2532"/>
                      <a:gd name="T7" fmla="*/ 38 h 1981"/>
                      <a:gd name="T8" fmla="*/ 994 w 2532"/>
                      <a:gd name="T9" fmla="*/ 310 h 1981"/>
                      <a:gd name="T10" fmla="*/ 272 w 2532"/>
                      <a:gd name="T11" fmla="*/ 466 h 1981"/>
                      <a:gd name="T12" fmla="*/ 576 w 2532"/>
                      <a:gd name="T13" fmla="*/ 738 h 1981"/>
                      <a:gd name="T14" fmla="*/ 361 w 2532"/>
                      <a:gd name="T15" fmla="*/ 815 h 1981"/>
                      <a:gd name="T16" fmla="*/ 454 w 2532"/>
                      <a:gd name="T17" fmla="*/ 1048 h 1981"/>
                      <a:gd name="T18" fmla="*/ 212 w 2532"/>
                      <a:gd name="T19" fmla="*/ 1087 h 1981"/>
                      <a:gd name="T20" fmla="*/ 422 w 2532"/>
                      <a:gd name="T21" fmla="*/ 1360 h 1981"/>
                      <a:gd name="T22" fmla="*/ 152 w 2532"/>
                      <a:gd name="T23" fmla="*/ 1478 h 1981"/>
                      <a:gd name="T24" fmla="*/ 272 w 2532"/>
                      <a:gd name="T25" fmla="*/ 1711 h 1981"/>
                      <a:gd name="T26" fmla="*/ 0 w 2532"/>
                      <a:gd name="T27" fmla="*/ 1867 h 1981"/>
                      <a:gd name="T28" fmla="*/ 92 w 2532"/>
                      <a:gd name="T29" fmla="*/ 1981 h 1981"/>
                      <a:gd name="T30" fmla="*/ 92 w 2532"/>
                      <a:gd name="T31" fmla="*/ 1867 h 1981"/>
                      <a:gd name="T32" fmla="*/ 394 w 2532"/>
                      <a:gd name="T33" fmla="*/ 1748 h 1981"/>
                      <a:gd name="T34" fmla="*/ 242 w 2532"/>
                      <a:gd name="T35" fmla="*/ 1515 h 1981"/>
                      <a:gd name="T36" fmla="*/ 484 w 2532"/>
                      <a:gd name="T37" fmla="*/ 1397 h 1981"/>
                      <a:gd name="T38" fmla="*/ 332 w 2532"/>
                      <a:gd name="T39" fmla="*/ 1167 h 1981"/>
                      <a:gd name="T40" fmla="*/ 544 w 2532"/>
                      <a:gd name="T41" fmla="*/ 1087 h 1981"/>
                      <a:gd name="T42" fmla="*/ 484 w 2532"/>
                      <a:gd name="T43" fmla="*/ 815 h 1981"/>
                      <a:gd name="T44" fmla="*/ 2081 w 2532"/>
                      <a:gd name="T45" fmla="*/ 584 h 1981"/>
                      <a:gd name="T46" fmla="*/ 602 w 2532"/>
                      <a:gd name="T47" fmla="*/ 699 h 1981"/>
                      <a:gd name="T48" fmla="*/ 422 w 2532"/>
                      <a:gd name="T49" fmla="*/ 506 h 1981"/>
                      <a:gd name="T50" fmla="*/ 2291 w 2532"/>
                      <a:gd name="T51" fmla="*/ 234 h 1981"/>
                      <a:gd name="T52" fmla="*/ 1117 w 2532"/>
                      <a:gd name="T53" fmla="*/ 310 h 1981"/>
                      <a:gd name="T54" fmla="*/ 906 w 2532"/>
                      <a:gd name="T55" fmla="*/ 75 h 1981"/>
                      <a:gd name="T56" fmla="*/ 1387 w 2532"/>
                      <a:gd name="T57" fmla="*/ 154 h 1981"/>
                      <a:gd name="T58" fmla="*/ 2051 w 2532"/>
                      <a:gd name="T59" fmla="*/ 75 h 1981"/>
                      <a:gd name="T60" fmla="*/ 2532 w 2532"/>
                      <a:gd name="T61" fmla="*/ 0 h 1981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2532"/>
                      <a:gd name="T94" fmla="*/ 0 h 1981"/>
                      <a:gd name="T95" fmla="*/ 2532 w 2532"/>
                      <a:gd name="T96" fmla="*/ 1981 h 1981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2532" h="1981">
                        <a:moveTo>
                          <a:pt x="2532" y="0"/>
                        </a:moveTo>
                        <a:lnTo>
                          <a:pt x="1778" y="75"/>
                        </a:lnTo>
                        <a:lnTo>
                          <a:pt x="1055" y="38"/>
                        </a:lnTo>
                        <a:lnTo>
                          <a:pt x="693" y="38"/>
                        </a:lnTo>
                        <a:lnTo>
                          <a:pt x="994" y="310"/>
                        </a:lnTo>
                        <a:lnTo>
                          <a:pt x="272" y="466"/>
                        </a:lnTo>
                        <a:lnTo>
                          <a:pt x="576" y="738"/>
                        </a:lnTo>
                        <a:lnTo>
                          <a:pt x="361" y="815"/>
                        </a:lnTo>
                        <a:lnTo>
                          <a:pt x="454" y="1048"/>
                        </a:lnTo>
                        <a:lnTo>
                          <a:pt x="212" y="1087"/>
                        </a:lnTo>
                        <a:lnTo>
                          <a:pt x="422" y="1360"/>
                        </a:lnTo>
                        <a:lnTo>
                          <a:pt x="152" y="1478"/>
                        </a:lnTo>
                        <a:lnTo>
                          <a:pt x="272" y="1711"/>
                        </a:lnTo>
                        <a:lnTo>
                          <a:pt x="0" y="1867"/>
                        </a:lnTo>
                        <a:lnTo>
                          <a:pt x="92" y="1981"/>
                        </a:lnTo>
                        <a:lnTo>
                          <a:pt x="92" y="1867"/>
                        </a:lnTo>
                        <a:lnTo>
                          <a:pt x="394" y="1748"/>
                        </a:lnTo>
                        <a:lnTo>
                          <a:pt x="242" y="1515"/>
                        </a:lnTo>
                        <a:lnTo>
                          <a:pt x="484" y="1397"/>
                        </a:lnTo>
                        <a:lnTo>
                          <a:pt x="332" y="1167"/>
                        </a:lnTo>
                        <a:lnTo>
                          <a:pt x="544" y="1087"/>
                        </a:lnTo>
                        <a:lnTo>
                          <a:pt x="484" y="815"/>
                        </a:lnTo>
                        <a:lnTo>
                          <a:pt x="2081" y="584"/>
                        </a:lnTo>
                        <a:lnTo>
                          <a:pt x="602" y="699"/>
                        </a:lnTo>
                        <a:lnTo>
                          <a:pt x="422" y="506"/>
                        </a:lnTo>
                        <a:lnTo>
                          <a:pt x="2291" y="234"/>
                        </a:lnTo>
                        <a:lnTo>
                          <a:pt x="1117" y="310"/>
                        </a:lnTo>
                        <a:lnTo>
                          <a:pt x="906" y="75"/>
                        </a:lnTo>
                        <a:lnTo>
                          <a:pt x="1387" y="154"/>
                        </a:lnTo>
                        <a:lnTo>
                          <a:pt x="2051" y="75"/>
                        </a:lnTo>
                        <a:lnTo>
                          <a:pt x="253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8480" name="Freeform 54"/>
                  <p:cNvSpPr>
                    <a:spLocks/>
                  </p:cNvSpPr>
                  <p:nvPr/>
                </p:nvSpPr>
                <p:spPr bwMode="auto">
                  <a:xfrm>
                    <a:off x="3225" y="927"/>
                    <a:ext cx="332" cy="132"/>
                  </a:xfrm>
                  <a:custGeom>
                    <a:avLst/>
                    <a:gdLst>
                      <a:gd name="T0" fmla="*/ 812 w 2652"/>
                      <a:gd name="T1" fmla="*/ 0 h 1052"/>
                      <a:gd name="T2" fmla="*/ 362 w 2652"/>
                      <a:gd name="T3" fmla="*/ 119 h 1052"/>
                      <a:gd name="T4" fmla="*/ 0 w 2652"/>
                      <a:gd name="T5" fmla="*/ 312 h 1052"/>
                      <a:gd name="T6" fmla="*/ 902 w 2652"/>
                      <a:gd name="T7" fmla="*/ 661 h 1052"/>
                      <a:gd name="T8" fmla="*/ 1206 w 2652"/>
                      <a:gd name="T9" fmla="*/ 584 h 1052"/>
                      <a:gd name="T10" fmla="*/ 1324 w 2652"/>
                      <a:gd name="T11" fmla="*/ 624 h 1052"/>
                      <a:gd name="T12" fmla="*/ 1748 w 2652"/>
                      <a:gd name="T13" fmla="*/ 624 h 1052"/>
                      <a:gd name="T14" fmla="*/ 1386 w 2652"/>
                      <a:gd name="T15" fmla="*/ 741 h 1052"/>
                      <a:gd name="T16" fmla="*/ 1478 w 2652"/>
                      <a:gd name="T17" fmla="*/ 896 h 1052"/>
                      <a:gd name="T18" fmla="*/ 2112 w 2652"/>
                      <a:gd name="T19" fmla="*/ 859 h 1052"/>
                      <a:gd name="T20" fmla="*/ 1748 w 2652"/>
                      <a:gd name="T21" fmla="*/ 935 h 1052"/>
                      <a:gd name="T22" fmla="*/ 1896 w 2652"/>
                      <a:gd name="T23" fmla="*/ 1052 h 1052"/>
                      <a:gd name="T24" fmla="*/ 2441 w 2652"/>
                      <a:gd name="T25" fmla="*/ 817 h 1052"/>
                      <a:gd name="T26" fmla="*/ 2410 w 2652"/>
                      <a:gd name="T27" fmla="*/ 661 h 1052"/>
                      <a:gd name="T28" fmla="*/ 2652 w 2652"/>
                      <a:gd name="T29" fmla="*/ 545 h 1052"/>
                      <a:gd name="T30" fmla="*/ 2472 w 2652"/>
                      <a:gd name="T31" fmla="*/ 507 h 1052"/>
                      <a:gd name="T32" fmla="*/ 2652 w 2652"/>
                      <a:gd name="T33" fmla="*/ 389 h 1052"/>
                      <a:gd name="T34" fmla="*/ 2562 w 2652"/>
                      <a:gd name="T35" fmla="*/ 312 h 1052"/>
                      <a:gd name="T36" fmla="*/ 1748 w 2652"/>
                      <a:gd name="T37" fmla="*/ 389 h 1052"/>
                      <a:gd name="T38" fmla="*/ 1144 w 2652"/>
                      <a:gd name="T39" fmla="*/ 545 h 1052"/>
                      <a:gd name="T40" fmla="*/ 962 w 2652"/>
                      <a:gd name="T41" fmla="*/ 584 h 1052"/>
                      <a:gd name="T42" fmla="*/ 90 w 2652"/>
                      <a:gd name="T43" fmla="*/ 312 h 1052"/>
                      <a:gd name="T44" fmla="*/ 512 w 2652"/>
                      <a:gd name="T45" fmla="*/ 119 h 1052"/>
                      <a:gd name="T46" fmla="*/ 812 w 2652"/>
                      <a:gd name="T47" fmla="*/ 0 h 1052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2652"/>
                      <a:gd name="T73" fmla="*/ 0 h 1052"/>
                      <a:gd name="T74" fmla="*/ 2652 w 2652"/>
                      <a:gd name="T75" fmla="*/ 1052 h 1052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2652" h="1052">
                        <a:moveTo>
                          <a:pt x="812" y="0"/>
                        </a:moveTo>
                        <a:lnTo>
                          <a:pt x="362" y="119"/>
                        </a:lnTo>
                        <a:lnTo>
                          <a:pt x="0" y="312"/>
                        </a:lnTo>
                        <a:lnTo>
                          <a:pt x="902" y="661"/>
                        </a:lnTo>
                        <a:lnTo>
                          <a:pt x="1206" y="584"/>
                        </a:lnTo>
                        <a:lnTo>
                          <a:pt x="1324" y="624"/>
                        </a:lnTo>
                        <a:lnTo>
                          <a:pt x="1748" y="624"/>
                        </a:lnTo>
                        <a:lnTo>
                          <a:pt x="1386" y="741"/>
                        </a:lnTo>
                        <a:lnTo>
                          <a:pt x="1478" y="896"/>
                        </a:lnTo>
                        <a:lnTo>
                          <a:pt x="2112" y="859"/>
                        </a:lnTo>
                        <a:lnTo>
                          <a:pt x="1748" y="935"/>
                        </a:lnTo>
                        <a:lnTo>
                          <a:pt x="1896" y="1052"/>
                        </a:lnTo>
                        <a:lnTo>
                          <a:pt x="2441" y="817"/>
                        </a:lnTo>
                        <a:lnTo>
                          <a:pt x="2410" y="661"/>
                        </a:lnTo>
                        <a:lnTo>
                          <a:pt x="2652" y="545"/>
                        </a:lnTo>
                        <a:lnTo>
                          <a:pt x="2472" y="507"/>
                        </a:lnTo>
                        <a:lnTo>
                          <a:pt x="2652" y="389"/>
                        </a:lnTo>
                        <a:lnTo>
                          <a:pt x="2562" y="312"/>
                        </a:lnTo>
                        <a:lnTo>
                          <a:pt x="1748" y="389"/>
                        </a:lnTo>
                        <a:lnTo>
                          <a:pt x="1144" y="545"/>
                        </a:lnTo>
                        <a:lnTo>
                          <a:pt x="962" y="584"/>
                        </a:lnTo>
                        <a:lnTo>
                          <a:pt x="90" y="312"/>
                        </a:lnTo>
                        <a:lnTo>
                          <a:pt x="512" y="119"/>
                        </a:lnTo>
                        <a:lnTo>
                          <a:pt x="81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8481" name="Freeform 55"/>
                  <p:cNvSpPr>
                    <a:spLocks/>
                  </p:cNvSpPr>
                  <p:nvPr/>
                </p:nvSpPr>
                <p:spPr bwMode="auto">
                  <a:xfrm>
                    <a:off x="3361" y="932"/>
                    <a:ext cx="185" cy="30"/>
                  </a:xfrm>
                  <a:custGeom>
                    <a:avLst/>
                    <a:gdLst>
                      <a:gd name="T0" fmla="*/ 0 w 1478"/>
                      <a:gd name="T1" fmla="*/ 0 h 235"/>
                      <a:gd name="T2" fmla="*/ 1478 w 1478"/>
                      <a:gd name="T3" fmla="*/ 156 h 235"/>
                      <a:gd name="T4" fmla="*/ 1357 w 1478"/>
                      <a:gd name="T5" fmla="*/ 235 h 235"/>
                      <a:gd name="T6" fmla="*/ 0 w 1478"/>
                      <a:gd name="T7" fmla="*/ 0 h 23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478"/>
                      <a:gd name="T13" fmla="*/ 0 h 235"/>
                      <a:gd name="T14" fmla="*/ 1478 w 1478"/>
                      <a:gd name="T15" fmla="*/ 235 h 235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478" h="235">
                        <a:moveTo>
                          <a:pt x="0" y="0"/>
                        </a:moveTo>
                        <a:lnTo>
                          <a:pt x="1478" y="156"/>
                        </a:lnTo>
                        <a:lnTo>
                          <a:pt x="1357" y="23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8482" name="Freeform 56"/>
                  <p:cNvSpPr>
                    <a:spLocks/>
                  </p:cNvSpPr>
                  <p:nvPr/>
                </p:nvSpPr>
                <p:spPr bwMode="auto">
                  <a:xfrm>
                    <a:off x="3417" y="791"/>
                    <a:ext cx="174" cy="25"/>
                  </a:xfrm>
                  <a:custGeom>
                    <a:avLst/>
                    <a:gdLst>
                      <a:gd name="T0" fmla="*/ 0 w 1386"/>
                      <a:gd name="T1" fmla="*/ 193 h 193"/>
                      <a:gd name="T2" fmla="*/ 1293 w 1386"/>
                      <a:gd name="T3" fmla="*/ 77 h 193"/>
                      <a:gd name="T4" fmla="*/ 1386 w 1386"/>
                      <a:gd name="T5" fmla="*/ 0 h 193"/>
                      <a:gd name="T6" fmla="*/ 0 w 1386"/>
                      <a:gd name="T7" fmla="*/ 193 h 19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386"/>
                      <a:gd name="T13" fmla="*/ 0 h 193"/>
                      <a:gd name="T14" fmla="*/ 1386 w 1386"/>
                      <a:gd name="T15" fmla="*/ 193 h 19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386" h="193">
                        <a:moveTo>
                          <a:pt x="0" y="193"/>
                        </a:moveTo>
                        <a:lnTo>
                          <a:pt x="1293" y="77"/>
                        </a:lnTo>
                        <a:lnTo>
                          <a:pt x="1386" y="0"/>
                        </a:lnTo>
                        <a:lnTo>
                          <a:pt x="0" y="19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8483" name="Freeform 57"/>
                  <p:cNvSpPr>
                    <a:spLocks/>
                  </p:cNvSpPr>
                  <p:nvPr/>
                </p:nvSpPr>
                <p:spPr bwMode="auto">
                  <a:xfrm>
                    <a:off x="3406" y="845"/>
                    <a:ext cx="173" cy="9"/>
                  </a:xfrm>
                  <a:custGeom>
                    <a:avLst/>
                    <a:gdLst>
                      <a:gd name="T0" fmla="*/ 0 w 1383"/>
                      <a:gd name="T1" fmla="*/ 77 h 77"/>
                      <a:gd name="T2" fmla="*/ 1326 w 1383"/>
                      <a:gd name="T3" fmla="*/ 77 h 77"/>
                      <a:gd name="T4" fmla="*/ 1383 w 1383"/>
                      <a:gd name="T5" fmla="*/ 0 h 77"/>
                      <a:gd name="T6" fmla="*/ 0 w 1383"/>
                      <a:gd name="T7" fmla="*/ 77 h 7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383"/>
                      <a:gd name="T13" fmla="*/ 0 h 77"/>
                      <a:gd name="T14" fmla="*/ 1383 w 1383"/>
                      <a:gd name="T15" fmla="*/ 77 h 7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383" h="77">
                        <a:moveTo>
                          <a:pt x="0" y="77"/>
                        </a:moveTo>
                        <a:lnTo>
                          <a:pt x="1326" y="77"/>
                        </a:lnTo>
                        <a:lnTo>
                          <a:pt x="1383" y="0"/>
                        </a:lnTo>
                        <a:lnTo>
                          <a:pt x="0" y="7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8484" name="Freeform 58"/>
                  <p:cNvSpPr>
                    <a:spLocks/>
                  </p:cNvSpPr>
                  <p:nvPr/>
                </p:nvSpPr>
                <p:spPr bwMode="auto">
                  <a:xfrm>
                    <a:off x="3399" y="898"/>
                    <a:ext cx="169" cy="15"/>
                  </a:xfrm>
                  <a:custGeom>
                    <a:avLst/>
                    <a:gdLst>
                      <a:gd name="T0" fmla="*/ 0 w 1358"/>
                      <a:gd name="T1" fmla="*/ 0 h 119"/>
                      <a:gd name="T2" fmla="*/ 1294 w 1358"/>
                      <a:gd name="T3" fmla="*/ 119 h 119"/>
                      <a:gd name="T4" fmla="*/ 1358 w 1358"/>
                      <a:gd name="T5" fmla="*/ 0 h 119"/>
                      <a:gd name="T6" fmla="*/ 0 w 1358"/>
                      <a:gd name="T7" fmla="*/ 0 h 11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358"/>
                      <a:gd name="T13" fmla="*/ 0 h 119"/>
                      <a:gd name="T14" fmla="*/ 1358 w 1358"/>
                      <a:gd name="T15" fmla="*/ 119 h 11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358" h="119">
                        <a:moveTo>
                          <a:pt x="0" y="0"/>
                        </a:moveTo>
                        <a:lnTo>
                          <a:pt x="1294" y="119"/>
                        </a:lnTo>
                        <a:lnTo>
                          <a:pt x="135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8485" name="Freeform 59"/>
                  <p:cNvSpPr>
                    <a:spLocks/>
                  </p:cNvSpPr>
                  <p:nvPr/>
                </p:nvSpPr>
                <p:spPr bwMode="auto">
                  <a:xfrm>
                    <a:off x="3286" y="1010"/>
                    <a:ext cx="237" cy="311"/>
                  </a:xfrm>
                  <a:custGeom>
                    <a:avLst/>
                    <a:gdLst>
                      <a:gd name="T0" fmla="*/ 482 w 1899"/>
                      <a:gd name="T1" fmla="*/ 80 h 2490"/>
                      <a:gd name="T2" fmla="*/ 422 w 1899"/>
                      <a:gd name="T3" fmla="*/ 235 h 2490"/>
                      <a:gd name="T4" fmla="*/ 482 w 1899"/>
                      <a:gd name="T5" fmla="*/ 313 h 2490"/>
                      <a:gd name="T6" fmla="*/ 272 w 1899"/>
                      <a:gd name="T7" fmla="*/ 661 h 2490"/>
                      <a:gd name="T8" fmla="*/ 422 w 1899"/>
                      <a:gd name="T9" fmla="*/ 857 h 2490"/>
                      <a:gd name="T10" fmla="*/ 272 w 1899"/>
                      <a:gd name="T11" fmla="*/ 1050 h 2490"/>
                      <a:gd name="T12" fmla="*/ 242 w 1899"/>
                      <a:gd name="T13" fmla="*/ 1168 h 2490"/>
                      <a:gd name="T14" fmla="*/ 302 w 1899"/>
                      <a:gd name="T15" fmla="*/ 1283 h 2490"/>
                      <a:gd name="T16" fmla="*/ 150 w 1899"/>
                      <a:gd name="T17" fmla="*/ 1401 h 2490"/>
                      <a:gd name="T18" fmla="*/ 272 w 1899"/>
                      <a:gd name="T19" fmla="*/ 1557 h 2490"/>
                      <a:gd name="T20" fmla="*/ 180 w 1899"/>
                      <a:gd name="T21" fmla="*/ 1674 h 2490"/>
                      <a:gd name="T22" fmla="*/ 90 w 1899"/>
                      <a:gd name="T23" fmla="*/ 1518 h 2490"/>
                      <a:gd name="T24" fmla="*/ 180 w 1899"/>
                      <a:gd name="T25" fmla="*/ 1869 h 2490"/>
                      <a:gd name="T26" fmla="*/ 32 w 1899"/>
                      <a:gd name="T27" fmla="*/ 1909 h 2490"/>
                      <a:gd name="T28" fmla="*/ 180 w 1899"/>
                      <a:gd name="T29" fmla="*/ 2062 h 2490"/>
                      <a:gd name="T30" fmla="*/ 0 w 1899"/>
                      <a:gd name="T31" fmla="*/ 2179 h 2490"/>
                      <a:gd name="T32" fmla="*/ 180 w 1899"/>
                      <a:gd name="T33" fmla="*/ 2412 h 2490"/>
                      <a:gd name="T34" fmla="*/ 150 w 1899"/>
                      <a:gd name="T35" fmla="*/ 2179 h 2490"/>
                      <a:gd name="T36" fmla="*/ 302 w 1899"/>
                      <a:gd name="T37" fmla="*/ 2101 h 2490"/>
                      <a:gd name="T38" fmla="*/ 1598 w 1899"/>
                      <a:gd name="T39" fmla="*/ 2490 h 2490"/>
                      <a:gd name="T40" fmla="*/ 272 w 1899"/>
                      <a:gd name="T41" fmla="*/ 2023 h 2490"/>
                      <a:gd name="T42" fmla="*/ 150 w 1899"/>
                      <a:gd name="T43" fmla="*/ 1909 h 2490"/>
                      <a:gd name="T44" fmla="*/ 1539 w 1899"/>
                      <a:gd name="T45" fmla="*/ 2295 h 2490"/>
                      <a:gd name="T46" fmla="*/ 302 w 1899"/>
                      <a:gd name="T47" fmla="*/ 1827 h 2490"/>
                      <a:gd name="T48" fmla="*/ 1632 w 1899"/>
                      <a:gd name="T49" fmla="*/ 2101 h 2490"/>
                      <a:gd name="T50" fmla="*/ 1657 w 1899"/>
                      <a:gd name="T51" fmla="*/ 2023 h 2490"/>
                      <a:gd name="T52" fmla="*/ 1598 w 1899"/>
                      <a:gd name="T53" fmla="*/ 1946 h 2490"/>
                      <a:gd name="T54" fmla="*/ 1508 w 1899"/>
                      <a:gd name="T55" fmla="*/ 1909 h 2490"/>
                      <a:gd name="T56" fmla="*/ 1657 w 1899"/>
                      <a:gd name="T57" fmla="*/ 1634 h 2490"/>
                      <a:gd name="T58" fmla="*/ 1358 w 1899"/>
                      <a:gd name="T59" fmla="*/ 1711 h 2490"/>
                      <a:gd name="T60" fmla="*/ 1024 w 1899"/>
                      <a:gd name="T61" fmla="*/ 1827 h 2490"/>
                      <a:gd name="T62" fmla="*/ 906 w 1899"/>
                      <a:gd name="T63" fmla="*/ 1478 h 2490"/>
                      <a:gd name="T64" fmla="*/ 783 w 1899"/>
                      <a:gd name="T65" fmla="*/ 1283 h 2490"/>
                      <a:gd name="T66" fmla="*/ 332 w 1899"/>
                      <a:gd name="T67" fmla="*/ 1168 h 2490"/>
                      <a:gd name="T68" fmla="*/ 332 w 1899"/>
                      <a:gd name="T69" fmla="*/ 1089 h 2490"/>
                      <a:gd name="T70" fmla="*/ 394 w 1899"/>
                      <a:gd name="T71" fmla="*/ 973 h 2490"/>
                      <a:gd name="T72" fmla="*/ 482 w 1899"/>
                      <a:gd name="T73" fmla="*/ 857 h 2490"/>
                      <a:gd name="T74" fmla="*/ 1688 w 1899"/>
                      <a:gd name="T75" fmla="*/ 1246 h 2490"/>
                      <a:gd name="T76" fmla="*/ 1747 w 1899"/>
                      <a:gd name="T77" fmla="*/ 1089 h 2490"/>
                      <a:gd name="T78" fmla="*/ 422 w 1899"/>
                      <a:gd name="T79" fmla="*/ 817 h 2490"/>
                      <a:gd name="T80" fmla="*/ 364 w 1899"/>
                      <a:gd name="T81" fmla="*/ 700 h 2490"/>
                      <a:gd name="T82" fmla="*/ 394 w 1899"/>
                      <a:gd name="T83" fmla="*/ 587 h 2490"/>
                      <a:gd name="T84" fmla="*/ 482 w 1899"/>
                      <a:gd name="T85" fmla="*/ 465 h 2490"/>
                      <a:gd name="T86" fmla="*/ 574 w 1899"/>
                      <a:gd name="T87" fmla="*/ 350 h 2490"/>
                      <a:gd name="T88" fmla="*/ 1899 w 1899"/>
                      <a:gd name="T89" fmla="*/ 548 h 2490"/>
                      <a:gd name="T90" fmla="*/ 1899 w 1899"/>
                      <a:gd name="T91" fmla="*/ 507 h 2490"/>
                      <a:gd name="T92" fmla="*/ 514 w 1899"/>
                      <a:gd name="T93" fmla="*/ 235 h 2490"/>
                      <a:gd name="T94" fmla="*/ 514 w 1899"/>
                      <a:gd name="T95" fmla="*/ 156 h 2490"/>
                      <a:gd name="T96" fmla="*/ 634 w 1899"/>
                      <a:gd name="T97" fmla="*/ 0 h 2490"/>
                      <a:gd name="T98" fmla="*/ 482 w 1899"/>
                      <a:gd name="T99" fmla="*/ 80 h 2490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1899"/>
                      <a:gd name="T151" fmla="*/ 0 h 2490"/>
                      <a:gd name="T152" fmla="*/ 1899 w 1899"/>
                      <a:gd name="T153" fmla="*/ 2490 h 2490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1899" h="2490">
                        <a:moveTo>
                          <a:pt x="482" y="80"/>
                        </a:moveTo>
                        <a:lnTo>
                          <a:pt x="422" y="235"/>
                        </a:lnTo>
                        <a:lnTo>
                          <a:pt x="482" y="313"/>
                        </a:lnTo>
                        <a:lnTo>
                          <a:pt x="272" y="661"/>
                        </a:lnTo>
                        <a:lnTo>
                          <a:pt x="422" y="857"/>
                        </a:lnTo>
                        <a:lnTo>
                          <a:pt x="272" y="1050"/>
                        </a:lnTo>
                        <a:lnTo>
                          <a:pt x="242" y="1168"/>
                        </a:lnTo>
                        <a:lnTo>
                          <a:pt x="302" y="1283"/>
                        </a:lnTo>
                        <a:lnTo>
                          <a:pt x="150" y="1401"/>
                        </a:lnTo>
                        <a:lnTo>
                          <a:pt x="272" y="1557"/>
                        </a:lnTo>
                        <a:lnTo>
                          <a:pt x="180" y="1674"/>
                        </a:lnTo>
                        <a:lnTo>
                          <a:pt x="90" y="1518"/>
                        </a:lnTo>
                        <a:lnTo>
                          <a:pt x="180" y="1869"/>
                        </a:lnTo>
                        <a:lnTo>
                          <a:pt x="32" y="1909"/>
                        </a:lnTo>
                        <a:lnTo>
                          <a:pt x="180" y="2062"/>
                        </a:lnTo>
                        <a:lnTo>
                          <a:pt x="0" y="2179"/>
                        </a:lnTo>
                        <a:lnTo>
                          <a:pt x="180" y="2412"/>
                        </a:lnTo>
                        <a:lnTo>
                          <a:pt x="150" y="2179"/>
                        </a:lnTo>
                        <a:lnTo>
                          <a:pt x="302" y="2101"/>
                        </a:lnTo>
                        <a:lnTo>
                          <a:pt x="1598" y="2490"/>
                        </a:lnTo>
                        <a:lnTo>
                          <a:pt x="272" y="2023"/>
                        </a:lnTo>
                        <a:lnTo>
                          <a:pt x="150" y="1909"/>
                        </a:lnTo>
                        <a:lnTo>
                          <a:pt x="1539" y="2295"/>
                        </a:lnTo>
                        <a:lnTo>
                          <a:pt x="302" y="1827"/>
                        </a:lnTo>
                        <a:lnTo>
                          <a:pt x="1632" y="2101"/>
                        </a:lnTo>
                        <a:lnTo>
                          <a:pt x="1657" y="2023"/>
                        </a:lnTo>
                        <a:lnTo>
                          <a:pt x="1598" y="1946"/>
                        </a:lnTo>
                        <a:lnTo>
                          <a:pt x="1508" y="1909"/>
                        </a:lnTo>
                        <a:lnTo>
                          <a:pt x="1657" y="1634"/>
                        </a:lnTo>
                        <a:lnTo>
                          <a:pt x="1358" y="1711"/>
                        </a:lnTo>
                        <a:lnTo>
                          <a:pt x="1024" y="1827"/>
                        </a:lnTo>
                        <a:lnTo>
                          <a:pt x="906" y="1478"/>
                        </a:lnTo>
                        <a:lnTo>
                          <a:pt x="783" y="1283"/>
                        </a:lnTo>
                        <a:lnTo>
                          <a:pt x="332" y="1168"/>
                        </a:lnTo>
                        <a:lnTo>
                          <a:pt x="332" y="1089"/>
                        </a:lnTo>
                        <a:lnTo>
                          <a:pt x="394" y="973"/>
                        </a:lnTo>
                        <a:lnTo>
                          <a:pt x="482" y="857"/>
                        </a:lnTo>
                        <a:lnTo>
                          <a:pt x="1688" y="1246"/>
                        </a:lnTo>
                        <a:lnTo>
                          <a:pt x="1747" y="1089"/>
                        </a:lnTo>
                        <a:lnTo>
                          <a:pt x="422" y="817"/>
                        </a:lnTo>
                        <a:lnTo>
                          <a:pt x="364" y="700"/>
                        </a:lnTo>
                        <a:lnTo>
                          <a:pt x="394" y="587"/>
                        </a:lnTo>
                        <a:lnTo>
                          <a:pt x="482" y="465"/>
                        </a:lnTo>
                        <a:lnTo>
                          <a:pt x="574" y="350"/>
                        </a:lnTo>
                        <a:lnTo>
                          <a:pt x="1899" y="548"/>
                        </a:lnTo>
                        <a:lnTo>
                          <a:pt x="1899" y="507"/>
                        </a:lnTo>
                        <a:lnTo>
                          <a:pt x="514" y="235"/>
                        </a:lnTo>
                        <a:lnTo>
                          <a:pt x="514" y="156"/>
                        </a:lnTo>
                        <a:lnTo>
                          <a:pt x="634" y="0"/>
                        </a:lnTo>
                        <a:lnTo>
                          <a:pt x="482" y="8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8486" name="Freeform 60"/>
                  <p:cNvSpPr>
                    <a:spLocks/>
                  </p:cNvSpPr>
                  <p:nvPr/>
                </p:nvSpPr>
                <p:spPr bwMode="auto">
                  <a:xfrm>
                    <a:off x="3361" y="1132"/>
                    <a:ext cx="22" cy="29"/>
                  </a:xfrm>
                  <a:custGeom>
                    <a:avLst/>
                    <a:gdLst>
                      <a:gd name="T0" fmla="*/ 0 w 179"/>
                      <a:gd name="T1" fmla="*/ 0 h 232"/>
                      <a:gd name="T2" fmla="*/ 179 w 179"/>
                      <a:gd name="T3" fmla="*/ 232 h 232"/>
                      <a:gd name="T4" fmla="*/ 60 w 179"/>
                      <a:gd name="T5" fmla="*/ 232 h 232"/>
                      <a:gd name="T6" fmla="*/ 0 w 179"/>
                      <a:gd name="T7" fmla="*/ 0 h 2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79"/>
                      <a:gd name="T13" fmla="*/ 0 h 232"/>
                      <a:gd name="T14" fmla="*/ 179 w 179"/>
                      <a:gd name="T15" fmla="*/ 232 h 23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79" h="232">
                        <a:moveTo>
                          <a:pt x="0" y="0"/>
                        </a:moveTo>
                        <a:lnTo>
                          <a:pt x="179" y="232"/>
                        </a:lnTo>
                        <a:lnTo>
                          <a:pt x="60" y="23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8487" name="Freeform 61"/>
                  <p:cNvSpPr>
                    <a:spLocks/>
                  </p:cNvSpPr>
                  <p:nvPr/>
                </p:nvSpPr>
                <p:spPr bwMode="auto">
                  <a:xfrm>
                    <a:off x="3241" y="1307"/>
                    <a:ext cx="252" cy="170"/>
                  </a:xfrm>
                  <a:custGeom>
                    <a:avLst/>
                    <a:gdLst>
                      <a:gd name="T0" fmla="*/ 754 w 2017"/>
                      <a:gd name="T1" fmla="*/ 79 h 1362"/>
                      <a:gd name="T2" fmla="*/ 2017 w 2017"/>
                      <a:gd name="T3" fmla="*/ 468 h 1362"/>
                      <a:gd name="T4" fmla="*/ 1899 w 2017"/>
                      <a:gd name="T5" fmla="*/ 664 h 1362"/>
                      <a:gd name="T6" fmla="*/ 1927 w 2017"/>
                      <a:gd name="T7" fmla="*/ 740 h 1362"/>
                      <a:gd name="T8" fmla="*/ 1776 w 2017"/>
                      <a:gd name="T9" fmla="*/ 817 h 1362"/>
                      <a:gd name="T10" fmla="*/ 1927 w 2017"/>
                      <a:gd name="T11" fmla="*/ 973 h 1362"/>
                      <a:gd name="T12" fmla="*/ 1747 w 2017"/>
                      <a:gd name="T13" fmla="*/ 1052 h 1362"/>
                      <a:gd name="T14" fmla="*/ 1837 w 2017"/>
                      <a:gd name="T15" fmla="*/ 1129 h 1362"/>
                      <a:gd name="T16" fmla="*/ 1688 w 2017"/>
                      <a:gd name="T17" fmla="*/ 1206 h 1362"/>
                      <a:gd name="T18" fmla="*/ 1747 w 2017"/>
                      <a:gd name="T19" fmla="*/ 1362 h 1362"/>
                      <a:gd name="T20" fmla="*/ 1266 w 2017"/>
                      <a:gd name="T21" fmla="*/ 1206 h 1362"/>
                      <a:gd name="T22" fmla="*/ 1176 w 2017"/>
                      <a:gd name="T23" fmla="*/ 973 h 1362"/>
                      <a:gd name="T24" fmla="*/ 994 w 2017"/>
                      <a:gd name="T25" fmla="*/ 1052 h 1362"/>
                      <a:gd name="T26" fmla="*/ 510 w 2017"/>
                      <a:gd name="T27" fmla="*/ 544 h 1362"/>
                      <a:gd name="T28" fmla="*/ 121 w 2017"/>
                      <a:gd name="T29" fmla="*/ 314 h 1362"/>
                      <a:gd name="T30" fmla="*/ 0 w 2017"/>
                      <a:gd name="T31" fmla="*/ 233 h 1362"/>
                      <a:gd name="T32" fmla="*/ 540 w 2017"/>
                      <a:gd name="T33" fmla="*/ 0 h 1362"/>
                      <a:gd name="T34" fmla="*/ 121 w 2017"/>
                      <a:gd name="T35" fmla="*/ 233 h 1362"/>
                      <a:gd name="T36" fmla="*/ 540 w 2017"/>
                      <a:gd name="T37" fmla="*/ 468 h 1362"/>
                      <a:gd name="T38" fmla="*/ 1024 w 2017"/>
                      <a:gd name="T39" fmla="*/ 1012 h 1362"/>
                      <a:gd name="T40" fmla="*/ 1899 w 2017"/>
                      <a:gd name="T41" fmla="*/ 507 h 1362"/>
                      <a:gd name="T42" fmla="*/ 754 w 2017"/>
                      <a:gd name="T43" fmla="*/ 79 h 1362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2017"/>
                      <a:gd name="T67" fmla="*/ 0 h 1362"/>
                      <a:gd name="T68" fmla="*/ 2017 w 2017"/>
                      <a:gd name="T69" fmla="*/ 1362 h 1362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2017" h="1362">
                        <a:moveTo>
                          <a:pt x="754" y="79"/>
                        </a:moveTo>
                        <a:lnTo>
                          <a:pt x="2017" y="468"/>
                        </a:lnTo>
                        <a:lnTo>
                          <a:pt x="1899" y="664"/>
                        </a:lnTo>
                        <a:lnTo>
                          <a:pt x="1927" y="740"/>
                        </a:lnTo>
                        <a:lnTo>
                          <a:pt x="1776" y="817"/>
                        </a:lnTo>
                        <a:lnTo>
                          <a:pt x="1927" y="973"/>
                        </a:lnTo>
                        <a:lnTo>
                          <a:pt x="1747" y="1052"/>
                        </a:lnTo>
                        <a:lnTo>
                          <a:pt x="1837" y="1129"/>
                        </a:lnTo>
                        <a:lnTo>
                          <a:pt x="1688" y="1206"/>
                        </a:lnTo>
                        <a:lnTo>
                          <a:pt x="1747" y="1362"/>
                        </a:lnTo>
                        <a:lnTo>
                          <a:pt x="1266" y="1206"/>
                        </a:lnTo>
                        <a:lnTo>
                          <a:pt x="1176" y="973"/>
                        </a:lnTo>
                        <a:lnTo>
                          <a:pt x="994" y="1052"/>
                        </a:lnTo>
                        <a:lnTo>
                          <a:pt x="510" y="544"/>
                        </a:lnTo>
                        <a:lnTo>
                          <a:pt x="121" y="314"/>
                        </a:lnTo>
                        <a:lnTo>
                          <a:pt x="0" y="233"/>
                        </a:lnTo>
                        <a:lnTo>
                          <a:pt x="540" y="0"/>
                        </a:lnTo>
                        <a:lnTo>
                          <a:pt x="121" y="233"/>
                        </a:lnTo>
                        <a:lnTo>
                          <a:pt x="540" y="468"/>
                        </a:lnTo>
                        <a:lnTo>
                          <a:pt x="1024" y="1012"/>
                        </a:lnTo>
                        <a:lnTo>
                          <a:pt x="1899" y="507"/>
                        </a:lnTo>
                        <a:lnTo>
                          <a:pt x="754" y="7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8488" name="Freeform 62"/>
                  <p:cNvSpPr>
                    <a:spLocks/>
                  </p:cNvSpPr>
                  <p:nvPr/>
                </p:nvSpPr>
                <p:spPr bwMode="auto">
                  <a:xfrm>
                    <a:off x="3286" y="1384"/>
                    <a:ext cx="252" cy="185"/>
                  </a:xfrm>
                  <a:custGeom>
                    <a:avLst/>
                    <a:gdLst>
                      <a:gd name="T0" fmla="*/ 62 w 2020"/>
                      <a:gd name="T1" fmla="*/ 0 h 1479"/>
                      <a:gd name="T2" fmla="*/ 0 w 2020"/>
                      <a:gd name="T3" fmla="*/ 117 h 1479"/>
                      <a:gd name="T4" fmla="*/ 32 w 2020"/>
                      <a:gd name="T5" fmla="*/ 194 h 1479"/>
                      <a:gd name="T6" fmla="*/ 62 w 2020"/>
                      <a:gd name="T7" fmla="*/ 310 h 1479"/>
                      <a:gd name="T8" fmla="*/ 90 w 2020"/>
                      <a:gd name="T9" fmla="*/ 350 h 1479"/>
                      <a:gd name="T10" fmla="*/ 0 w 2020"/>
                      <a:gd name="T11" fmla="*/ 468 h 1479"/>
                      <a:gd name="T12" fmla="*/ 122 w 2020"/>
                      <a:gd name="T13" fmla="*/ 583 h 1479"/>
                      <a:gd name="T14" fmla="*/ 62 w 2020"/>
                      <a:gd name="T15" fmla="*/ 698 h 1479"/>
                      <a:gd name="T16" fmla="*/ 62 w 2020"/>
                      <a:gd name="T17" fmla="*/ 857 h 1479"/>
                      <a:gd name="T18" fmla="*/ 364 w 2020"/>
                      <a:gd name="T19" fmla="*/ 857 h 1479"/>
                      <a:gd name="T20" fmla="*/ 694 w 2020"/>
                      <a:gd name="T21" fmla="*/ 1011 h 1479"/>
                      <a:gd name="T22" fmla="*/ 934 w 2020"/>
                      <a:gd name="T23" fmla="*/ 1244 h 1479"/>
                      <a:gd name="T24" fmla="*/ 1086 w 2020"/>
                      <a:gd name="T25" fmla="*/ 1402 h 1479"/>
                      <a:gd name="T26" fmla="*/ 1238 w 2020"/>
                      <a:gd name="T27" fmla="*/ 1320 h 1479"/>
                      <a:gd name="T28" fmla="*/ 1387 w 2020"/>
                      <a:gd name="T29" fmla="*/ 1479 h 1479"/>
                      <a:gd name="T30" fmla="*/ 1809 w 2020"/>
                      <a:gd name="T31" fmla="*/ 1244 h 1479"/>
                      <a:gd name="T32" fmla="*/ 1657 w 2020"/>
                      <a:gd name="T33" fmla="*/ 1127 h 1479"/>
                      <a:gd name="T34" fmla="*/ 1930 w 2020"/>
                      <a:gd name="T35" fmla="*/ 1050 h 1479"/>
                      <a:gd name="T36" fmla="*/ 1717 w 2020"/>
                      <a:gd name="T37" fmla="*/ 1050 h 1479"/>
                      <a:gd name="T38" fmla="*/ 2020 w 2020"/>
                      <a:gd name="T39" fmla="*/ 892 h 1479"/>
                      <a:gd name="T40" fmla="*/ 1024 w 2020"/>
                      <a:gd name="T41" fmla="*/ 1168 h 1479"/>
                      <a:gd name="T42" fmla="*/ 90 w 2020"/>
                      <a:gd name="T43" fmla="*/ 468 h 1479"/>
                      <a:gd name="T44" fmla="*/ 844 w 2020"/>
                      <a:gd name="T45" fmla="*/ 583 h 1479"/>
                      <a:gd name="T46" fmla="*/ 180 w 2020"/>
                      <a:gd name="T47" fmla="*/ 350 h 1479"/>
                      <a:gd name="T48" fmla="*/ 90 w 2020"/>
                      <a:gd name="T49" fmla="*/ 117 h 1479"/>
                      <a:gd name="T50" fmla="*/ 122 w 2020"/>
                      <a:gd name="T51" fmla="*/ 41 h 1479"/>
                      <a:gd name="T52" fmla="*/ 62 w 2020"/>
                      <a:gd name="T53" fmla="*/ 0 h 1479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2020"/>
                      <a:gd name="T82" fmla="*/ 0 h 1479"/>
                      <a:gd name="T83" fmla="*/ 2020 w 2020"/>
                      <a:gd name="T84" fmla="*/ 1479 h 1479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2020" h="1479">
                        <a:moveTo>
                          <a:pt x="62" y="0"/>
                        </a:moveTo>
                        <a:lnTo>
                          <a:pt x="0" y="117"/>
                        </a:lnTo>
                        <a:lnTo>
                          <a:pt x="32" y="194"/>
                        </a:lnTo>
                        <a:lnTo>
                          <a:pt x="62" y="310"/>
                        </a:lnTo>
                        <a:lnTo>
                          <a:pt x="90" y="350"/>
                        </a:lnTo>
                        <a:lnTo>
                          <a:pt x="0" y="468"/>
                        </a:lnTo>
                        <a:lnTo>
                          <a:pt x="122" y="583"/>
                        </a:lnTo>
                        <a:lnTo>
                          <a:pt x="62" y="698"/>
                        </a:lnTo>
                        <a:lnTo>
                          <a:pt x="62" y="857"/>
                        </a:lnTo>
                        <a:lnTo>
                          <a:pt x="364" y="857"/>
                        </a:lnTo>
                        <a:lnTo>
                          <a:pt x="694" y="1011"/>
                        </a:lnTo>
                        <a:lnTo>
                          <a:pt x="934" y="1244"/>
                        </a:lnTo>
                        <a:lnTo>
                          <a:pt x="1086" y="1402"/>
                        </a:lnTo>
                        <a:lnTo>
                          <a:pt x="1238" y="1320"/>
                        </a:lnTo>
                        <a:lnTo>
                          <a:pt x="1387" y="1479"/>
                        </a:lnTo>
                        <a:lnTo>
                          <a:pt x="1809" y="1244"/>
                        </a:lnTo>
                        <a:lnTo>
                          <a:pt x="1657" y="1127"/>
                        </a:lnTo>
                        <a:lnTo>
                          <a:pt x="1930" y="1050"/>
                        </a:lnTo>
                        <a:lnTo>
                          <a:pt x="1717" y="1050"/>
                        </a:lnTo>
                        <a:lnTo>
                          <a:pt x="2020" y="892"/>
                        </a:lnTo>
                        <a:lnTo>
                          <a:pt x="1024" y="1168"/>
                        </a:lnTo>
                        <a:lnTo>
                          <a:pt x="90" y="468"/>
                        </a:lnTo>
                        <a:lnTo>
                          <a:pt x="844" y="583"/>
                        </a:lnTo>
                        <a:lnTo>
                          <a:pt x="180" y="350"/>
                        </a:lnTo>
                        <a:lnTo>
                          <a:pt x="90" y="117"/>
                        </a:lnTo>
                        <a:lnTo>
                          <a:pt x="122" y="41"/>
                        </a:lnTo>
                        <a:lnTo>
                          <a:pt x="6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8489" name="Freeform 63"/>
                  <p:cNvSpPr>
                    <a:spLocks/>
                  </p:cNvSpPr>
                  <p:nvPr/>
                </p:nvSpPr>
                <p:spPr bwMode="auto">
                  <a:xfrm>
                    <a:off x="3289" y="1477"/>
                    <a:ext cx="475" cy="364"/>
                  </a:xfrm>
                  <a:custGeom>
                    <a:avLst/>
                    <a:gdLst>
                      <a:gd name="T0" fmla="*/ 0 w 3799"/>
                      <a:gd name="T1" fmla="*/ 623 h 2915"/>
                      <a:gd name="T2" fmla="*/ 118 w 3799"/>
                      <a:gd name="T3" fmla="*/ 933 h 2915"/>
                      <a:gd name="T4" fmla="*/ 390 w 3799"/>
                      <a:gd name="T5" fmla="*/ 933 h 2915"/>
                      <a:gd name="T6" fmla="*/ 1507 w 3799"/>
                      <a:gd name="T7" fmla="*/ 1088 h 2915"/>
                      <a:gd name="T8" fmla="*/ 1418 w 3799"/>
                      <a:gd name="T9" fmla="*/ 1295 h 2915"/>
                      <a:gd name="T10" fmla="*/ 1660 w 3799"/>
                      <a:gd name="T11" fmla="*/ 1383 h 2915"/>
                      <a:gd name="T12" fmla="*/ 1929 w 3799"/>
                      <a:gd name="T13" fmla="*/ 1574 h 2915"/>
                      <a:gd name="T14" fmla="*/ 2199 w 3799"/>
                      <a:gd name="T15" fmla="*/ 1677 h 2915"/>
                      <a:gd name="T16" fmla="*/ 2320 w 3799"/>
                      <a:gd name="T17" fmla="*/ 1936 h 2915"/>
                      <a:gd name="T18" fmla="*/ 2621 w 3799"/>
                      <a:gd name="T19" fmla="*/ 1827 h 2915"/>
                      <a:gd name="T20" fmla="*/ 2829 w 3799"/>
                      <a:gd name="T21" fmla="*/ 1730 h 2915"/>
                      <a:gd name="T22" fmla="*/ 2682 w 3799"/>
                      <a:gd name="T23" fmla="*/ 2283 h 2915"/>
                      <a:gd name="T24" fmla="*/ 3283 w 3799"/>
                      <a:gd name="T25" fmla="*/ 1361 h 2915"/>
                      <a:gd name="T26" fmla="*/ 2979 w 3799"/>
                      <a:gd name="T27" fmla="*/ 2523 h 2915"/>
                      <a:gd name="T28" fmla="*/ 3073 w 3799"/>
                      <a:gd name="T29" fmla="*/ 2567 h 2915"/>
                      <a:gd name="T30" fmla="*/ 2260 w 3799"/>
                      <a:gd name="T31" fmla="*/ 2334 h 2915"/>
                      <a:gd name="T32" fmla="*/ 1904 w 3799"/>
                      <a:gd name="T33" fmla="*/ 1987 h 2915"/>
                      <a:gd name="T34" fmla="*/ 1503 w 3799"/>
                      <a:gd name="T35" fmla="*/ 1952 h 2915"/>
                      <a:gd name="T36" fmla="*/ 1367 w 3799"/>
                      <a:gd name="T37" fmla="*/ 1885 h 2915"/>
                      <a:gd name="T38" fmla="*/ 1114 w 3799"/>
                      <a:gd name="T39" fmla="*/ 1673 h 2915"/>
                      <a:gd name="T40" fmla="*/ 874 w 3799"/>
                      <a:gd name="T41" fmla="*/ 1594 h 2915"/>
                      <a:gd name="T42" fmla="*/ 775 w 3799"/>
                      <a:gd name="T43" fmla="*/ 1798 h 2915"/>
                      <a:gd name="T44" fmla="*/ 1056 w 3799"/>
                      <a:gd name="T45" fmla="*/ 1695 h 2915"/>
                      <a:gd name="T46" fmla="*/ 1054 w 3799"/>
                      <a:gd name="T47" fmla="*/ 1906 h 2915"/>
                      <a:gd name="T48" fmla="*/ 1114 w 3799"/>
                      <a:gd name="T49" fmla="*/ 2101 h 2915"/>
                      <a:gd name="T50" fmla="*/ 1083 w 3799"/>
                      <a:gd name="T51" fmla="*/ 2295 h 2915"/>
                      <a:gd name="T52" fmla="*/ 1296 w 3799"/>
                      <a:gd name="T53" fmla="*/ 1984 h 2915"/>
                      <a:gd name="T54" fmla="*/ 1600 w 3799"/>
                      <a:gd name="T55" fmla="*/ 2138 h 2915"/>
                      <a:gd name="T56" fmla="*/ 1715 w 3799"/>
                      <a:gd name="T57" fmla="*/ 2255 h 2915"/>
                      <a:gd name="T58" fmla="*/ 1988 w 3799"/>
                      <a:gd name="T59" fmla="*/ 2410 h 2915"/>
                      <a:gd name="T60" fmla="*/ 2140 w 3799"/>
                      <a:gd name="T61" fmla="*/ 2486 h 2915"/>
                      <a:gd name="T62" fmla="*/ 2410 w 3799"/>
                      <a:gd name="T63" fmla="*/ 2606 h 2915"/>
                      <a:gd name="T64" fmla="*/ 2592 w 3799"/>
                      <a:gd name="T65" fmla="*/ 2567 h 2915"/>
                      <a:gd name="T66" fmla="*/ 2983 w 3799"/>
                      <a:gd name="T67" fmla="*/ 2799 h 2915"/>
                      <a:gd name="T68" fmla="*/ 3105 w 3799"/>
                      <a:gd name="T69" fmla="*/ 2762 h 2915"/>
                      <a:gd name="T70" fmla="*/ 3555 w 3799"/>
                      <a:gd name="T71" fmla="*/ 2837 h 2915"/>
                      <a:gd name="T72" fmla="*/ 3645 w 3799"/>
                      <a:gd name="T73" fmla="*/ 2643 h 2915"/>
                      <a:gd name="T74" fmla="*/ 3707 w 3799"/>
                      <a:gd name="T75" fmla="*/ 2255 h 2915"/>
                      <a:gd name="T76" fmla="*/ 3799 w 3799"/>
                      <a:gd name="T77" fmla="*/ 1906 h 2915"/>
                      <a:gd name="T78" fmla="*/ 3495 w 3799"/>
                      <a:gd name="T79" fmla="*/ 1477 h 2915"/>
                      <a:gd name="T80" fmla="*/ 3495 w 3799"/>
                      <a:gd name="T81" fmla="*/ 855 h 2915"/>
                      <a:gd name="T82" fmla="*/ 3313 w 3799"/>
                      <a:gd name="T83" fmla="*/ 700 h 2915"/>
                      <a:gd name="T84" fmla="*/ 3166 w 3799"/>
                      <a:gd name="T85" fmla="*/ 740 h 2915"/>
                      <a:gd name="T86" fmla="*/ 2922 w 3799"/>
                      <a:gd name="T87" fmla="*/ 1012 h 2915"/>
                      <a:gd name="T88" fmla="*/ 2559 w 3799"/>
                      <a:gd name="T89" fmla="*/ 1051 h 2915"/>
                      <a:gd name="T90" fmla="*/ 2351 w 3799"/>
                      <a:gd name="T91" fmla="*/ 1124 h 2915"/>
                      <a:gd name="T92" fmla="*/ 2168 w 3799"/>
                      <a:gd name="T93" fmla="*/ 1321 h 2915"/>
                      <a:gd name="T94" fmla="*/ 2199 w 3799"/>
                      <a:gd name="T95" fmla="*/ 1088 h 2915"/>
                      <a:gd name="T96" fmla="*/ 2017 w 3799"/>
                      <a:gd name="T97" fmla="*/ 1088 h 2915"/>
                      <a:gd name="T98" fmla="*/ 2441 w 3799"/>
                      <a:gd name="T99" fmla="*/ 740 h 2915"/>
                      <a:gd name="T100" fmla="*/ 2533 w 3799"/>
                      <a:gd name="T101" fmla="*/ 388 h 2915"/>
                      <a:gd name="T102" fmla="*/ 2260 w 3799"/>
                      <a:gd name="T103" fmla="*/ 79 h 2915"/>
                      <a:gd name="T104" fmla="*/ 2379 w 3799"/>
                      <a:gd name="T105" fmla="*/ 311 h 2915"/>
                      <a:gd name="T106" fmla="*/ 1898 w 3799"/>
                      <a:gd name="T107" fmla="*/ 544 h 2915"/>
                      <a:gd name="T108" fmla="*/ 844 w 3799"/>
                      <a:gd name="T109" fmla="*/ 779 h 2915"/>
                      <a:gd name="T110" fmla="*/ 58 w 3799"/>
                      <a:gd name="T111" fmla="*/ 79 h 2915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3799"/>
                      <a:gd name="T169" fmla="*/ 0 h 2915"/>
                      <a:gd name="T170" fmla="*/ 3799 w 3799"/>
                      <a:gd name="T171" fmla="*/ 2915 h 2915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3799" h="2915">
                        <a:moveTo>
                          <a:pt x="0" y="0"/>
                        </a:moveTo>
                        <a:lnTo>
                          <a:pt x="0" y="623"/>
                        </a:lnTo>
                        <a:lnTo>
                          <a:pt x="210" y="700"/>
                        </a:lnTo>
                        <a:lnTo>
                          <a:pt x="118" y="933"/>
                        </a:lnTo>
                        <a:lnTo>
                          <a:pt x="422" y="814"/>
                        </a:lnTo>
                        <a:lnTo>
                          <a:pt x="390" y="933"/>
                        </a:lnTo>
                        <a:lnTo>
                          <a:pt x="662" y="855"/>
                        </a:lnTo>
                        <a:lnTo>
                          <a:pt x="1507" y="1088"/>
                        </a:lnTo>
                        <a:lnTo>
                          <a:pt x="1265" y="1205"/>
                        </a:lnTo>
                        <a:lnTo>
                          <a:pt x="1418" y="1295"/>
                        </a:lnTo>
                        <a:lnTo>
                          <a:pt x="1621" y="1194"/>
                        </a:lnTo>
                        <a:lnTo>
                          <a:pt x="1660" y="1383"/>
                        </a:lnTo>
                        <a:lnTo>
                          <a:pt x="1849" y="1330"/>
                        </a:lnTo>
                        <a:lnTo>
                          <a:pt x="1929" y="1574"/>
                        </a:lnTo>
                        <a:lnTo>
                          <a:pt x="2105" y="1468"/>
                        </a:lnTo>
                        <a:lnTo>
                          <a:pt x="2199" y="1677"/>
                        </a:lnTo>
                        <a:lnTo>
                          <a:pt x="2320" y="1607"/>
                        </a:lnTo>
                        <a:lnTo>
                          <a:pt x="2320" y="1936"/>
                        </a:lnTo>
                        <a:lnTo>
                          <a:pt x="2522" y="1712"/>
                        </a:lnTo>
                        <a:lnTo>
                          <a:pt x="2621" y="1827"/>
                        </a:lnTo>
                        <a:lnTo>
                          <a:pt x="2522" y="2249"/>
                        </a:lnTo>
                        <a:lnTo>
                          <a:pt x="2829" y="1730"/>
                        </a:lnTo>
                        <a:lnTo>
                          <a:pt x="3253" y="1124"/>
                        </a:lnTo>
                        <a:lnTo>
                          <a:pt x="2682" y="2283"/>
                        </a:lnTo>
                        <a:lnTo>
                          <a:pt x="2725" y="2437"/>
                        </a:lnTo>
                        <a:lnTo>
                          <a:pt x="3283" y="1361"/>
                        </a:lnTo>
                        <a:lnTo>
                          <a:pt x="2884" y="2334"/>
                        </a:lnTo>
                        <a:lnTo>
                          <a:pt x="2979" y="2523"/>
                        </a:lnTo>
                        <a:lnTo>
                          <a:pt x="3253" y="1791"/>
                        </a:lnTo>
                        <a:lnTo>
                          <a:pt x="3073" y="2567"/>
                        </a:lnTo>
                        <a:lnTo>
                          <a:pt x="2681" y="2486"/>
                        </a:lnTo>
                        <a:lnTo>
                          <a:pt x="2260" y="2334"/>
                        </a:lnTo>
                        <a:lnTo>
                          <a:pt x="2078" y="2175"/>
                        </a:lnTo>
                        <a:lnTo>
                          <a:pt x="1904" y="1987"/>
                        </a:lnTo>
                        <a:lnTo>
                          <a:pt x="1625" y="1827"/>
                        </a:lnTo>
                        <a:lnTo>
                          <a:pt x="1503" y="1952"/>
                        </a:lnTo>
                        <a:lnTo>
                          <a:pt x="1445" y="1749"/>
                        </a:lnTo>
                        <a:lnTo>
                          <a:pt x="1367" y="1885"/>
                        </a:lnTo>
                        <a:lnTo>
                          <a:pt x="1259" y="1677"/>
                        </a:lnTo>
                        <a:lnTo>
                          <a:pt x="1114" y="1673"/>
                        </a:lnTo>
                        <a:lnTo>
                          <a:pt x="1054" y="1555"/>
                        </a:lnTo>
                        <a:lnTo>
                          <a:pt x="874" y="1594"/>
                        </a:lnTo>
                        <a:lnTo>
                          <a:pt x="678" y="1521"/>
                        </a:lnTo>
                        <a:lnTo>
                          <a:pt x="775" y="1798"/>
                        </a:lnTo>
                        <a:lnTo>
                          <a:pt x="883" y="1659"/>
                        </a:lnTo>
                        <a:lnTo>
                          <a:pt x="1056" y="1695"/>
                        </a:lnTo>
                        <a:lnTo>
                          <a:pt x="1114" y="1827"/>
                        </a:lnTo>
                        <a:lnTo>
                          <a:pt x="1054" y="1906"/>
                        </a:lnTo>
                        <a:lnTo>
                          <a:pt x="1175" y="1943"/>
                        </a:lnTo>
                        <a:lnTo>
                          <a:pt x="1114" y="2101"/>
                        </a:lnTo>
                        <a:lnTo>
                          <a:pt x="1054" y="2255"/>
                        </a:lnTo>
                        <a:lnTo>
                          <a:pt x="1083" y="2295"/>
                        </a:lnTo>
                        <a:lnTo>
                          <a:pt x="1236" y="2060"/>
                        </a:lnTo>
                        <a:lnTo>
                          <a:pt x="1296" y="1984"/>
                        </a:lnTo>
                        <a:lnTo>
                          <a:pt x="1476" y="2138"/>
                        </a:lnTo>
                        <a:lnTo>
                          <a:pt x="1600" y="2138"/>
                        </a:lnTo>
                        <a:lnTo>
                          <a:pt x="1600" y="2217"/>
                        </a:lnTo>
                        <a:lnTo>
                          <a:pt x="1715" y="2255"/>
                        </a:lnTo>
                        <a:lnTo>
                          <a:pt x="1898" y="2295"/>
                        </a:lnTo>
                        <a:lnTo>
                          <a:pt x="1988" y="2410"/>
                        </a:lnTo>
                        <a:lnTo>
                          <a:pt x="2109" y="2371"/>
                        </a:lnTo>
                        <a:lnTo>
                          <a:pt x="2140" y="2486"/>
                        </a:lnTo>
                        <a:lnTo>
                          <a:pt x="2260" y="2486"/>
                        </a:lnTo>
                        <a:lnTo>
                          <a:pt x="2410" y="2606"/>
                        </a:lnTo>
                        <a:lnTo>
                          <a:pt x="2471" y="2527"/>
                        </a:lnTo>
                        <a:lnTo>
                          <a:pt x="2592" y="2567"/>
                        </a:lnTo>
                        <a:lnTo>
                          <a:pt x="2863" y="2683"/>
                        </a:lnTo>
                        <a:lnTo>
                          <a:pt x="2983" y="2799"/>
                        </a:lnTo>
                        <a:lnTo>
                          <a:pt x="3043" y="2915"/>
                        </a:lnTo>
                        <a:lnTo>
                          <a:pt x="3105" y="2762"/>
                        </a:lnTo>
                        <a:lnTo>
                          <a:pt x="3313" y="2762"/>
                        </a:lnTo>
                        <a:lnTo>
                          <a:pt x="3555" y="2837"/>
                        </a:lnTo>
                        <a:lnTo>
                          <a:pt x="3675" y="2876"/>
                        </a:lnTo>
                        <a:lnTo>
                          <a:pt x="3645" y="2643"/>
                        </a:lnTo>
                        <a:lnTo>
                          <a:pt x="3645" y="2448"/>
                        </a:lnTo>
                        <a:lnTo>
                          <a:pt x="3707" y="2255"/>
                        </a:lnTo>
                        <a:lnTo>
                          <a:pt x="3737" y="2101"/>
                        </a:lnTo>
                        <a:lnTo>
                          <a:pt x="3799" y="1906"/>
                        </a:lnTo>
                        <a:lnTo>
                          <a:pt x="3583" y="1906"/>
                        </a:lnTo>
                        <a:lnTo>
                          <a:pt x="3495" y="1477"/>
                        </a:lnTo>
                        <a:lnTo>
                          <a:pt x="3465" y="1166"/>
                        </a:lnTo>
                        <a:lnTo>
                          <a:pt x="3495" y="855"/>
                        </a:lnTo>
                        <a:lnTo>
                          <a:pt x="3527" y="581"/>
                        </a:lnTo>
                        <a:lnTo>
                          <a:pt x="3313" y="700"/>
                        </a:lnTo>
                        <a:lnTo>
                          <a:pt x="3283" y="700"/>
                        </a:lnTo>
                        <a:lnTo>
                          <a:pt x="3166" y="740"/>
                        </a:lnTo>
                        <a:lnTo>
                          <a:pt x="3073" y="894"/>
                        </a:lnTo>
                        <a:lnTo>
                          <a:pt x="2922" y="1012"/>
                        </a:lnTo>
                        <a:lnTo>
                          <a:pt x="2713" y="1012"/>
                        </a:lnTo>
                        <a:lnTo>
                          <a:pt x="2559" y="1051"/>
                        </a:lnTo>
                        <a:lnTo>
                          <a:pt x="2471" y="1051"/>
                        </a:lnTo>
                        <a:lnTo>
                          <a:pt x="2351" y="1124"/>
                        </a:lnTo>
                        <a:lnTo>
                          <a:pt x="2289" y="1205"/>
                        </a:lnTo>
                        <a:lnTo>
                          <a:pt x="2168" y="1321"/>
                        </a:lnTo>
                        <a:lnTo>
                          <a:pt x="2109" y="1282"/>
                        </a:lnTo>
                        <a:lnTo>
                          <a:pt x="2199" y="1088"/>
                        </a:lnTo>
                        <a:lnTo>
                          <a:pt x="2017" y="1124"/>
                        </a:lnTo>
                        <a:lnTo>
                          <a:pt x="2017" y="1088"/>
                        </a:lnTo>
                        <a:lnTo>
                          <a:pt x="2289" y="972"/>
                        </a:lnTo>
                        <a:lnTo>
                          <a:pt x="2441" y="740"/>
                        </a:lnTo>
                        <a:lnTo>
                          <a:pt x="2592" y="544"/>
                        </a:lnTo>
                        <a:lnTo>
                          <a:pt x="2533" y="388"/>
                        </a:lnTo>
                        <a:lnTo>
                          <a:pt x="2410" y="233"/>
                        </a:lnTo>
                        <a:lnTo>
                          <a:pt x="2260" y="79"/>
                        </a:lnTo>
                        <a:lnTo>
                          <a:pt x="2232" y="153"/>
                        </a:lnTo>
                        <a:lnTo>
                          <a:pt x="2379" y="311"/>
                        </a:lnTo>
                        <a:lnTo>
                          <a:pt x="2379" y="348"/>
                        </a:lnTo>
                        <a:lnTo>
                          <a:pt x="1898" y="544"/>
                        </a:lnTo>
                        <a:lnTo>
                          <a:pt x="1838" y="1124"/>
                        </a:lnTo>
                        <a:lnTo>
                          <a:pt x="844" y="779"/>
                        </a:lnTo>
                        <a:lnTo>
                          <a:pt x="90" y="581"/>
                        </a:lnTo>
                        <a:lnTo>
                          <a:pt x="58" y="7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8490" name="Freeform 64"/>
                  <p:cNvSpPr>
                    <a:spLocks/>
                  </p:cNvSpPr>
                  <p:nvPr/>
                </p:nvSpPr>
                <p:spPr bwMode="auto">
                  <a:xfrm>
                    <a:off x="3376" y="1632"/>
                    <a:ext cx="75" cy="29"/>
                  </a:xfrm>
                  <a:custGeom>
                    <a:avLst/>
                    <a:gdLst>
                      <a:gd name="T0" fmla="*/ 0 w 602"/>
                      <a:gd name="T1" fmla="*/ 232 h 232"/>
                      <a:gd name="T2" fmla="*/ 360 w 602"/>
                      <a:gd name="T3" fmla="*/ 116 h 232"/>
                      <a:gd name="T4" fmla="*/ 602 w 602"/>
                      <a:gd name="T5" fmla="*/ 0 h 232"/>
                      <a:gd name="T6" fmla="*/ 0 w 602"/>
                      <a:gd name="T7" fmla="*/ 232 h 2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602"/>
                      <a:gd name="T13" fmla="*/ 0 h 232"/>
                      <a:gd name="T14" fmla="*/ 602 w 602"/>
                      <a:gd name="T15" fmla="*/ 232 h 23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602" h="232">
                        <a:moveTo>
                          <a:pt x="0" y="232"/>
                        </a:moveTo>
                        <a:lnTo>
                          <a:pt x="360" y="116"/>
                        </a:lnTo>
                        <a:lnTo>
                          <a:pt x="602" y="0"/>
                        </a:lnTo>
                        <a:lnTo>
                          <a:pt x="0" y="2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8491" name="Freeform 65"/>
                  <p:cNvSpPr>
                    <a:spLocks/>
                  </p:cNvSpPr>
                  <p:nvPr/>
                </p:nvSpPr>
                <p:spPr bwMode="auto">
                  <a:xfrm>
                    <a:off x="3421" y="1637"/>
                    <a:ext cx="41" cy="29"/>
                  </a:xfrm>
                  <a:custGeom>
                    <a:avLst/>
                    <a:gdLst>
                      <a:gd name="T0" fmla="*/ 0 w 330"/>
                      <a:gd name="T1" fmla="*/ 232 h 232"/>
                      <a:gd name="T2" fmla="*/ 330 w 330"/>
                      <a:gd name="T3" fmla="*/ 79 h 232"/>
                      <a:gd name="T4" fmla="*/ 330 w 330"/>
                      <a:gd name="T5" fmla="*/ 0 h 232"/>
                      <a:gd name="T6" fmla="*/ 0 w 330"/>
                      <a:gd name="T7" fmla="*/ 232 h 2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30"/>
                      <a:gd name="T13" fmla="*/ 0 h 232"/>
                      <a:gd name="T14" fmla="*/ 330 w 330"/>
                      <a:gd name="T15" fmla="*/ 232 h 23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30" h="232">
                        <a:moveTo>
                          <a:pt x="0" y="232"/>
                        </a:moveTo>
                        <a:lnTo>
                          <a:pt x="330" y="79"/>
                        </a:lnTo>
                        <a:lnTo>
                          <a:pt x="330" y="0"/>
                        </a:lnTo>
                        <a:lnTo>
                          <a:pt x="0" y="2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8492" name="Freeform 66"/>
                  <p:cNvSpPr>
                    <a:spLocks/>
                  </p:cNvSpPr>
                  <p:nvPr/>
                </p:nvSpPr>
                <p:spPr bwMode="auto">
                  <a:xfrm>
                    <a:off x="3451" y="1652"/>
                    <a:ext cx="45" cy="38"/>
                  </a:xfrm>
                  <a:custGeom>
                    <a:avLst/>
                    <a:gdLst>
                      <a:gd name="T0" fmla="*/ 360 w 360"/>
                      <a:gd name="T1" fmla="*/ 0 h 309"/>
                      <a:gd name="T2" fmla="*/ 88 w 360"/>
                      <a:gd name="T3" fmla="*/ 309 h 309"/>
                      <a:gd name="T4" fmla="*/ 0 w 360"/>
                      <a:gd name="T5" fmla="*/ 272 h 309"/>
                      <a:gd name="T6" fmla="*/ 360 w 360"/>
                      <a:gd name="T7" fmla="*/ 0 h 30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60"/>
                      <a:gd name="T13" fmla="*/ 0 h 309"/>
                      <a:gd name="T14" fmla="*/ 360 w 360"/>
                      <a:gd name="T15" fmla="*/ 309 h 30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60" h="309">
                        <a:moveTo>
                          <a:pt x="360" y="0"/>
                        </a:moveTo>
                        <a:lnTo>
                          <a:pt x="88" y="309"/>
                        </a:lnTo>
                        <a:lnTo>
                          <a:pt x="0" y="272"/>
                        </a:lnTo>
                        <a:lnTo>
                          <a:pt x="36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8493" name="Freeform 67"/>
                  <p:cNvSpPr>
                    <a:spLocks/>
                  </p:cNvSpPr>
                  <p:nvPr/>
                </p:nvSpPr>
                <p:spPr bwMode="auto">
                  <a:xfrm>
                    <a:off x="3493" y="1671"/>
                    <a:ext cx="45" cy="34"/>
                  </a:xfrm>
                  <a:custGeom>
                    <a:avLst/>
                    <a:gdLst>
                      <a:gd name="T0" fmla="*/ 363 w 363"/>
                      <a:gd name="T1" fmla="*/ 0 h 272"/>
                      <a:gd name="T2" fmla="*/ 60 w 363"/>
                      <a:gd name="T3" fmla="*/ 272 h 272"/>
                      <a:gd name="T4" fmla="*/ 0 w 363"/>
                      <a:gd name="T5" fmla="*/ 236 h 272"/>
                      <a:gd name="T6" fmla="*/ 363 w 363"/>
                      <a:gd name="T7" fmla="*/ 0 h 27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63"/>
                      <a:gd name="T13" fmla="*/ 0 h 272"/>
                      <a:gd name="T14" fmla="*/ 363 w 363"/>
                      <a:gd name="T15" fmla="*/ 272 h 27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63" h="272">
                        <a:moveTo>
                          <a:pt x="363" y="0"/>
                        </a:moveTo>
                        <a:lnTo>
                          <a:pt x="60" y="272"/>
                        </a:lnTo>
                        <a:lnTo>
                          <a:pt x="0" y="236"/>
                        </a:lnTo>
                        <a:lnTo>
                          <a:pt x="36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8494" name="Freeform 68"/>
                  <p:cNvSpPr>
                    <a:spLocks/>
                  </p:cNvSpPr>
                  <p:nvPr/>
                </p:nvSpPr>
                <p:spPr bwMode="auto">
                  <a:xfrm>
                    <a:off x="3538" y="1701"/>
                    <a:ext cx="26" cy="33"/>
                  </a:xfrm>
                  <a:custGeom>
                    <a:avLst/>
                    <a:gdLst>
                      <a:gd name="T0" fmla="*/ 211 w 211"/>
                      <a:gd name="T1" fmla="*/ 0 h 269"/>
                      <a:gd name="T2" fmla="*/ 29 w 211"/>
                      <a:gd name="T3" fmla="*/ 269 h 269"/>
                      <a:gd name="T4" fmla="*/ 0 w 211"/>
                      <a:gd name="T5" fmla="*/ 152 h 269"/>
                      <a:gd name="T6" fmla="*/ 211 w 211"/>
                      <a:gd name="T7" fmla="*/ 0 h 26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1"/>
                      <a:gd name="T13" fmla="*/ 0 h 269"/>
                      <a:gd name="T14" fmla="*/ 211 w 211"/>
                      <a:gd name="T15" fmla="*/ 269 h 26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1" h="269">
                        <a:moveTo>
                          <a:pt x="211" y="0"/>
                        </a:moveTo>
                        <a:lnTo>
                          <a:pt x="29" y="269"/>
                        </a:lnTo>
                        <a:lnTo>
                          <a:pt x="0" y="152"/>
                        </a:lnTo>
                        <a:lnTo>
                          <a:pt x="21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8495" name="Freeform 69"/>
                  <p:cNvSpPr>
                    <a:spLocks/>
                  </p:cNvSpPr>
                  <p:nvPr/>
                </p:nvSpPr>
                <p:spPr bwMode="auto">
                  <a:xfrm>
                    <a:off x="3757" y="1457"/>
                    <a:ext cx="150" cy="316"/>
                  </a:xfrm>
                  <a:custGeom>
                    <a:avLst/>
                    <a:gdLst>
                      <a:gd name="T0" fmla="*/ 28 w 1202"/>
                      <a:gd name="T1" fmla="*/ 2331 h 2527"/>
                      <a:gd name="T2" fmla="*/ 362 w 1202"/>
                      <a:gd name="T3" fmla="*/ 2451 h 2527"/>
                      <a:gd name="T4" fmla="*/ 542 w 1202"/>
                      <a:gd name="T5" fmla="*/ 2527 h 2527"/>
                      <a:gd name="T6" fmla="*/ 782 w 1202"/>
                      <a:gd name="T7" fmla="*/ 2527 h 2527"/>
                      <a:gd name="T8" fmla="*/ 934 w 1202"/>
                      <a:gd name="T9" fmla="*/ 2527 h 2527"/>
                      <a:gd name="T10" fmla="*/ 904 w 1202"/>
                      <a:gd name="T11" fmla="*/ 2140 h 2527"/>
                      <a:gd name="T12" fmla="*/ 602 w 1202"/>
                      <a:gd name="T13" fmla="*/ 779 h 2527"/>
                      <a:gd name="T14" fmla="*/ 1202 w 1202"/>
                      <a:gd name="T15" fmla="*/ 0 h 2527"/>
                      <a:gd name="T16" fmla="*/ 392 w 1202"/>
                      <a:gd name="T17" fmla="*/ 428 h 2527"/>
                      <a:gd name="T18" fmla="*/ 508 w 1202"/>
                      <a:gd name="T19" fmla="*/ 667 h 2527"/>
                      <a:gd name="T20" fmla="*/ 194 w 1202"/>
                      <a:gd name="T21" fmla="*/ 553 h 2527"/>
                      <a:gd name="T22" fmla="*/ 499 w 1202"/>
                      <a:gd name="T23" fmla="*/ 757 h 2527"/>
                      <a:gd name="T24" fmla="*/ 97 w 1202"/>
                      <a:gd name="T25" fmla="*/ 654 h 2527"/>
                      <a:gd name="T26" fmla="*/ 499 w 1202"/>
                      <a:gd name="T27" fmla="*/ 829 h 2527"/>
                      <a:gd name="T28" fmla="*/ 86 w 1202"/>
                      <a:gd name="T29" fmla="*/ 769 h 2527"/>
                      <a:gd name="T30" fmla="*/ 508 w 1202"/>
                      <a:gd name="T31" fmla="*/ 931 h 2527"/>
                      <a:gd name="T32" fmla="*/ 724 w 1202"/>
                      <a:gd name="T33" fmla="*/ 1522 h 2527"/>
                      <a:gd name="T34" fmla="*/ 869 w 1202"/>
                      <a:gd name="T35" fmla="*/ 2373 h 2527"/>
                      <a:gd name="T36" fmla="*/ 607 w 1202"/>
                      <a:gd name="T37" fmla="*/ 2158 h 2527"/>
                      <a:gd name="T38" fmla="*/ 240 w 1202"/>
                      <a:gd name="T39" fmla="*/ 2062 h 2527"/>
                      <a:gd name="T40" fmla="*/ 0 w 1202"/>
                      <a:gd name="T41" fmla="*/ 2062 h 2527"/>
                      <a:gd name="T42" fmla="*/ 28 w 1202"/>
                      <a:gd name="T43" fmla="*/ 2331 h 2527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202"/>
                      <a:gd name="T67" fmla="*/ 0 h 2527"/>
                      <a:gd name="T68" fmla="*/ 1202 w 1202"/>
                      <a:gd name="T69" fmla="*/ 2527 h 2527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202" h="2527">
                        <a:moveTo>
                          <a:pt x="28" y="2331"/>
                        </a:moveTo>
                        <a:lnTo>
                          <a:pt x="362" y="2451"/>
                        </a:lnTo>
                        <a:lnTo>
                          <a:pt x="542" y="2527"/>
                        </a:lnTo>
                        <a:lnTo>
                          <a:pt x="782" y="2527"/>
                        </a:lnTo>
                        <a:lnTo>
                          <a:pt x="934" y="2527"/>
                        </a:lnTo>
                        <a:lnTo>
                          <a:pt x="904" y="2140"/>
                        </a:lnTo>
                        <a:lnTo>
                          <a:pt x="602" y="779"/>
                        </a:lnTo>
                        <a:lnTo>
                          <a:pt x="1202" y="0"/>
                        </a:lnTo>
                        <a:lnTo>
                          <a:pt x="392" y="428"/>
                        </a:lnTo>
                        <a:lnTo>
                          <a:pt x="508" y="667"/>
                        </a:lnTo>
                        <a:lnTo>
                          <a:pt x="194" y="553"/>
                        </a:lnTo>
                        <a:lnTo>
                          <a:pt x="499" y="757"/>
                        </a:lnTo>
                        <a:lnTo>
                          <a:pt x="97" y="654"/>
                        </a:lnTo>
                        <a:lnTo>
                          <a:pt x="499" y="829"/>
                        </a:lnTo>
                        <a:lnTo>
                          <a:pt x="86" y="769"/>
                        </a:lnTo>
                        <a:lnTo>
                          <a:pt x="508" y="931"/>
                        </a:lnTo>
                        <a:lnTo>
                          <a:pt x="724" y="1522"/>
                        </a:lnTo>
                        <a:lnTo>
                          <a:pt x="869" y="2373"/>
                        </a:lnTo>
                        <a:lnTo>
                          <a:pt x="607" y="2158"/>
                        </a:lnTo>
                        <a:lnTo>
                          <a:pt x="240" y="2062"/>
                        </a:lnTo>
                        <a:lnTo>
                          <a:pt x="0" y="2062"/>
                        </a:lnTo>
                        <a:lnTo>
                          <a:pt x="28" y="23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8496" name="Freeform 70"/>
                  <p:cNvSpPr>
                    <a:spLocks/>
                  </p:cNvSpPr>
                  <p:nvPr/>
                </p:nvSpPr>
                <p:spPr bwMode="auto">
                  <a:xfrm>
                    <a:off x="3745" y="1545"/>
                    <a:ext cx="87" cy="165"/>
                  </a:xfrm>
                  <a:custGeom>
                    <a:avLst/>
                    <a:gdLst>
                      <a:gd name="T0" fmla="*/ 30 w 694"/>
                      <a:gd name="T1" fmla="*/ 0 h 1320"/>
                      <a:gd name="T2" fmla="*/ 0 w 694"/>
                      <a:gd name="T3" fmla="*/ 468 h 1320"/>
                      <a:gd name="T4" fmla="*/ 62 w 694"/>
                      <a:gd name="T5" fmla="*/ 1247 h 1320"/>
                      <a:gd name="T6" fmla="*/ 362 w 694"/>
                      <a:gd name="T7" fmla="*/ 1247 h 1320"/>
                      <a:gd name="T8" fmla="*/ 694 w 694"/>
                      <a:gd name="T9" fmla="*/ 1320 h 1320"/>
                      <a:gd name="T10" fmla="*/ 454 w 694"/>
                      <a:gd name="T11" fmla="*/ 1205 h 1320"/>
                      <a:gd name="T12" fmla="*/ 92 w 694"/>
                      <a:gd name="T13" fmla="*/ 1166 h 1320"/>
                      <a:gd name="T14" fmla="*/ 62 w 694"/>
                      <a:gd name="T15" fmla="*/ 580 h 1320"/>
                      <a:gd name="T16" fmla="*/ 30 w 694"/>
                      <a:gd name="T17" fmla="*/ 0 h 132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694"/>
                      <a:gd name="T28" fmla="*/ 0 h 1320"/>
                      <a:gd name="T29" fmla="*/ 694 w 694"/>
                      <a:gd name="T30" fmla="*/ 1320 h 1320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694" h="1320">
                        <a:moveTo>
                          <a:pt x="30" y="0"/>
                        </a:moveTo>
                        <a:lnTo>
                          <a:pt x="0" y="468"/>
                        </a:lnTo>
                        <a:lnTo>
                          <a:pt x="62" y="1247"/>
                        </a:lnTo>
                        <a:lnTo>
                          <a:pt x="362" y="1247"/>
                        </a:lnTo>
                        <a:lnTo>
                          <a:pt x="694" y="1320"/>
                        </a:lnTo>
                        <a:lnTo>
                          <a:pt x="454" y="1205"/>
                        </a:lnTo>
                        <a:lnTo>
                          <a:pt x="92" y="1166"/>
                        </a:lnTo>
                        <a:lnTo>
                          <a:pt x="62" y="580"/>
                        </a:lnTo>
                        <a:lnTo>
                          <a:pt x="3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8497" name="Freeform 71"/>
                  <p:cNvSpPr>
                    <a:spLocks/>
                  </p:cNvSpPr>
                  <p:nvPr/>
                </p:nvSpPr>
                <p:spPr bwMode="auto">
                  <a:xfrm>
                    <a:off x="3260" y="1676"/>
                    <a:ext cx="184" cy="365"/>
                  </a:xfrm>
                  <a:custGeom>
                    <a:avLst/>
                    <a:gdLst>
                      <a:gd name="T0" fmla="*/ 1107 w 1469"/>
                      <a:gd name="T1" fmla="*/ 0 h 2917"/>
                      <a:gd name="T2" fmla="*/ 1017 w 1469"/>
                      <a:gd name="T3" fmla="*/ 155 h 2917"/>
                      <a:gd name="T4" fmla="*/ 565 w 1469"/>
                      <a:gd name="T5" fmla="*/ 854 h 2917"/>
                      <a:gd name="T6" fmla="*/ 201 w 1469"/>
                      <a:gd name="T7" fmla="*/ 1515 h 2917"/>
                      <a:gd name="T8" fmla="*/ 83 w 1469"/>
                      <a:gd name="T9" fmla="*/ 1867 h 2917"/>
                      <a:gd name="T10" fmla="*/ 0 w 1469"/>
                      <a:gd name="T11" fmla="*/ 2035 h 2917"/>
                      <a:gd name="T12" fmla="*/ 21 w 1469"/>
                      <a:gd name="T13" fmla="*/ 2488 h 2917"/>
                      <a:gd name="T14" fmla="*/ 21 w 1469"/>
                      <a:gd name="T15" fmla="*/ 2760 h 2917"/>
                      <a:gd name="T16" fmla="*/ 107 w 1469"/>
                      <a:gd name="T17" fmla="*/ 2850 h 2917"/>
                      <a:gd name="T18" fmla="*/ 263 w 1469"/>
                      <a:gd name="T19" fmla="*/ 2917 h 2917"/>
                      <a:gd name="T20" fmla="*/ 427 w 1469"/>
                      <a:gd name="T21" fmla="*/ 2745 h 2917"/>
                      <a:gd name="T22" fmla="*/ 323 w 1469"/>
                      <a:gd name="T23" fmla="*/ 2411 h 2917"/>
                      <a:gd name="T24" fmla="*/ 333 w 1469"/>
                      <a:gd name="T25" fmla="*/ 2000 h 2917"/>
                      <a:gd name="T26" fmla="*/ 415 w 1469"/>
                      <a:gd name="T27" fmla="*/ 1897 h 2917"/>
                      <a:gd name="T28" fmla="*/ 482 w 1469"/>
                      <a:gd name="T29" fmla="*/ 1691 h 2917"/>
                      <a:gd name="T30" fmla="*/ 754 w 1469"/>
                      <a:gd name="T31" fmla="*/ 1379 h 2917"/>
                      <a:gd name="T32" fmla="*/ 1074 w 1469"/>
                      <a:gd name="T33" fmla="*/ 1051 h 2917"/>
                      <a:gd name="T34" fmla="*/ 1225 w 1469"/>
                      <a:gd name="T35" fmla="*/ 854 h 2917"/>
                      <a:gd name="T36" fmla="*/ 1347 w 1469"/>
                      <a:gd name="T37" fmla="*/ 661 h 2917"/>
                      <a:gd name="T38" fmla="*/ 1439 w 1469"/>
                      <a:gd name="T39" fmla="*/ 466 h 2917"/>
                      <a:gd name="T40" fmla="*/ 1469 w 1469"/>
                      <a:gd name="T41" fmla="*/ 349 h 2917"/>
                      <a:gd name="T42" fmla="*/ 1439 w 1469"/>
                      <a:gd name="T43" fmla="*/ 349 h 2917"/>
                      <a:gd name="T44" fmla="*/ 1116 w 1469"/>
                      <a:gd name="T45" fmla="*/ 445 h 2917"/>
                      <a:gd name="T46" fmla="*/ 1250 w 1469"/>
                      <a:gd name="T47" fmla="*/ 551 h 2917"/>
                      <a:gd name="T48" fmla="*/ 1019 w 1469"/>
                      <a:gd name="T49" fmla="*/ 948 h 2917"/>
                      <a:gd name="T50" fmla="*/ 470 w 1469"/>
                      <a:gd name="T51" fmla="*/ 1620 h 2917"/>
                      <a:gd name="T52" fmla="*/ 293 w 1469"/>
                      <a:gd name="T53" fmla="*/ 2018 h 2917"/>
                      <a:gd name="T54" fmla="*/ 281 w 1469"/>
                      <a:gd name="T55" fmla="*/ 2297 h 2917"/>
                      <a:gd name="T56" fmla="*/ 281 w 1469"/>
                      <a:gd name="T57" fmla="*/ 2588 h 2917"/>
                      <a:gd name="T58" fmla="*/ 118 w 1469"/>
                      <a:gd name="T59" fmla="*/ 2606 h 2917"/>
                      <a:gd name="T60" fmla="*/ 23 w 1469"/>
                      <a:gd name="T61" fmla="*/ 2055 h 2917"/>
                      <a:gd name="T62" fmla="*/ 143 w 1469"/>
                      <a:gd name="T63" fmla="*/ 1825 h 2917"/>
                      <a:gd name="T64" fmla="*/ 263 w 1469"/>
                      <a:gd name="T65" fmla="*/ 1556 h 2917"/>
                      <a:gd name="T66" fmla="*/ 623 w 1469"/>
                      <a:gd name="T67" fmla="*/ 854 h 2917"/>
                      <a:gd name="T68" fmla="*/ 1017 w 1469"/>
                      <a:gd name="T69" fmla="*/ 270 h 2917"/>
                      <a:gd name="T70" fmla="*/ 1135 w 1469"/>
                      <a:gd name="T71" fmla="*/ 79 h 2917"/>
                      <a:gd name="T72" fmla="*/ 1107 w 1469"/>
                      <a:gd name="T73" fmla="*/ 0 h 2917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1469"/>
                      <a:gd name="T112" fmla="*/ 0 h 2917"/>
                      <a:gd name="T113" fmla="*/ 1469 w 1469"/>
                      <a:gd name="T114" fmla="*/ 2917 h 2917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1469" h="2917">
                        <a:moveTo>
                          <a:pt x="1107" y="0"/>
                        </a:moveTo>
                        <a:lnTo>
                          <a:pt x="1017" y="155"/>
                        </a:lnTo>
                        <a:lnTo>
                          <a:pt x="565" y="854"/>
                        </a:lnTo>
                        <a:lnTo>
                          <a:pt x="201" y="1515"/>
                        </a:lnTo>
                        <a:lnTo>
                          <a:pt x="83" y="1867"/>
                        </a:lnTo>
                        <a:lnTo>
                          <a:pt x="0" y="2035"/>
                        </a:lnTo>
                        <a:lnTo>
                          <a:pt x="21" y="2488"/>
                        </a:lnTo>
                        <a:lnTo>
                          <a:pt x="21" y="2760"/>
                        </a:lnTo>
                        <a:lnTo>
                          <a:pt x="107" y="2850"/>
                        </a:lnTo>
                        <a:lnTo>
                          <a:pt x="263" y="2917"/>
                        </a:lnTo>
                        <a:lnTo>
                          <a:pt x="427" y="2745"/>
                        </a:lnTo>
                        <a:lnTo>
                          <a:pt x="323" y="2411"/>
                        </a:lnTo>
                        <a:lnTo>
                          <a:pt x="333" y="2000"/>
                        </a:lnTo>
                        <a:lnTo>
                          <a:pt x="415" y="1897"/>
                        </a:lnTo>
                        <a:lnTo>
                          <a:pt x="482" y="1691"/>
                        </a:lnTo>
                        <a:lnTo>
                          <a:pt x="754" y="1379"/>
                        </a:lnTo>
                        <a:lnTo>
                          <a:pt x="1074" y="1051"/>
                        </a:lnTo>
                        <a:lnTo>
                          <a:pt x="1225" y="854"/>
                        </a:lnTo>
                        <a:lnTo>
                          <a:pt x="1347" y="661"/>
                        </a:lnTo>
                        <a:lnTo>
                          <a:pt x="1439" y="466"/>
                        </a:lnTo>
                        <a:lnTo>
                          <a:pt x="1469" y="349"/>
                        </a:lnTo>
                        <a:lnTo>
                          <a:pt x="1439" y="349"/>
                        </a:lnTo>
                        <a:lnTo>
                          <a:pt x="1116" y="445"/>
                        </a:lnTo>
                        <a:lnTo>
                          <a:pt x="1250" y="551"/>
                        </a:lnTo>
                        <a:lnTo>
                          <a:pt x="1019" y="948"/>
                        </a:lnTo>
                        <a:lnTo>
                          <a:pt x="470" y="1620"/>
                        </a:lnTo>
                        <a:lnTo>
                          <a:pt x="293" y="2018"/>
                        </a:lnTo>
                        <a:lnTo>
                          <a:pt x="281" y="2297"/>
                        </a:lnTo>
                        <a:lnTo>
                          <a:pt x="281" y="2588"/>
                        </a:lnTo>
                        <a:lnTo>
                          <a:pt x="118" y="2606"/>
                        </a:lnTo>
                        <a:lnTo>
                          <a:pt x="23" y="2055"/>
                        </a:lnTo>
                        <a:lnTo>
                          <a:pt x="143" y="1825"/>
                        </a:lnTo>
                        <a:lnTo>
                          <a:pt x="263" y="1556"/>
                        </a:lnTo>
                        <a:lnTo>
                          <a:pt x="623" y="854"/>
                        </a:lnTo>
                        <a:lnTo>
                          <a:pt x="1017" y="270"/>
                        </a:lnTo>
                        <a:lnTo>
                          <a:pt x="1135" y="79"/>
                        </a:lnTo>
                        <a:lnTo>
                          <a:pt x="110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8498" name="Freeform 72"/>
                  <p:cNvSpPr>
                    <a:spLocks/>
                  </p:cNvSpPr>
                  <p:nvPr/>
                </p:nvSpPr>
                <p:spPr bwMode="auto">
                  <a:xfrm>
                    <a:off x="3591" y="1787"/>
                    <a:ext cx="222" cy="307"/>
                  </a:xfrm>
                  <a:custGeom>
                    <a:avLst/>
                    <a:gdLst>
                      <a:gd name="T0" fmla="*/ 0 w 1777"/>
                      <a:gd name="T1" fmla="*/ 0 h 2452"/>
                      <a:gd name="T2" fmla="*/ 31 w 1777"/>
                      <a:gd name="T3" fmla="*/ 351 h 2452"/>
                      <a:gd name="T4" fmla="*/ 61 w 1777"/>
                      <a:gd name="T5" fmla="*/ 623 h 2452"/>
                      <a:gd name="T6" fmla="*/ 483 w 1777"/>
                      <a:gd name="T7" fmla="*/ 975 h 2452"/>
                      <a:gd name="T8" fmla="*/ 1202 w 1777"/>
                      <a:gd name="T9" fmla="*/ 1560 h 2452"/>
                      <a:gd name="T10" fmla="*/ 1297 w 1777"/>
                      <a:gd name="T11" fmla="*/ 1712 h 2452"/>
                      <a:gd name="T12" fmla="*/ 1235 w 1777"/>
                      <a:gd name="T13" fmla="*/ 1868 h 2452"/>
                      <a:gd name="T14" fmla="*/ 995 w 1777"/>
                      <a:gd name="T15" fmla="*/ 2143 h 2452"/>
                      <a:gd name="T16" fmla="*/ 933 w 1777"/>
                      <a:gd name="T17" fmla="*/ 2219 h 2452"/>
                      <a:gd name="T18" fmla="*/ 695 w 1777"/>
                      <a:gd name="T19" fmla="*/ 2336 h 2452"/>
                      <a:gd name="T20" fmla="*/ 663 w 1777"/>
                      <a:gd name="T21" fmla="*/ 2413 h 2452"/>
                      <a:gd name="T22" fmla="*/ 815 w 1777"/>
                      <a:gd name="T23" fmla="*/ 2452 h 2452"/>
                      <a:gd name="T24" fmla="*/ 1297 w 1777"/>
                      <a:gd name="T25" fmla="*/ 2336 h 2452"/>
                      <a:gd name="T26" fmla="*/ 1507 w 1777"/>
                      <a:gd name="T27" fmla="*/ 2219 h 2452"/>
                      <a:gd name="T28" fmla="*/ 1536 w 1777"/>
                      <a:gd name="T29" fmla="*/ 2295 h 2452"/>
                      <a:gd name="T30" fmla="*/ 1597 w 1777"/>
                      <a:gd name="T31" fmla="*/ 2295 h 2452"/>
                      <a:gd name="T32" fmla="*/ 1689 w 1777"/>
                      <a:gd name="T33" fmla="*/ 2103 h 2452"/>
                      <a:gd name="T34" fmla="*/ 1777 w 1777"/>
                      <a:gd name="T35" fmla="*/ 2025 h 2452"/>
                      <a:gd name="T36" fmla="*/ 1777 w 1777"/>
                      <a:gd name="T37" fmla="*/ 1945 h 2452"/>
                      <a:gd name="T38" fmla="*/ 1689 w 1777"/>
                      <a:gd name="T39" fmla="*/ 1793 h 2452"/>
                      <a:gd name="T40" fmla="*/ 1523 w 1777"/>
                      <a:gd name="T41" fmla="*/ 1576 h 2452"/>
                      <a:gd name="T42" fmla="*/ 1297 w 1777"/>
                      <a:gd name="T43" fmla="*/ 1090 h 2452"/>
                      <a:gd name="T44" fmla="*/ 1085 w 1777"/>
                      <a:gd name="T45" fmla="*/ 781 h 2452"/>
                      <a:gd name="T46" fmla="*/ 933 w 1777"/>
                      <a:gd name="T47" fmla="*/ 586 h 2452"/>
                      <a:gd name="T48" fmla="*/ 815 w 1777"/>
                      <a:gd name="T49" fmla="*/ 507 h 2452"/>
                      <a:gd name="T50" fmla="*/ 633 w 1777"/>
                      <a:gd name="T51" fmla="*/ 470 h 2452"/>
                      <a:gd name="T52" fmla="*/ 663 w 1777"/>
                      <a:gd name="T53" fmla="*/ 157 h 2452"/>
                      <a:gd name="T54" fmla="*/ 453 w 1777"/>
                      <a:gd name="T55" fmla="*/ 120 h 2452"/>
                      <a:gd name="T56" fmla="*/ 573 w 1777"/>
                      <a:gd name="T57" fmla="*/ 429 h 2452"/>
                      <a:gd name="T58" fmla="*/ 512 w 1777"/>
                      <a:gd name="T59" fmla="*/ 470 h 2452"/>
                      <a:gd name="T60" fmla="*/ 852 w 1777"/>
                      <a:gd name="T61" fmla="*/ 625 h 2452"/>
                      <a:gd name="T62" fmla="*/ 1011 w 1777"/>
                      <a:gd name="T63" fmla="*/ 799 h 2452"/>
                      <a:gd name="T64" fmla="*/ 1320 w 1777"/>
                      <a:gd name="T65" fmla="*/ 1267 h 2452"/>
                      <a:gd name="T66" fmla="*/ 1484 w 1777"/>
                      <a:gd name="T67" fmla="*/ 1594 h 2452"/>
                      <a:gd name="T68" fmla="*/ 1657 w 1777"/>
                      <a:gd name="T69" fmla="*/ 1831 h 2452"/>
                      <a:gd name="T70" fmla="*/ 1417 w 1777"/>
                      <a:gd name="T71" fmla="*/ 2062 h 2452"/>
                      <a:gd name="T72" fmla="*/ 1235 w 1777"/>
                      <a:gd name="T73" fmla="*/ 2219 h 2452"/>
                      <a:gd name="T74" fmla="*/ 1079 w 1777"/>
                      <a:gd name="T75" fmla="*/ 2268 h 2452"/>
                      <a:gd name="T76" fmla="*/ 974 w 1777"/>
                      <a:gd name="T77" fmla="*/ 2233 h 2452"/>
                      <a:gd name="T78" fmla="*/ 1207 w 1777"/>
                      <a:gd name="T79" fmla="*/ 2025 h 2452"/>
                      <a:gd name="T80" fmla="*/ 1320 w 1777"/>
                      <a:gd name="T81" fmla="*/ 1802 h 2452"/>
                      <a:gd name="T82" fmla="*/ 1350 w 1777"/>
                      <a:gd name="T83" fmla="*/ 1732 h 2452"/>
                      <a:gd name="T84" fmla="*/ 1320 w 1777"/>
                      <a:gd name="T85" fmla="*/ 1647 h 2452"/>
                      <a:gd name="T86" fmla="*/ 1255 w 1777"/>
                      <a:gd name="T87" fmla="*/ 1526 h 2452"/>
                      <a:gd name="T88" fmla="*/ 852 w 1777"/>
                      <a:gd name="T89" fmla="*/ 1179 h 2452"/>
                      <a:gd name="T90" fmla="*/ 569 w 1777"/>
                      <a:gd name="T91" fmla="*/ 954 h 2452"/>
                      <a:gd name="T92" fmla="*/ 380 w 1777"/>
                      <a:gd name="T93" fmla="*/ 799 h 2452"/>
                      <a:gd name="T94" fmla="*/ 303 w 1777"/>
                      <a:gd name="T95" fmla="*/ 586 h 2452"/>
                      <a:gd name="T96" fmla="*/ 123 w 1777"/>
                      <a:gd name="T97" fmla="*/ 586 h 2452"/>
                      <a:gd name="T98" fmla="*/ 61 w 1777"/>
                      <a:gd name="T99" fmla="*/ 41 h 2452"/>
                      <a:gd name="T100" fmla="*/ 0 w 1777"/>
                      <a:gd name="T101" fmla="*/ 0 h 2452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1777"/>
                      <a:gd name="T154" fmla="*/ 0 h 2452"/>
                      <a:gd name="T155" fmla="*/ 1777 w 1777"/>
                      <a:gd name="T156" fmla="*/ 2452 h 2452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1777" h="2452">
                        <a:moveTo>
                          <a:pt x="0" y="0"/>
                        </a:moveTo>
                        <a:lnTo>
                          <a:pt x="31" y="351"/>
                        </a:lnTo>
                        <a:lnTo>
                          <a:pt x="61" y="623"/>
                        </a:lnTo>
                        <a:lnTo>
                          <a:pt x="483" y="975"/>
                        </a:lnTo>
                        <a:lnTo>
                          <a:pt x="1202" y="1560"/>
                        </a:lnTo>
                        <a:lnTo>
                          <a:pt x="1297" y="1712"/>
                        </a:lnTo>
                        <a:lnTo>
                          <a:pt x="1235" y="1868"/>
                        </a:lnTo>
                        <a:lnTo>
                          <a:pt x="995" y="2143"/>
                        </a:lnTo>
                        <a:lnTo>
                          <a:pt x="933" y="2219"/>
                        </a:lnTo>
                        <a:lnTo>
                          <a:pt x="695" y="2336"/>
                        </a:lnTo>
                        <a:lnTo>
                          <a:pt x="663" y="2413"/>
                        </a:lnTo>
                        <a:lnTo>
                          <a:pt x="815" y="2452"/>
                        </a:lnTo>
                        <a:lnTo>
                          <a:pt x="1297" y="2336"/>
                        </a:lnTo>
                        <a:lnTo>
                          <a:pt x="1507" y="2219"/>
                        </a:lnTo>
                        <a:lnTo>
                          <a:pt x="1536" y="2295"/>
                        </a:lnTo>
                        <a:lnTo>
                          <a:pt x="1597" y="2295"/>
                        </a:lnTo>
                        <a:lnTo>
                          <a:pt x="1689" y="2103"/>
                        </a:lnTo>
                        <a:lnTo>
                          <a:pt x="1777" y="2025"/>
                        </a:lnTo>
                        <a:lnTo>
                          <a:pt x="1777" y="1945"/>
                        </a:lnTo>
                        <a:lnTo>
                          <a:pt x="1689" y="1793"/>
                        </a:lnTo>
                        <a:lnTo>
                          <a:pt x="1523" y="1576"/>
                        </a:lnTo>
                        <a:lnTo>
                          <a:pt x="1297" y="1090"/>
                        </a:lnTo>
                        <a:lnTo>
                          <a:pt x="1085" y="781"/>
                        </a:lnTo>
                        <a:lnTo>
                          <a:pt x="933" y="586"/>
                        </a:lnTo>
                        <a:lnTo>
                          <a:pt x="815" y="507"/>
                        </a:lnTo>
                        <a:lnTo>
                          <a:pt x="633" y="470"/>
                        </a:lnTo>
                        <a:lnTo>
                          <a:pt x="663" y="157"/>
                        </a:lnTo>
                        <a:lnTo>
                          <a:pt x="453" y="120"/>
                        </a:lnTo>
                        <a:lnTo>
                          <a:pt x="573" y="429"/>
                        </a:lnTo>
                        <a:lnTo>
                          <a:pt x="512" y="470"/>
                        </a:lnTo>
                        <a:lnTo>
                          <a:pt x="852" y="625"/>
                        </a:lnTo>
                        <a:lnTo>
                          <a:pt x="1011" y="799"/>
                        </a:lnTo>
                        <a:lnTo>
                          <a:pt x="1320" y="1267"/>
                        </a:lnTo>
                        <a:lnTo>
                          <a:pt x="1484" y="1594"/>
                        </a:lnTo>
                        <a:lnTo>
                          <a:pt x="1657" y="1831"/>
                        </a:lnTo>
                        <a:lnTo>
                          <a:pt x="1417" y="2062"/>
                        </a:lnTo>
                        <a:lnTo>
                          <a:pt x="1235" y="2219"/>
                        </a:lnTo>
                        <a:lnTo>
                          <a:pt x="1079" y="2268"/>
                        </a:lnTo>
                        <a:lnTo>
                          <a:pt x="974" y="2233"/>
                        </a:lnTo>
                        <a:lnTo>
                          <a:pt x="1207" y="2025"/>
                        </a:lnTo>
                        <a:lnTo>
                          <a:pt x="1320" y="1802"/>
                        </a:lnTo>
                        <a:lnTo>
                          <a:pt x="1350" y="1732"/>
                        </a:lnTo>
                        <a:lnTo>
                          <a:pt x="1320" y="1647"/>
                        </a:lnTo>
                        <a:lnTo>
                          <a:pt x="1255" y="1526"/>
                        </a:lnTo>
                        <a:lnTo>
                          <a:pt x="852" y="1179"/>
                        </a:lnTo>
                        <a:lnTo>
                          <a:pt x="569" y="954"/>
                        </a:lnTo>
                        <a:lnTo>
                          <a:pt x="380" y="799"/>
                        </a:lnTo>
                        <a:lnTo>
                          <a:pt x="303" y="586"/>
                        </a:lnTo>
                        <a:lnTo>
                          <a:pt x="123" y="586"/>
                        </a:lnTo>
                        <a:lnTo>
                          <a:pt x="61" y="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8499" name="Freeform 73"/>
                  <p:cNvSpPr>
                    <a:spLocks/>
                  </p:cNvSpPr>
                  <p:nvPr/>
                </p:nvSpPr>
                <p:spPr bwMode="auto">
                  <a:xfrm>
                    <a:off x="3365" y="1900"/>
                    <a:ext cx="313" cy="141"/>
                  </a:xfrm>
                  <a:custGeom>
                    <a:avLst/>
                    <a:gdLst>
                      <a:gd name="T0" fmla="*/ 0 w 2503"/>
                      <a:gd name="T1" fmla="*/ 77 h 1127"/>
                      <a:gd name="T2" fmla="*/ 182 w 2503"/>
                      <a:gd name="T3" fmla="*/ 312 h 1127"/>
                      <a:gd name="T4" fmla="*/ 242 w 2503"/>
                      <a:gd name="T5" fmla="*/ 425 h 1127"/>
                      <a:gd name="T6" fmla="*/ 30 w 2503"/>
                      <a:gd name="T7" fmla="*/ 505 h 1127"/>
                      <a:gd name="T8" fmla="*/ 694 w 2503"/>
                      <a:gd name="T9" fmla="*/ 895 h 1127"/>
                      <a:gd name="T10" fmla="*/ 814 w 2503"/>
                      <a:gd name="T11" fmla="*/ 895 h 1127"/>
                      <a:gd name="T12" fmla="*/ 782 w 2503"/>
                      <a:gd name="T13" fmla="*/ 814 h 1127"/>
                      <a:gd name="T14" fmla="*/ 1175 w 2503"/>
                      <a:gd name="T15" fmla="*/ 1012 h 1127"/>
                      <a:gd name="T16" fmla="*/ 1113 w 2503"/>
                      <a:gd name="T17" fmla="*/ 1047 h 1127"/>
                      <a:gd name="T18" fmla="*/ 1144 w 2503"/>
                      <a:gd name="T19" fmla="*/ 1127 h 1127"/>
                      <a:gd name="T20" fmla="*/ 1839 w 2503"/>
                      <a:gd name="T21" fmla="*/ 1012 h 1127"/>
                      <a:gd name="T22" fmla="*/ 2261 w 2503"/>
                      <a:gd name="T23" fmla="*/ 895 h 1127"/>
                      <a:gd name="T24" fmla="*/ 2503 w 2503"/>
                      <a:gd name="T25" fmla="*/ 738 h 1127"/>
                      <a:gd name="T26" fmla="*/ 2111 w 2503"/>
                      <a:gd name="T27" fmla="*/ 581 h 1127"/>
                      <a:gd name="T28" fmla="*/ 1658 w 2503"/>
                      <a:gd name="T29" fmla="*/ 386 h 1127"/>
                      <a:gd name="T30" fmla="*/ 1358 w 2503"/>
                      <a:gd name="T31" fmla="*/ 155 h 1127"/>
                      <a:gd name="T32" fmla="*/ 1203 w 2503"/>
                      <a:gd name="T33" fmla="*/ 0 h 1127"/>
                      <a:gd name="T34" fmla="*/ 634 w 2503"/>
                      <a:gd name="T35" fmla="*/ 77 h 1127"/>
                      <a:gd name="T36" fmla="*/ 210 w 2503"/>
                      <a:gd name="T37" fmla="*/ 77 h 1127"/>
                      <a:gd name="T38" fmla="*/ 92 w 2503"/>
                      <a:gd name="T39" fmla="*/ 77 h 1127"/>
                      <a:gd name="T40" fmla="*/ 724 w 2503"/>
                      <a:gd name="T41" fmla="*/ 155 h 1127"/>
                      <a:gd name="T42" fmla="*/ 1113 w 2503"/>
                      <a:gd name="T43" fmla="*/ 77 h 1127"/>
                      <a:gd name="T44" fmla="*/ 1415 w 2503"/>
                      <a:gd name="T45" fmla="*/ 312 h 1127"/>
                      <a:gd name="T46" fmla="*/ 1839 w 2503"/>
                      <a:gd name="T47" fmla="*/ 544 h 1127"/>
                      <a:gd name="T48" fmla="*/ 2320 w 2503"/>
                      <a:gd name="T49" fmla="*/ 775 h 1127"/>
                      <a:gd name="T50" fmla="*/ 1808 w 2503"/>
                      <a:gd name="T51" fmla="*/ 933 h 1127"/>
                      <a:gd name="T52" fmla="*/ 1296 w 2503"/>
                      <a:gd name="T53" fmla="*/ 970 h 1127"/>
                      <a:gd name="T54" fmla="*/ 782 w 2503"/>
                      <a:gd name="T55" fmla="*/ 698 h 1127"/>
                      <a:gd name="T56" fmla="*/ 332 w 2503"/>
                      <a:gd name="T57" fmla="*/ 425 h 1127"/>
                      <a:gd name="T58" fmla="*/ 210 w 2503"/>
                      <a:gd name="T59" fmla="*/ 192 h 1127"/>
                      <a:gd name="T60" fmla="*/ 0 w 2503"/>
                      <a:gd name="T61" fmla="*/ 77 h 1127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2503"/>
                      <a:gd name="T94" fmla="*/ 0 h 1127"/>
                      <a:gd name="T95" fmla="*/ 2503 w 2503"/>
                      <a:gd name="T96" fmla="*/ 1127 h 1127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2503" h="1127">
                        <a:moveTo>
                          <a:pt x="0" y="77"/>
                        </a:moveTo>
                        <a:lnTo>
                          <a:pt x="182" y="312"/>
                        </a:lnTo>
                        <a:lnTo>
                          <a:pt x="242" y="425"/>
                        </a:lnTo>
                        <a:lnTo>
                          <a:pt x="30" y="505"/>
                        </a:lnTo>
                        <a:lnTo>
                          <a:pt x="694" y="895"/>
                        </a:lnTo>
                        <a:lnTo>
                          <a:pt x="814" y="895"/>
                        </a:lnTo>
                        <a:lnTo>
                          <a:pt x="782" y="814"/>
                        </a:lnTo>
                        <a:lnTo>
                          <a:pt x="1175" y="1012"/>
                        </a:lnTo>
                        <a:lnTo>
                          <a:pt x="1113" y="1047"/>
                        </a:lnTo>
                        <a:lnTo>
                          <a:pt x="1144" y="1127"/>
                        </a:lnTo>
                        <a:lnTo>
                          <a:pt x="1839" y="1012"/>
                        </a:lnTo>
                        <a:lnTo>
                          <a:pt x="2261" y="895"/>
                        </a:lnTo>
                        <a:lnTo>
                          <a:pt x="2503" y="738"/>
                        </a:lnTo>
                        <a:lnTo>
                          <a:pt x="2111" y="581"/>
                        </a:lnTo>
                        <a:lnTo>
                          <a:pt x="1658" y="386"/>
                        </a:lnTo>
                        <a:lnTo>
                          <a:pt x="1358" y="155"/>
                        </a:lnTo>
                        <a:lnTo>
                          <a:pt x="1203" y="0"/>
                        </a:lnTo>
                        <a:lnTo>
                          <a:pt x="634" y="77"/>
                        </a:lnTo>
                        <a:lnTo>
                          <a:pt x="210" y="77"/>
                        </a:lnTo>
                        <a:lnTo>
                          <a:pt x="92" y="77"/>
                        </a:lnTo>
                        <a:lnTo>
                          <a:pt x="724" y="155"/>
                        </a:lnTo>
                        <a:lnTo>
                          <a:pt x="1113" y="77"/>
                        </a:lnTo>
                        <a:lnTo>
                          <a:pt x="1415" y="312"/>
                        </a:lnTo>
                        <a:lnTo>
                          <a:pt x="1839" y="544"/>
                        </a:lnTo>
                        <a:lnTo>
                          <a:pt x="2320" y="775"/>
                        </a:lnTo>
                        <a:lnTo>
                          <a:pt x="1808" y="933"/>
                        </a:lnTo>
                        <a:lnTo>
                          <a:pt x="1296" y="970"/>
                        </a:lnTo>
                        <a:lnTo>
                          <a:pt x="782" y="698"/>
                        </a:lnTo>
                        <a:lnTo>
                          <a:pt x="332" y="425"/>
                        </a:lnTo>
                        <a:lnTo>
                          <a:pt x="210" y="192"/>
                        </a:lnTo>
                        <a:lnTo>
                          <a:pt x="0" y="7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8500" name="Freeform 74"/>
                  <p:cNvSpPr>
                    <a:spLocks/>
                  </p:cNvSpPr>
                  <p:nvPr/>
                </p:nvSpPr>
                <p:spPr bwMode="auto">
                  <a:xfrm>
                    <a:off x="3854" y="1958"/>
                    <a:ext cx="317" cy="122"/>
                  </a:xfrm>
                  <a:custGeom>
                    <a:avLst/>
                    <a:gdLst>
                      <a:gd name="T0" fmla="*/ 60 w 2534"/>
                      <a:gd name="T1" fmla="*/ 546 h 972"/>
                      <a:gd name="T2" fmla="*/ 603 w 2534"/>
                      <a:gd name="T3" fmla="*/ 309 h 972"/>
                      <a:gd name="T4" fmla="*/ 936 w 2534"/>
                      <a:gd name="T5" fmla="*/ 39 h 972"/>
                      <a:gd name="T6" fmla="*/ 994 w 2534"/>
                      <a:gd name="T7" fmla="*/ 0 h 972"/>
                      <a:gd name="T8" fmla="*/ 1510 w 2534"/>
                      <a:gd name="T9" fmla="*/ 115 h 972"/>
                      <a:gd name="T10" fmla="*/ 2143 w 2534"/>
                      <a:gd name="T11" fmla="*/ 194 h 972"/>
                      <a:gd name="T12" fmla="*/ 2534 w 2534"/>
                      <a:gd name="T13" fmla="*/ 194 h 972"/>
                      <a:gd name="T14" fmla="*/ 2321 w 2534"/>
                      <a:gd name="T15" fmla="*/ 348 h 972"/>
                      <a:gd name="T16" fmla="*/ 2169 w 2534"/>
                      <a:gd name="T17" fmla="*/ 467 h 972"/>
                      <a:gd name="T18" fmla="*/ 2352 w 2534"/>
                      <a:gd name="T19" fmla="*/ 546 h 972"/>
                      <a:gd name="T20" fmla="*/ 1719 w 2534"/>
                      <a:gd name="T21" fmla="*/ 779 h 972"/>
                      <a:gd name="T22" fmla="*/ 1328 w 2534"/>
                      <a:gd name="T23" fmla="*/ 893 h 972"/>
                      <a:gd name="T24" fmla="*/ 1328 w 2534"/>
                      <a:gd name="T25" fmla="*/ 931 h 972"/>
                      <a:gd name="T26" fmla="*/ 1148 w 2534"/>
                      <a:gd name="T27" fmla="*/ 972 h 972"/>
                      <a:gd name="T28" fmla="*/ 1086 w 2534"/>
                      <a:gd name="T29" fmla="*/ 931 h 972"/>
                      <a:gd name="T30" fmla="*/ 0 w 2534"/>
                      <a:gd name="T31" fmla="*/ 661 h 972"/>
                      <a:gd name="T32" fmla="*/ 181 w 2534"/>
                      <a:gd name="T33" fmla="*/ 620 h 972"/>
                      <a:gd name="T34" fmla="*/ 90 w 2534"/>
                      <a:gd name="T35" fmla="*/ 504 h 972"/>
                      <a:gd name="T36" fmla="*/ 394 w 2534"/>
                      <a:gd name="T37" fmla="*/ 661 h 972"/>
                      <a:gd name="T38" fmla="*/ 844 w 2534"/>
                      <a:gd name="T39" fmla="*/ 779 h 972"/>
                      <a:gd name="T40" fmla="*/ 1207 w 2534"/>
                      <a:gd name="T41" fmla="*/ 816 h 972"/>
                      <a:gd name="T42" fmla="*/ 1598 w 2534"/>
                      <a:gd name="T43" fmla="*/ 698 h 972"/>
                      <a:gd name="T44" fmla="*/ 1987 w 2534"/>
                      <a:gd name="T45" fmla="*/ 504 h 972"/>
                      <a:gd name="T46" fmla="*/ 2231 w 2534"/>
                      <a:gd name="T47" fmla="*/ 348 h 972"/>
                      <a:gd name="T48" fmla="*/ 2352 w 2534"/>
                      <a:gd name="T49" fmla="*/ 272 h 972"/>
                      <a:gd name="T50" fmla="*/ 1780 w 2534"/>
                      <a:gd name="T51" fmla="*/ 232 h 972"/>
                      <a:gd name="T52" fmla="*/ 1266 w 2534"/>
                      <a:gd name="T53" fmla="*/ 115 h 972"/>
                      <a:gd name="T54" fmla="*/ 994 w 2534"/>
                      <a:gd name="T55" fmla="*/ 78 h 972"/>
                      <a:gd name="T56" fmla="*/ 693 w 2534"/>
                      <a:gd name="T57" fmla="*/ 272 h 972"/>
                      <a:gd name="T58" fmla="*/ 330 w 2534"/>
                      <a:gd name="T59" fmla="*/ 467 h 972"/>
                      <a:gd name="T60" fmla="*/ 60 w 2534"/>
                      <a:gd name="T61" fmla="*/ 546 h 972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2534"/>
                      <a:gd name="T94" fmla="*/ 0 h 972"/>
                      <a:gd name="T95" fmla="*/ 2534 w 2534"/>
                      <a:gd name="T96" fmla="*/ 972 h 972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2534" h="972">
                        <a:moveTo>
                          <a:pt x="60" y="546"/>
                        </a:moveTo>
                        <a:lnTo>
                          <a:pt x="603" y="309"/>
                        </a:lnTo>
                        <a:lnTo>
                          <a:pt x="936" y="39"/>
                        </a:lnTo>
                        <a:lnTo>
                          <a:pt x="994" y="0"/>
                        </a:lnTo>
                        <a:lnTo>
                          <a:pt x="1510" y="115"/>
                        </a:lnTo>
                        <a:lnTo>
                          <a:pt x="2143" y="194"/>
                        </a:lnTo>
                        <a:lnTo>
                          <a:pt x="2534" y="194"/>
                        </a:lnTo>
                        <a:lnTo>
                          <a:pt x="2321" y="348"/>
                        </a:lnTo>
                        <a:lnTo>
                          <a:pt x="2169" y="467"/>
                        </a:lnTo>
                        <a:lnTo>
                          <a:pt x="2352" y="546"/>
                        </a:lnTo>
                        <a:lnTo>
                          <a:pt x="1719" y="779"/>
                        </a:lnTo>
                        <a:lnTo>
                          <a:pt x="1328" y="893"/>
                        </a:lnTo>
                        <a:lnTo>
                          <a:pt x="1328" y="931"/>
                        </a:lnTo>
                        <a:lnTo>
                          <a:pt x="1148" y="972"/>
                        </a:lnTo>
                        <a:lnTo>
                          <a:pt x="1086" y="931"/>
                        </a:lnTo>
                        <a:lnTo>
                          <a:pt x="0" y="661"/>
                        </a:lnTo>
                        <a:lnTo>
                          <a:pt x="181" y="620"/>
                        </a:lnTo>
                        <a:lnTo>
                          <a:pt x="90" y="504"/>
                        </a:lnTo>
                        <a:lnTo>
                          <a:pt x="394" y="661"/>
                        </a:lnTo>
                        <a:lnTo>
                          <a:pt x="844" y="779"/>
                        </a:lnTo>
                        <a:lnTo>
                          <a:pt x="1207" y="816"/>
                        </a:lnTo>
                        <a:lnTo>
                          <a:pt x="1598" y="698"/>
                        </a:lnTo>
                        <a:lnTo>
                          <a:pt x="1987" y="504"/>
                        </a:lnTo>
                        <a:lnTo>
                          <a:pt x="2231" y="348"/>
                        </a:lnTo>
                        <a:lnTo>
                          <a:pt x="2352" y="272"/>
                        </a:lnTo>
                        <a:lnTo>
                          <a:pt x="1780" y="232"/>
                        </a:lnTo>
                        <a:lnTo>
                          <a:pt x="1266" y="115"/>
                        </a:lnTo>
                        <a:lnTo>
                          <a:pt x="994" y="78"/>
                        </a:lnTo>
                        <a:lnTo>
                          <a:pt x="693" y="272"/>
                        </a:lnTo>
                        <a:lnTo>
                          <a:pt x="330" y="467"/>
                        </a:lnTo>
                        <a:lnTo>
                          <a:pt x="60" y="54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8501" name="Freeform 75"/>
                  <p:cNvSpPr>
                    <a:spLocks/>
                  </p:cNvSpPr>
                  <p:nvPr/>
                </p:nvSpPr>
                <p:spPr bwMode="auto">
                  <a:xfrm>
                    <a:off x="3670" y="680"/>
                    <a:ext cx="143" cy="350"/>
                  </a:xfrm>
                  <a:custGeom>
                    <a:avLst/>
                    <a:gdLst>
                      <a:gd name="T0" fmla="*/ 556 w 1144"/>
                      <a:gd name="T1" fmla="*/ 543 h 2798"/>
                      <a:gd name="T2" fmla="*/ 210 w 1144"/>
                      <a:gd name="T3" fmla="*/ 288 h 2798"/>
                      <a:gd name="T4" fmla="*/ 0 w 1144"/>
                      <a:gd name="T5" fmla="*/ 0 h 2798"/>
                      <a:gd name="T6" fmla="*/ 240 w 1144"/>
                      <a:gd name="T7" fmla="*/ 271 h 2798"/>
                      <a:gd name="T8" fmla="*/ 574 w 1144"/>
                      <a:gd name="T9" fmla="*/ 506 h 2798"/>
                      <a:gd name="T10" fmla="*/ 996 w 1144"/>
                      <a:gd name="T11" fmla="*/ 738 h 2798"/>
                      <a:gd name="T12" fmla="*/ 1144 w 1144"/>
                      <a:gd name="T13" fmla="*/ 815 h 2798"/>
                      <a:gd name="T14" fmla="*/ 996 w 1144"/>
                      <a:gd name="T15" fmla="*/ 971 h 2798"/>
                      <a:gd name="T16" fmla="*/ 1144 w 1144"/>
                      <a:gd name="T17" fmla="*/ 1087 h 2798"/>
                      <a:gd name="T18" fmla="*/ 996 w 1144"/>
                      <a:gd name="T19" fmla="*/ 1246 h 2798"/>
                      <a:gd name="T20" fmla="*/ 1056 w 1144"/>
                      <a:gd name="T21" fmla="*/ 1397 h 2798"/>
                      <a:gd name="T22" fmla="*/ 903 w 1144"/>
                      <a:gd name="T23" fmla="*/ 1515 h 2798"/>
                      <a:gd name="T24" fmla="*/ 964 w 1144"/>
                      <a:gd name="T25" fmla="*/ 1711 h 2798"/>
                      <a:gd name="T26" fmla="*/ 784 w 1144"/>
                      <a:gd name="T27" fmla="*/ 1828 h 2798"/>
                      <a:gd name="T28" fmla="*/ 844 w 1144"/>
                      <a:gd name="T29" fmla="*/ 2061 h 2798"/>
                      <a:gd name="T30" fmla="*/ 694 w 1144"/>
                      <a:gd name="T31" fmla="*/ 2216 h 2798"/>
                      <a:gd name="T32" fmla="*/ 756 w 1144"/>
                      <a:gd name="T33" fmla="*/ 2370 h 2798"/>
                      <a:gd name="T34" fmla="*/ 664 w 1144"/>
                      <a:gd name="T35" fmla="*/ 2488 h 2798"/>
                      <a:gd name="T36" fmla="*/ 756 w 1144"/>
                      <a:gd name="T37" fmla="*/ 2681 h 2798"/>
                      <a:gd name="T38" fmla="*/ 632 w 1144"/>
                      <a:gd name="T39" fmla="*/ 2798 h 2798"/>
                      <a:gd name="T40" fmla="*/ 664 w 1144"/>
                      <a:gd name="T41" fmla="*/ 2681 h 2798"/>
                      <a:gd name="T42" fmla="*/ 632 w 1144"/>
                      <a:gd name="T43" fmla="*/ 2488 h 2798"/>
                      <a:gd name="T44" fmla="*/ 694 w 1144"/>
                      <a:gd name="T45" fmla="*/ 2409 h 2798"/>
                      <a:gd name="T46" fmla="*/ 632 w 1144"/>
                      <a:gd name="T47" fmla="*/ 2176 h 2798"/>
                      <a:gd name="T48" fmla="*/ 784 w 1144"/>
                      <a:gd name="T49" fmla="*/ 2100 h 2798"/>
                      <a:gd name="T50" fmla="*/ 722 w 1144"/>
                      <a:gd name="T51" fmla="*/ 1828 h 2798"/>
                      <a:gd name="T52" fmla="*/ 934 w 1144"/>
                      <a:gd name="T53" fmla="*/ 1748 h 2798"/>
                      <a:gd name="T54" fmla="*/ 844 w 1144"/>
                      <a:gd name="T55" fmla="*/ 1515 h 2798"/>
                      <a:gd name="T56" fmla="*/ 1056 w 1144"/>
                      <a:gd name="T57" fmla="*/ 1360 h 2798"/>
                      <a:gd name="T58" fmla="*/ 903 w 1144"/>
                      <a:gd name="T59" fmla="*/ 1204 h 2798"/>
                      <a:gd name="T60" fmla="*/ 1056 w 1144"/>
                      <a:gd name="T61" fmla="*/ 1126 h 2798"/>
                      <a:gd name="T62" fmla="*/ 874 w 1144"/>
                      <a:gd name="T63" fmla="*/ 971 h 2798"/>
                      <a:gd name="T64" fmla="*/ 1056 w 1144"/>
                      <a:gd name="T65" fmla="*/ 778 h 2798"/>
                      <a:gd name="T66" fmla="*/ 556 w 1144"/>
                      <a:gd name="T67" fmla="*/ 543 h 2798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1144"/>
                      <a:gd name="T103" fmla="*/ 0 h 2798"/>
                      <a:gd name="T104" fmla="*/ 1144 w 1144"/>
                      <a:gd name="T105" fmla="*/ 2798 h 2798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1144" h="2798">
                        <a:moveTo>
                          <a:pt x="556" y="543"/>
                        </a:moveTo>
                        <a:lnTo>
                          <a:pt x="210" y="288"/>
                        </a:lnTo>
                        <a:lnTo>
                          <a:pt x="0" y="0"/>
                        </a:lnTo>
                        <a:lnTo>
                          <a:pt x="240" y="271"/>
                        </a:lnTo>
                        <a:lnTo>
                          <a:pt x="574" y="506"/>
                        </a:lnTo>
                        <a:lnTo>
                          <a:pt x="996" y="738"/>
                        </a:lnTo>
                        <a:lnTo>
                          <a:pt x="1144" y="815"/>
                        </a:lnTo>
                        <a:lnTo>
                          <a:pt x="996" y="971"/>
                        </a:lnTo>
                        <a:lnTo>
                          <a:pt x="1144" y="1087"/>
                        </a:lnTo>
                        <a:lnTo>
                          <a:pt x="996" y="1246"/>
                        </a:lnTo>
                        <a:lnTo>
                          <a:pt x="1056" y="1397"/>
                        </a:lnTo>
                        <a:lnTo>
                          <a:pt x="903" y="1515"/>
                        </a:lnTo>
                        <a:lnTo>
                          <a:pt x="964" y="1711"/>
                        </a:lnTo>
                        <a:lnTo>
                          <a:pt x="784" y="1828"/>
                        </a:lnTo>
                        <a:lnTo>
                          <a:pt x="844" y="2061"/>
                        </a:lnTo>
                        <a:lnTo>
                          <a:pt x="694" y="2216"/>
                        </a:lnTo>
                        <a:lnTo>
                          <a:pt x="756" y="2370"/>
                        </a:lnTo>
                        <a:lnTo>
                          <a:pt x="664" y="2488"/>
                        </a:lnTo>
                        <a:lnTo>
                          <a:pt x="756" y="2681"/>
                        </a:lnTo>
                        <a:lnTo>
                          <a:pt x="632" y="2798"/>
                        </a:lnTo>
                        <a:lnTo>
                          <a:pt x="664" y="2681"/>
                        </a:lnTo>
                        <a:lnTo>
                          <a:pt x="632" y="2488"/>
                        </a:lnTo>
                        <a:lnTo>
                          <a:pt x="694" y="2409"/>
                        </a:lnTo>
                        <a:lnTo>
                          <a:pt x="632" y="2176"/>
                        </a:lnTo>
                        <a:lnTo>
                          <a:pt x="784" y="2100"/>
                        </a:lnTo>
                        <a:lnTo>
                          <a:pt x="722" y="1828"/>
                        </a:lnTo>
                        <a:lnTo>
                          <a:pt x="934" y="1748"/>
                        </a:lnTo>
                        <a:lnTo>
                          <a:pt x="844" y="1515"/>
                        </a:lnTo>
                        <a:lnTo>
                          <a:pt x="1056" y="1360"/>
                        </a:lnTo>
                        <a:lnTo>
                          <a:pt x="903" y="1204"/>
                        </a:lnTo>
                        <a:lnTo>
                          <a:pt x="1056" y="1126"/>
                        </a:lnTo>
                        <a:lnTo>
                          <a:pt x="874" y="971"/>
                        </a:lnTo>
                        <a:lnTo>
                          <a:pt x="1056" y="778"/>
                        </a:lnTo>
                        <a:lnTo>
                          <a:pt x="556" y="54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8502" name="Freeform 76"/>
                  <p:cNvSpPr>
                    <a:spLocks/>
                  </p:cNvSpPr>
                  <p:nvPr/>
                </p:nvSpPr>
                <p:spPr bwMode="auto">
                  <a:xfrm>
                    <a:off x="3500" y="1132"/>
                    <a:ext cx="178" cy="87"/>
                  </a:xfrm>
                  <a:custGeom>
                    <a:avLst/>
                    <a:gdLst>
                      <a:gd name="T0" fmla="*/ 61 w 1420"/>
                      <a:gd name="T1" fmla="*/ 156 h 701"/>
                      <a:gd name="T2" fmla="*/ 1118 w 1420"/>
                      <a:gd name="T3" fmla="*/ 0 h 701"/>
                      <a:gd name="T4" fmla="*/ 1420 w 1420"/>
                      <a:gd name="T5" fmla="*/ 389 h 701"/>
                      <a:gd name="T6" fmla="*/ 1358 w 1420"/>
                      <a:gd name="T7" fmla="*/ 428 h 701"/>
                      <a:gd name="T8" fmla="*/ 815 w 1420"/>
                      <a:gd name="T9" fmla="*/ 505 h 701"/>
                      <a:gd name="T10" fmla="*/ 483 w 1420"/>
                      <a:gd name="T11" fmla="*/ 545 h 701"/>
                      <a:gd name="T12" fmla="*/ 0 w 1420"/>
                      <a:gd name="T13" fmla="*/ 701 h 701"/>
                      <a:gd name="T14" fmla="*/ 0 w 1420"/>
                      <a:gd name="T15" fmla="*/ 621 h 701"/>
                      <a:gd name="T16" fmla="*/ 547 w 1420"/>
                      <a:gd name="T17" fmla="*/ 505 h 701"/>
                      <a:gd name="T18" fmla="*/ 1298 w 1420"/>
                      <a:gd name="T19" fmla="*/ 389 h 701"/>
                      <a:gd name="T20" fmla="*/ 1178 w 1420"/>
                      <a:gd name="T21" fmla="*/ 156 h 701"/>
                      <a:gd name="T22" fmla="*/ 61 w 1420"/>
                      <a:gd name="T23" fmla="*/ 156 h 70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420"/>
                      <a:gd name="T37" fmla="*/ 0 h 701"/>
                      <a:gd name="T38" fmla="*/ 1420 w 1420"/>
                      <a:gd name="T39" fmla="*/ 701 h 70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420" h="701">
                        <a:moveTo>
                          <a:pt x="61" y="156"/>
                        </a:moveTo>
                        <a:lnTo>
                          <a:pt x="1118" y="0"/>
                        </a:lnTo>
                        <a:lnTo>
                          <a:pt x="1420" y="389"/>
                        </a:lnTo>
                        <a:lnTo>
                          <a:pt x="1358" y="428"/>
                        </a:lnTo>
                        <a:lnTo>
                          <a:pt x="815" y="505"/>
                        </a:lnTo>
                        <a:lnTo>
                          <a:pt x="483" y="545"/>
                        </a:lnTo>
                        <a:lnTo>
                          <a:pt x="0" y="701"/>
                        </a:lnTo>
                        <a:lnTo>
                          <a:pt x="0" y="621"/>
                        </a:lnTo>
                        <a:lnTo>
                          <a:pt x="547" y="505"/>
                        </a:lnTo>
                        <a:lnTo>
                          <a:pt x="1298" y="389"/>
                        </a:lnTo>
                        <a:lnTo>
                          <a:pt x="1178" y="156"/>
                        </a:lnTo>
                        <a:lnTo>
                          <a:pt x="61" y="15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8503" name="Freeform 77"/>
                  <p:cNvSpPr>
                    <a:spLocks/>
                  </p:cNvSpPr>
                  <p:nvPr/>
                </p:nvSpPr>
                <p:spPr bwMode="auto">
                  <a:xfrm>
                    <a:off x="3523" y="1102"/>
                    <a:ext cx="120" cy="10"/>
                  </a:xfrm>
                  <a:custGeom>
                    <a:avLst/>
                    <a:gdLst>
                      <a:gd name="T0" fmla="*/ 0 w 965"/>
                      <a:gd name="T1" fmla="*/ 0 h 77"/>
                      <a:gd name="T2" fmla="*/ 965 w 965"/>
                      <a:gd name="T3" fmla="*/ 40 h 77"/>
                      <a:gd name="T4" fmla="*/ 0 w 965"/>
                      <a:gd name="T5" fmla="*/ 77 h 77"/>
                      <a:gd name="T6" fmla="*/ 0 w 965"/>
                      <a:gd name="T7" fmla="*/ 0 h 7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965"/>
                      <a:gd name="T13" fmla="*/ 0 h 77"/>
                      <a:gd name="T14" fmla="*/ 965 w 965"/>
                      <a:gd name="T15" fmla="*/ 77 h 7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965" h="77">
                        <a:moveTo>
                          <a:pt x="0" y="0"/>
                        </a:moveTo>
                        <a:lnTo>
                          <a:pt x="965" y="40"/>
                        </a:lnTo>
                        <a:lnTo>
                          <a:pt x="0" y="7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8504" name="Freeform 78"/>
                  <p:cNvSpPr>
                    <a:spLocks/>
                  </p:cNvSpPr>
                  <p:nvPr/>
                </p:nvSpPr>
                <p:spPr bwMode="auto">
                  <a:xfrm>
                    <a:off x="3670" y="1039"/>
                    <a:ext cx="245" cy="161"/>
                  </a:xfrm>
                  <a:custGeom>
                    <a:avLst/>
                    <a:gdLst>
                      <a:gd name="T0" fmla="*/ 150 w 1960"/>
                      <a:gd name="T1" fmla="*/ 196 h 1283"/>
                      <a:gd name="T2" fmla="*/ 330 w 1960"/>
                      <a:gd name="T3" fmla="*/ 39 h 1283"/>
                      <a:gd name="T4" fmla="*/ 512 w 1960"/>
                      <a:gd name="T5" fmla="*/ 0 h 1283"/>
                      <a:gd name="T6" fmla="*/ 632 w 1960"/>
                      <a:gd name="T7" fmla="*/ 0 h 1283"/>
                      <a:gd name="T8" fmla="*/ 815 w 1960"/>
                      <a:gd name="T9" fmla="*/ 78 h 1283"/>
                      <a:gd name="T10" fmla="*/ 934 w 1960"/>
                      <a:gd name="T11" fmla="*/ 196 h 1283"/>
                      <a:gd name="T12" fmla="*/ 964 w 1960"/>
                      <a:gd name="T13" fmla="*/ 352 h 1283"/>
                      <a:gd name="T14" fmla="*/ 964 w 1960"/>
                      <a:gd name="T15" fmla="*/ 426 h 1283"/>
                      <a:gd name="T16" fmla="*/ 1056 w 1960"/>
                      <a:gd name="T17" fmla="*/ 272 h 1283"/>
                      <a:gd name="T18" fmla="*/ 1173 w 1960"/>
                      <a:gd name="T19" fmla="*/ 115 h 1283"/>
                      <a:gd name="T20" fmla="*/ 1418 w 1960"/>
                      <a:gd name="T21" fmla="*/ 39 h 1283"/>
                      <a:gd name="T22" fmla="*/ 1628 w 1960"/>
                      <a:gd name="T23" fmla="*/ 39 h 1283"/>
                      <a:gd name="T24" fmla="*/ 1806 w 1960"/>
                      <a:gd name="T25" fmla="*/ 156 h 1283"/>
                      <a:gd name="T26" fmla="*/ 1896 w 1960"/>
                      <a:gd name="T27" fmla="*/ 313 h 1283"/>
                      <a:gd name="T28" fmla="*/ 1960 w 1960"/>
                      <a:gd name="T29" fmla="*/ 465 h 1283"/>
                      <a:gd name="T30" fmla="*/ 1960 w 1960"/>
                      <a:gd name="T31" fmla="*/ 698 h 1283"/>
                      <a:gd name="T32" fmla="*/ 1930 w 1960"/>
                      <a:gd name="T33" fmla="*/ 854 h 1283"/>
                      <a:gd name="T34" fmla="*/ 1837 w 1960"/>
                      <a:gd name="T35" fmla="*/ 970 h 1283"/>
                      <a:gd name="T36" fmla="*/ 1750 w 1960"/>
                      <a:gd name="T37" fmla="*/ 1089 h 1283"/>
                      <a:gd name="T38" fmla="*/ 1806 w 1960"/>
                      <a:gd name="T39" fmla="*/ 1205 h 1283"/>
                      <a:gd name="T40" fmla="*/ 1628 w 1960"/>
                      <a:gd name="T41" fmla="*/ 1283 h 1283"/>
                      <a:gd name="T42" fmla="*/ 1418 w 1960"/>
                      <a:gd name="T43" fmla="*/ 1283 h 1283"/>
                      <a:gd name="T44" fmla="*/ 1266 w 1960"/>
                      <a:gd name="T45" fmla="*/ 1205 h 1283"/>
                      <a:gd name="T46" fmla="*/ 1144 w 1960"/>
                      <a:gd name="T47" fmla="*/ 1127 h 1283"/>
                      <a:gd name="T48" fmla="*/ 1086 w 1960"/>
                      <a:gd name="T49" fmla="*/ 1011 h 1283"/>
                      <a:gd name="T50" fmla="*/ 1056 w 1960"/>
                      <a:gd name="T51" fmla="*/ 894 h 1283"/>
                      <a:gd name="T52" fmla="*/ 1024 w 1960"/>
                      <a:gd name="T53" fmla="*/ 698 h 1283"/>
                      <a:gd name="T54" fmla="*/ 1116 w 1960"/>
                      <a:gd name="T55" fmla="*/ 933 h 1283"/>
                      <a:gd name="T56" fmla="*/ 1266 w 1960"/>
                      <a:gd name="T57" fmla="*/ 1089 h 1283"/>
                      <a:gd name="T58" fmla="*/ 1448 w 1960"/>
                      <a:gd name="T59" fmla="*/ 1127 h 1283"/>
                      <a:gd name="T60" fmla="*/ 1598 w 1960"/>
                      <a:gd name="T61" fmla="*/ 1089 h 1283"/>
                      <a:gd name="T62" fmla="*/ 1718 w 1960"/>
                      <a:gd name="T63" fmla="*/ 1048 h 1283"/>
                      <a:gd name="T64" fmla="*/ 1837 w 1960"/>
                      <a:gd name="T65" fmla="*/ 933 h 1283"/>
                      <a:gd name="T66" fmla="*/ 1896 w 1960"/>
                      <a:gd name="T67" fmla="*/ 778 h 1283"/>
                      <a:gd name="T68" fmla="*/ 1930 w 1960"/>
                      <a:gd name="T69" fmla="*/ 582 h 1283"/>
                      <a:gd name="T70" fmla="*/ 1896 w 1960"/>
                      <a:gd name="T71" fmla="*/ 389 h 1283"/>
                      <a:gd name="T72" fmla="*/ 1806 w 1960"/>
                      <a:gd name="T73" fmla="*/ 272 h 1283"/>
                      <a:gd name="T74" fmla="*/ 1690 w 1960"/>
                      <a:gd name="T75" fmla="*/ 156 h 1283"/>
                      <a:gd name="T76" fmla="*/ 1566 w 1960"/>
                      <a:gd name="T77" fmla="*/ 78 h 1283"/>
                      <a:gd name="T78" fmla="*/ 1386 w 1960"/>
                      <a:gd name="T79" fmla="*/ 78 h 1283"/>
                      <a:gd name="T80" fmla="*/ 1204 w 1960"/>
                      <a:gd name="T81" fmla="*/ 156 h 1283"/>
                      <a:gd name="T82" fmla="*/ 1116 w 1960"/>
                      <a:gd name="T83" fmla="*/ 272 h 1283"/>
                      <a:gd name="T84" fmla="*/ 1056 w 1960"/>
                      <a:gd name="T85" fmla="*/ 389 h 1283"/>
                      <a:gd name="T86" fmla="*/ 996 w 1960"/>
                      <a:gd name="T87" fmla="*/ 426 h 1283"/>
                      <a:gd name="T88" fmla="*/ 844 w 1960"/>
                      <a:gd name="T89" fmla="*/ 426 h 1283"/>
                      <a:gd name="T90" fmla="*/ 815 w 1960"/>
                      <a:gd name="T91" fmla="*/ 272 h 1283"/>
                      <a:gd name="T92" fmla="*/ 756 w 1960"/>
                      <a:gd name="T93" fmla="*/ 156 h 1283"/>
                      <a:gd name="T94" fmla="*/ 632 w 1960"/>
                      <a:gd name="T95" fmla="*/ 39 h 1283"/>
                      <a:gd name="T96" fmla="*/ 484 w 1960"/>
                      <a:gd name="T97" fmla="*/ 39 h 1283"/>
                      <a:gd name="T98" fmla="*/ 300 w 1960"/>
                      <a:gd name="T99" fmla="*/ 115 h 1283"/>
                      <a:gd name="T100" fmla="*/ 182 w 1960"/>
                      <a:gd name="T101" fmla="*/ 272 h 1283"/>
                      <a:gd name="T102" fmla="*/ 123 w 1960"/>
                      <a:gd name="T103" fmla="*/ 426 h 1283"/>
                      <a:gd name="T104" fmla="*/ 0 w 1960"/>
                      <a:gd name="T105" fmla="*/ 426 h 1283"/>
                      <a:gd name="T106" fmla="*/ 0 w 1960"/>
                      <a:gd name="T107" fmla="*/ 313 h 1283"/>
                      <a:gd name="T108" fmla="*/ 90 w 1960"/>
                      <a:gd name="T109" fmla="*/ 313 h 1283"/>
                      <a:gd name="T110" fmla="*/ 150 w 1960"/>
                      <a:gd name="T111" fmla="*/ 196 h 1283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1960"/>
                      <a:gd name="T169" fmla="*/ 0 h 1283"/>
                      <a:gd name="T170" fmla="*/ 1960 w 1960"/>
                      <a:gd name="T171" fmla="*/ 1283 h 1283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1960" h="1283">
                        <a:moveTo>
                          <a:pt x="150" y="196"/>
                        </a:moveTo>
                        <a:lnTo>
                          <a:pt x="330" y="39"/>
                        </a:lnTo>
                        <a:lnTo>
                          <a:pt x="512" y="0"/>
                        </a:lnTo>
                        <a:lnTo>
                          <a:pt x="632" y="0"/>
                        </a:lnTo>
                        <a:lnTo>
                          <a:pt x="815" y="78"/>
                        </a:lnTo>
                        <a:lnTo>
                          <a:pt x="934" y="196"/>
                        </a:lnTo>
                        <a:lnTo>
                          <a:pt x="964" y="352"/>
                        </a:lnTo>
                        <a:lnTo>
                          <a:pt x="964" y="426"/>
                        </a:lnTo>
                        <a:lnTo>
                          <a:pt x="1056" y="272"/>
                        </a:lnTo>
                        <a:lnTo>
                          <a:pt x="1173" y="115"/>
                        </a:lnTo>
                        <a:lnTo>
                          <a:pt x="1418" y="39"/>
                        </a:lnTo>
                        <a:lnTo>
                          <a:pt x="1628" y="39"/>
                        </a:lnTo>
                        <a:lnTo>
                          <a:pt x="1806" y="156"/>
                        </a:lnTo>
                        <a:lnTo>
                          <a:pt x="1896" y="313"/>
                        </a:lnTo>
                        <a:lnTo>
                          <a:pt x="1960" y="465"/>
                        </a:lnTo>
                        <a:lnTo>
                          <a:pt x="1960" y="698"/>
                        </a:lnTo>
                        <a:lnTo>
                          <a:pt x="1930" y="854"/>
                        </a:lnTo>
                        <a:lnTo>
                          <a:pt x="1837" y="970"/>
                        </a:lnTo>
                        <a:lnTo>
                          <a:pt x="1750" y="1089"/>
                        </a:lnTo>
                        <a:lnTo>
                          <a:pt x="1806" y="1205"/>
                        </a:lnTo>
                        <a:lnTo>
                          <a:pt x="1628" y="1283"/>
                        </a:lnTo>
                        <a:lnTo>
                          <a:pt x="1418" y="1283"/>
                        </a:lnTo>
                        <a:lnTo>
                          <a:pt x="1266" y="1205"/>
                        </a:lnTo>
                        <a:lnTo>
                          <a:pt x="1144" y="1127"/>
                        </a:lnTo>
                        <a:lnTo>
                          <a:pt x="1086" y="1011"/>
                        </a:lnTo>
                        <a:lnTo>
                          <a:pt x="1056" y="894"/>
                        </a:lnTo>
                        <a:lnTo>
                          <a:pt x="1024" y="698"/>
                        </a:lnTo>
                        <a:lnTo>
                          <a:pt x="1116" y="933"/>
                        </a:lnTo>
                        <a:lnTo>
                          <a:pt x="1266" y="1089"/>
                        </a:lnTo>
                        <a:lnTo>
                          <a:pt x="1448" y="1127"/>
                        </a:lnTo>
                        <a:lnTo>
                          <a:pt x="1598" y="1089"/>
                        </a:lnTo>
                        <a:lnTo>
                          <a:pt x="1718" y="1048"/>
                        </a:lnTo>
                        <a:lnTo>
                          <a:pt x="1837" y="933"/>
                        </a:lnTo>
                        <a:lnTo>
                          <a:pt x="1896" y="778"/>
                        </a:lnTo>
                        <a:lnTo>
                          <a:pt x="1930" y="582"/>
                        </a:lnTo>
                        <a:lnTo>
                          <a:pt x="1896" y="389"/>
                        </a:lnTo>
                        <a:lnTo>
                          <a:pt x="1806" y="272"/>
                        </a:lnTo>
                        <a:lnTo>
                          <a:pt x="1690" y="156"/>
                        </a:lnTo>
                        <a:lnTo>
                          <a:pt x="1566" y="78"/>
                        </a:lnTo>
                        <a:lnTo>
                          <a:pt x="1386" y="78"/>
                        </a:lnTo>
                        <a:lnTo>
                          <a:pt x="1204" y="156"/>
                        </a:lnTo>
                        <a:lnTo>
                          <a:pt x="1116" y="272"/>
                        </a:lnTo>
                        <a:lnTo>
                          <a:pt x="1056" y="389"/>
                        </a:lnTo>
                        <a:lnTo>
                          <a:pt x="996" y="426"/>
                        </a:lnTo>
                        <a:lnTo>
                          <a:pt x="844" y="426"/>
                        </a:lnTo>
                        <a:lnTo>
                          <a:pt x="815" y="272"/>
                        </a:lnTo>
                        <a:lnTo>
                          <a:pt x="756" y="156"/>
                        </a:lnTo>
                        <a:lnTo>
                          <a:pt x="632" y="39"/>
                        </a:lnTo>
                        <a:lnTo>
                          <a:pt x="484" y="39"/>
                        </a:lnTo>
                        <a:lnTo>
                          <a:pt x="300" y="115"/>
                        </a:lnTo>
                        <a:lnTo>
                          <a:pt x="182" y="272"/>
                        </a:lnTo>
                        <a:lnTo>
                          <a:pt x="123" y="426"/>
                        </a:lnTo>
                        <a:lnTo>
                          <a:pt x="0" y="426"/>
                        </a:lnTo>
                        <a:lnTo>
                          <a:pt x="0" y="313"/>
                        </a:lnTo>
                        <a:lnTo>
                          <a:pt x="90" y="313"/>
                        </a:lnTo>
                        <a:lnTo>
                          <a:pt x="150" y="19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8505" name="Freeform 79"/>
                  <p:cNvSpPr>
                    <a:spLocks/>
                  </p:cNvSpPr>
                  <p:nvPr/>
                </p:nvSpPr>
                <p:spPr bwMode="auto">
                  <a:xfrm>
                    <a:off x="3689" y="1108"/>
                    <a:ext cx="279" cy="296"/>
                  </a:xfrm>
                  <a:custGeom>
                    <a:avLst/>
                    <a:gdLst>
                      <a:gd name="T0" fmla="*/ 362 w 2232"/>
                      <a:gd name="T1" fmla="*/ 309 h 2371"/>
                      <a:gd name="T2" fmla="*/ 634 w 2232"/>
                      <a:gd name="T3" fmla="*/ 193 h 2371"/>
                      <a:gd name="T4" fmla="*/ 814 w 2232"/>
                      <a:gd name="T5" fmla="*/ 0 h 2371"/>
                      <a:gd name="T6" fmla="*/ 544 w 2232"/>
                      <a:gd name="T7" fmla="*/ 349 h 2371"/>
                      <a:gd name="T8" fmla="*/ 383 w 2232"/>
                      <a:gd name="T9" fmla="*/ 496 h 2371"/>
                      <a:gd name="T10" fmla="*/ 572 w 2232"/>
                      <a:gd name="T11" fmla="*/ 544 h 2371"/>
                      <a:gd name="T12" fmla="*/ 777 w 2232"/>
                      <a:gd name="T13" fmla="*/ 553 h 2371"/>
                      <a:gd name="T14" fmla="*/ 753 w 2232"/>
                      <a:gd name="T15" fmla="*/ 698 h 2371"/>
                      <a:gd name="T16" fmla="*/ 606 w 2232"/>
                      <a:gd name="T17" fmla="*/ 738 h 2371"/>
                      <a:gd name="T18" fmla="*/ 482 w 2232"/>
                      <a:gd name="T19" fmla="*/ 660 h 2371"/>
                      <a:gd name="T20" fmla="*/ 334 w 2232"/>
                      <a:gd name="T21" fmla="*/ 544 h 2371"/>
                      <a:gd name="T22" fmla="*/ 212 w 2232"/>
                      <a:gd name="T23" fmla="*/ 466 h 2371"/>
                      <a:gd name="T24" fmla="*/ 120 w 2232"/>
                      <a:gd name="T25" fmla="*/ 466 h 2371"/>
                      <a:gd name="T26" fmla="*/ 32 w 2232"/>
                      <a:gd name="T27" fmla="*/ 1047 h 2371"/>
                      <a:gd name="T28" fmla="*/ 90 w 2232"/>
                      <a:gd name="T29" fmla="*/ 1399 h 2371"/>
                      <a:gd name="T30" fmla="*/ 92 w 2232"/>
                      <a:gd name="T31" fmla="*/ 1687 h 2371"/>
                      <a:gd name="T32" fmla="*/ 228 w 2232"/>
                      <a:gd name="T33" fmla="*/ 1906 h 2371"/>
                      <a:gd name="T34" fmla="*/ 665 w 2232"/>
                      <a:gd name="T35" fmla="*/ 1825 h 2371"/>
                      <a:gd name="T36" fmla="*/ 1256 w 2232"/>
                      <a:gd name="T37" fmla="*/ 1500 h 2371"/>
                      <a:gd name="T38" fmla="*/ 1568 w 2232"/>
                      <a:gd name="T39" fmla="*/ 1203 h 2371"/>
                      <a:gd name="T40" fmla="*/ 1649 w 2232"/>
                      <a:gd name="T41" fmla="*/ 959 h 2371"/>
                      <a:gd name="T42" fmla="*/ 1649 w 2232"/>
                      <a:gd name="T43" fmla="*/ 639 h 2371"/>
                      <a:gd name="T44" fmla="*/ 1720 w 2232"/>
                      <a:gd name="T45" fmla="*/ 1010 h 2371"/>
                      <a:gd name="T46" fmla="*/ 1780 w 2232"/>
                      <a:gd name="T47" fmla="*/ 1475 h 2371"/>
                      <a:gd name="T48" fmla="*/ 1870 w 2232"/>
                      <a:gd name="T49" fmla="*/ 1825 h 2371"/>
                      <a:gd name="T50" fmla="*/ 2080 w 2232"/>
                      <a:gd name="T51" fmla="*/ 1906 h 2371"/>
                      <a:gd name="T52" fmla="*/ 2204 w 2232"/>
                      <a:gd name="T53" fmla="*/ 2174 h 2371"/>
                      <a:gd name="T54" fmla="*/ 2140 w 2232"/>
                      <a:gd name="T55" fmla="*/ 2371 h 2371"/>
                      <a:gd name="T56" fmla="*/ 2050 w 2232"/>
                      <a:gd name="T57" fmla="*/ 2060 h 2371"/>
                      <a:gd name="T58" fmla="*/ 1687 w 2232"/>
                      <a:gd name="T59" fmla="*/ 2136 h 2371"/>
                      <a:gd name="T60" fmla="*/ 1326 w 2232"/>
                      <a:gd name="T61" fmla="*/ 2332 h 2371"/>
                      <a:gd name="T62" fmla="*/ 1568 w 2232"/>
                      <a:gd name="T63" fmla="*/ 2099 h 2371"/>
                      <a:gd name="T64" fmla="*/ 1870 w 2232"/>
                      <a:gd name="T65" fmla="*/ 1980 h 2371"/>
                      <a:gd name="T66" fmla="*/ 1687 w 2232"/>
                      <a:gd name="T67" fmla="*/ 1980 h 2371"/>
                      <a:gd name="T68" fmla="*/ 1326 w 2232"/>
                      <a:gd name="T69" fmla="*/ 2099 h 2371"/>
                      <a:gd name="T70" fmla="*/ 1298 w 2232"/>
                      <a:gd name="T71" fmla="*/ 2022 h 2371"/>
                      <a:gd name="T72" fmla="*/ 1178 w 2232"/>
                      <a:gd name="T73" fmla="*/ 1980 h 2371"/>
                      <a:gd name="T74" fmla="*/ 1054 w 2232"/>
                      <a:gd name="T75" fmla="*/ 1980 h 2371"/>
                      <a:gd name="T76" fmla="*/ 994 w 2232"/>
                      <a:gd name="T77" fmla="*/ 1980 h 2371"/>
                      <a:gd name="T78" fmla="*/ 724 w 2232"/>
                      <a:gd name="T79" fmla="*/ 2256 h 2371"/>
                      <a:gd name="T80" fmla="*/ 906 w 2232"/>
                      <a:gd name="T81" fmla="*/ 1943 h 2371"/>
                      <a:gd name="T82" fmla="*/ 724 w 2232"/>
                      <a:gd name="T83" fmla="*/ 1906 h 2371"/>
                      <a:gd name="T84" fmla="*/ 606 w 2232"/>
                      <a:gd name="T85" fmla="*/ 1943 h 2371"/>
                      <a:gd name="T86" fmla="*/ 606 w 2232"/>
                      <a:gd name="T87" fmla="*/ 2256 h 2371"/>
                      <a:gd name="T88" fmla="*/ 514 w 2232"/>
                      <a:gd name="T89" fmla="*/ 1943 h 2371"/>
                      <a:gd name="T90" fmla="*/ 212 w 2232"/>
                      <a:gd name="T91" fmla="*/ 1980 h 2371"/>
                      <a:gd name="T92" fmla="*/ 90 w 2232"/>
                      <a:gd name="T93" fmla="*/ 1906 h 2371"/>
                      <a:gd name="T94" fmla="*/ 60 w 2232"/>
                      <a:gd name="T95" fmla="*/ 1710 h 2371"/>
                      <a:gd name="T96" fmla="*/ 90 w 2232"/>
                      <a:gd name="T97" fmla="*/ 1515 h 2371"/>
                      <a:gd name="T98" fmla="*/ 0 w 2232"/>
                      <a:gd name="T99" fmla="*/ 854 h 2371"/>
                      <a:gd name="T100" fmla="*/ 90 w 2232"/>
                      <a:gd name="T101" fmla="*/ 349 h 2371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2232"/>
                      <a:gd name="T154" fmla="*/ 0 h 2371"/>
                      <a:gd name="T155" fmla="*/ 2232 w 2232"/>
                      <a:gd name="T156" fmla="*/ 2371 h 2371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2232" h="2371">
                        <a:moveTo>
                          <a:pt x="150" y="270"/>
                        </a:moveTo>
                        <a:lnTo>
                          <a:pt x="362" y="309"/>
                        </a:lnTo>
                        <a:lnTo>
                          <a:pt x="544" y="270"/>
                        </a:lnTo>
                        <a:lnTo>
                          <a:pt x="634" y="193"/>
                        </a:lnTo>
                        <a:lnTo>
                          <a:pt x="724" y="116"/>
                        </a:lnTo>
                        <a:lnTo>
                          <a:pt x="814" y="0"/>
                        </a:lnTo>
                        <a:lnTo>
                          <a:pt x="685" y="219"/>
                        </a:lnTo>
                        <a:lnTo>
                          <a:pt x="544" y="349"/>
                        </a:lnTo>
                        <a:lnTo>
                          <a:pt x="383" y="430"/>
                        </a:lnTo>
                        <a:lnTo>
                          <a:pt x="383" y="496"/>
                        </a:lnTo>
                        <a:lnTo>
                          <a:pt x="443" y="540"/>
                        </a:lnTo>
                        <a:lnTo>
                          <a:pt x="572" y="544"/>
                        </a:lnTo>
                        <a:lnTo>
                          <a:pt x="701" y="529"/>
                        </a:lnTo>
                        <a:lnTo>
                          <a:pt x="777" y="553"/>
                        </a:lnTo>
                        <a:lnTo>
                          <a:pt x="846" y="621"/>
                        </a:lnTo>
                        <a:lnTo>
                          <a:pt x="753" y="698"/>
                        </a:lnTo>
                        <a:lnTo>
                          <a:pt x="634" y="698"/>
                        </a:lnTo>
                        <a:lnTo>
                          <a:pt x="606" y="738"/>
                        </a:lnTo>
                        <a:lnTo>
                          <a:pt x="544" y="738"/>
                        </a:lnTo>
                        <a:lnTo>
                          <a:pt x="482" y="660"/>
                        </a:lnTo>
                        <a:lnTo>
                          <a:pt x="443" y="573"/>
                        </a:lnTo>
                        <a:lnTo>
                          <a:pt x="334" y="544"/>
                        </a:lnTo>
                        <a:lnTo>
                          <a:pt x="240" y="544"/>
                        </a:lnTo>
                        <a:lnTo>
                          <a:pt x="212" y="466"/>
                        </a:lnTo>
                        <a:lnTo>
                          <a:pt x="212" y="425"/>
                        </a:lnTo>
                        <a:lnTo>
                          <a:pt x="120" y="466"/>
                        </a:lnTo>
                        <a:lnTo>
                          <a:pt x="60" y="738"/>
                        </a:lnTo>
                        <a:lnTo>
                          <a:pt x="32" y="1047"/>
                        </a:lnTo>
                        <a:lnTo>
                          <a:pt x="60" y="1243"/>
                        </a:lnTo>
                        <a:lnTo>
                          <a:pt x="90" y="1399"/>
                        </a:lnTo>
                        <a:lnTo>
                          <a:pt x="120" y="1515"/>
                        </a:lnTo>
                        <a:lnTo>
                          <a:pt x="92" y="1687"/>
                        </a:lnTo>
                        <a:lnTo>
                          <a:pt x="134" y="1862"/>
                        </a:lnTo>
                        <a:lnTo>
                          <a:pt x="228" y="1906"/>
                        </a:lnTo>
                        <a:lnTo>
                          <a:pt x="482" y="1906"/>
                        </a:lnTo>
                        <a:lnTo>
                          <a:pt x="665" y="1825"/>
                        </a:lnTo>
                        <a:lnTo>
                          <a:pt x="966" y="1671"/>
                        </a:lnTo>
                        <a:lnTo>
                          <a:pt x="1256" y="1500"/>
                        </a:lnTo>
                        <a:lnTo>
                          <a:pt x="1416" y="1362"/>
                        </a:lnTo>
                        <a:lnTo>
                          <a:pt x="1568" y="1203"/>
                        </a:lnTo>
                        <a:lnTo>
                          <a:pt x="1634" y="1081"/>
                        </a:lnTo>
                        <a:lnTo>
                          <a:pt x="1649" y="959"/>
                        </a:lnTo>
                        <a:lnTo>
                          <a:pt x="1660" y="803"/>
                        </a:lnTo>
                        <a:lnTo>
                          <a:pt x="1649" y="639"/>
                        </a:lnTo>
                        <a:lnTo>
                          <a:pt x="1702" y="803"/>
                        </a:lnTo>
                        <a:lnTo>
                          <a:pt x="1720" y="1010"/>
                        </a:lnTo>
                        <a:lnTo>
                          <a:pt x="1746" y="1243"/>
                        </a:lnTo>
                        <a:lnTo>
                          <a:pt x="1780" y="1475"/>
                        </a:lnTo>
                        <a:lnTo>
                          <a:pt x="1810" y="1671"/>
                        </a:lnTo>
                        <a:lnTo>
                          <a:pt x="1870" y="1825"/>
                        </a:lnTo>
                        <a:lnTo>
                          <a:pt x="1960" y="1943"/>
                        </a:lnTo>
                        <a:lnTo>
                          <a:pt x="2080" y="1906"/>
                        </a:lnTo>
                        <a:lnTo>
                          <a:pt x="2111" y="2022"/>
                        </a:lnTo>
                        <a:lnTo>
                          <a:pt x="2204" y="2174"/>
                        </a:lnTo>
                        <a:lnTo>
                          <a:pt x="2232" y="2293"/>
                        </a:lnTo>
                        <a:lnTo>
                          <a:pt x="2140" y="2371"/>
                        </a:lnTo>
                        <a:lnTo>
                          <a:pt x="2111" y="2174"/>
                        </a:lnTo>
                        <a:lnTo>
                          <a:pt x="2050" y="2060"/>
                        </a:lnTo>
                        <a:lnTo>
                          <a:pt x="1870" y="2060"/>
                        </a:lnTo>
                        <a:lnTo>
                          <a:pt x="1687" y="2136"/>
                        </a:lnTo>
                        <a:lnTo>
                          <a:pt x="1507" y="2215"/>
                        </a:lnTo>
                        <a:lnTo>
                          <a:pt x="1326" y="2332"/>
                        </a:lnTo>
                        <a:lnTo>
                          <a:pt x="1358" y="2256"/>
                        </a:lnTo>
                        <a:lnTo>
                          <a:pt x="1568" y="2099"/>
                        </a:lnTo>
                        <a:lnTo>
                          <a:pt x="1746" y="2022"/>
                        </a:lnTo>
                        <a:lnTo>
                          <a:pt x="1870" y="1980"/>
                        </a:lnTo>
                        <a:lnTo>
                          <a:pt x="1870" y="1943"/>
                        </a:lnTo>
                        <a:lnTo>
                          <a:pt x="1687" y="1980"/>
                        </a:lnTo>
                        <a:lnTo>
                          <a:pt x="1507" y="2022"/>
                        </a:lnTo>
                        <a:lnTo>
                          <a:pt x="1326" y="2099"/>
                        </a:lnTo>
                        <a:lnTo>
                          <a:pt x="1533" y="1941"/>
                        </a:lnTo>
                        <a:lnTo>
                          <a:pt x="1298" y="2022"/>
                        </a:lnTo>
                        <a:lnTo>
                          <a:pt x="1430" y="1895"/>
                        </a:lnTo>
                        <a:lnTo>
                          <a:pt x="1178" y="1980"/>
                        </a:lnTo>
                        <a:lnTo>
                          <a:pt x="1326" y="1862"/>
                        </a:lnTo>
                        <a:lnTo>
                          <a:pt x="1054" y="1980"/>
                        </a:lnTo>
                        <a:lnTo>
                          <a:pt x="1188" y="1842"/>
                        </a:lnTo>
                        <a:lnTo>
                          <a:pt x="994" y="1980"/>
                        </a:lnTo>
                        <a:lnTo>
                          <a:pt x="874" y="2099"/>
                        </a:lnTo>
                        <a:lnTo>
                          <a:pt x="724" y="2256"/>
                        </a:lnTo>
                        <a:lnTo>
                          <a:pt x="874" y="2022"/>
                        </a:lnTo>
                        <a:lnTo>
                          <a:pt x="906" y="1943"/>
                        </a:lnTo>
                        <a:lnTo>
                          <a:pt x="814" y="1906"/>
                        </a:lnTo>
                        <a:lnTo>
                          <a:pt x="724" y="1906"/>
                        </a:lnTo>
                        <a:lnTo>
                          <a:pt x="665" y="1943"/>
                        </a:lnTo>
                        <a:lnTo>
                          <a:pt x="606" y="1943"/>
                        </a:lnTo>
                        <a:lnTo>
                          <a:pt x="470" y="2136"/>
                        </a:lnTo>
                        <a:lnTo>
                          <a:pt x="606" y="2256"/>
                        </a:lnTo>
                        <a:lnTo>
                          <a:pt x="390" y="2174"/>
                        </a:lnTo>
                        <a:lnTo>
                          <a:pt x="514" y="1943"/>
                        </a:lnTo>
                        <a:lnTo>
                          <a:pt x="334" y="1980"/>
                        </a:lnTo>
                        <a:lnTo>
                          <a:pt x="212" y="1980"/>
                        </a:lnTo>
                        <a:lnTo>
                          <a:pt x="145" y="1961"/>
                        </a:lnTo>
                        <a:lnTo>
                          <a:pt x="90" y="1906"/>
                        </a:lnTo>
                        <a:lnTo>
                          <a:pt x="60" y="1825"/>
                        </a:lnTo>
                        <a:lnTo>
                          <a:pt x="60" y="1710"/>
                        </a:lnTo>
                        <a:lnTo>
                          <a:pt x="90" y="1592"/>
                        </a:lnTo>
                        <a:lnTo>
                          <a:pt x="90" y="1515"/>
                        </a:lnTo>
                        <a:lnTo>
                          <a:pt x="32" y="1166"/>
                        </a:lnTo>
                        <a:lnTo>
                          <a:pt x="0" y="854"/>
                        </a:lnTo>
                        <a:lnTo>
                          <a:pt x="32" y="544"/>
                        </a:lnTo>
                        <a:lnTo>
                          <a:pt x="90" y="349"/>
                        </a:lnTo>
                        <a:lnTo>
                          <a:pt x="150" y="2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8506" name="Freeform 80"/>
                  <p:cNvSpPr>
                    <a:spLocks/>
                  </p:cNvSpPr>
                  <p:nvPr/>
                </p:nvSpPr>
                <p:spPr bwMode="auto">
                  <a:xfrm>
                    <a:off x="3757" y="976"/>
                    <a:ext cx="124" cy="68"/>
                  </a:xfrm>
                  <a:custGeom>
                    <a:avLst/>
                    <a:gdLst>
                      <a:gd name="T0" fmla="*/ 121 w 996"/>
                      <a:gd name="T1" fmla="*/ 507 h 546"/>
                      <a:gd name="T2" fmla="*/ 330 w 996"/>
                      <a:gd name="T3" fmla="*/ 352 h 546"/>
                      <a:gd name="T4" fmla="*/ 510 w 996"/>
                      <a:gd name="T5" fmla="*/ 195 h 546"/>
                      <a:gd name="T6" fmla="*/ 634 w 996"/>
                      <a:gd name="T7" fmla="*/ 156 h 546"/>
                      <a:gd name="T8" fmla="*/ 814 w 996"/>
                      <a:gd name="T9" fmla="*/ 79 h 546"/>
                      <a:gd name="T10" fmla="*/ 934 w 996"/>
                      <a:gd name="T11" fmla="*/ 39 h 546"/>
                      <a:gd name="T12" fmla="*/ 996 w 996"/>
                      <a:gd name="T13" fmla="*/ 0 h 546"/>
                      <a:gd name="T14" fmla="*/ 782 w 996"/>
                      <a:gd name="T15" fmla="*/ 0 h 546"/>
                      <a:gd name="T16" fmla="*/ 602 w 996"/>
                      <a:gd name="T17" fmla="*/ 39 h 546"/>
                      <a:gd name="T18" fmla="*/ 422 w 996"/>
                      <a:gd name="T19" fmla="*/ 118 h 546"/>
                      <a:gd name="T20" fmla="*/ 270 w 996"/>
                      <a:gd name="T21" fmla="*/ 195 h 546"/>
                      <a:gd name="T22" fmla="*/ 150 w 996"/>
                      <a:gd name="T23" fmla="*/ 272 h 546"/>
                      <a:gd name="T24" fmla="*/ 62 w 996"/>
                      <a:gd name="T25" fmla="*/ 389 h 546"/>
                      <a:gd name="T26" fmla="*/ 0 w 996"/>
                      <a:gd name="T27" fmla="*/ 470 h 546"/>
                      <a:gd name="T28" fmla="*/ 209 w 996"/>
                      <a:gd name="T29" fmla="*/ 311 h 546"/>
                      <a:gd name="T30" fmla="*/ 392 w 996"/>
                      <a:gd name="T31" fmla="*/ 195 h 546"/>
                      <a:gd name="T32" fmla="*/ 510 w 996"/>
                      <a:gd name="T33" fmla="*/ 118 h 546"/>
                      <a:gd name="T34" fmla="*/ 692 w 996"/>
                      <a:gd name="T35" fmla="*/ 79 h 546"/>
                      <a:gd name="T36" fmla="*/ 422 w 996"/>
                      <a:gd name="T37" fmla="*/ 235 h 546"/>
                      <a:gd name="T38" fmla="*/ 302 w 996"/>
                      <a:gd name="T39" fmla="*/ 352 h 546"/>
                      <a:gd name="T40" fmla="*/ 180 w 996"/>
                      <a:gd name="T41" fmla="*/ 428 h 546"/>
                      <a:gd name="T42" fmla="*/ 62 w 996"/>
                      <a:gd name="T43" fmla="*/ 546 h 546"/>
                      <a:gd name="T44" fmla="*/ 121 w 996"/>
                      <a:gd name="T45" fmla="*/ 507 h 54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996"/>
                      <a:gd name="T70" fmla="*/ 0 h 546"/>
                      <a:gd name="T71" fmla="*/ 996 w 996"/>
                      <a:gd name="T72" fmla="*/ 546 h 54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996" h="546">
                        <a:moveTo>
                          <a:pt x="121" y="507"/>
                        </a:moveTo>
                        <a:lnTo>
                          <a:pt x="330" y="352"/>
                        </a:lnTo>
                        <a:lnTo>
                          <a:pt x="510" y="195"/>
                        </a:lnTo>
                        <a:lnTo>
                          <a:pt x="634" y="156"/>
                        </a:lnTo>
                        <a:lnTo>
                          <a:pt x="814" y="79"/>
                        </a:lnTo>
                        <a:lnTo>
                          <a:pt x="934" y="39"/>
                        </a:lnTo>
                        <a:lnTo>
                          <a:pt x="996" y="0"/>
                        </a:lnTo>
                        <a:lnTo>
                          <a:pt x="782" y="0"/>
                        </a:lnTo>
                        <a:lnTo>
                          <a:pt x="602" y="39"/>
                        </a:lnTo>
                        <a:lnTo>
                          <a:pt x="422" y="118"/>
                        </a:lnTo>
                        <a:lnTo>
                          <a:pt x="270" y="195"/>
                        </a:lnTo>
                        <a:lnTo>
                          <a:pt x="150" y="272"/>
                        </a:lnTo>
                        <a:lnTo>
                          <a:pt x="62" y="389"/>
                        </a:lnTo>
                        <a:lnTo>
                          <a:pt x="0" y="470"/>
                        </a:lnTo>
                        <a:lnTo>
                          <a:pt x="209" y="311"/>
                        </a:lnTo>
                        <a:lnTo>
                          <a:pt x="392" y="195"/>
                        </a:lnTo>
                        <a:lnTo>
                          <a:pt x="510" y="118"/>
                        </a:lnTo>
                        <a:lnTo>
                          <a:pt x="692" y="79"/>
                        </a:lnTo>
                        <a:lnTo>
                          <a:pt x="422" y="235"/>
                        </a:lnTo>
                        <a:lnTo>
                          <a:pt x="302" y="352"/>
                        </a:lnTo>
                        <a:lnTo>
                          <a:pt x="180" y="428"/>
                        </a:lnTo>
                        <a:lnTo>
                          <a:pt x="62" y="546"/>
                        </a:lnTo>
                        <a:lnTo>
                          <a:pt x="121" y="50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8507" name="Freeform 81"/>
                  <p:cNvSpPr>
                    <a:spLocks/>
                  </p:cNvSpPr>
                  <p:nvPr/>
                </p:nvSpPr>
                <p:spPr bwMode="auto">
                  <a:xfrm>
                    <a:off x="3760" y="927"/>
                    <a:ext cx="351" cy="462"/>
                  </a:xfrm>
                  <a:custGeom>
                    <a:avLst/>
                    <a:gdLst>
                      <a:gd name="T0" fmla="*/ 274 w 2805"/>
                      <a:gd name="T1" fmla="*/ 156 h 3697"/>
                      <a:gd name="T2" fmla="*/ 726 w 2805"/>
                      <a:gd name="T3" fmla="*/ 39 h 3697"/>
                      <a:gd name="T4" fmla="*/ 1174 w 2805"/>
                      <a:gd name="T5" fmla="*/ 39 h 3697"/>
                      <a:gd name="T6" fmla="*/ 1328 w 2805"/>
                      <a:gd name="T7" fmla="*/ 156 h 3697"/>
                      <a:gd name="T8" fmla="*/ 1781 w 2805"/>
                      <a:gd name="T9" fmla="*/ 235 h 3697"/>
                      <a:gd name="T10" fmla="*/ 2049 w 2805"/>
                      <a:gd name="T11" fmla="*/ 661 h 3697"/>
                      <a:gd name="T12" fmla="*/ 2352 w 2805"/>
                      <a:gd name="T13" fmla="*/ 1518 h 3697"/>
                      <a:gd name="T14" fmla="*/ 2501 w 2805"/>
                      <a:gd name="T15" fmla="*/ 2062 h 3697"/>
                      <a:gd name="T16" fmla="*/ 2741 w 2805"/>
                      <a:gd name="T17" fmla="*/ 2451 h 3697"/>
                      <a:gd name="T18" fmla="*/ 2741 w 2805"/>
                      <a:gd name="T19" fmla="*/ 2607 h 3697"/>
                      <a:gd name="T20" fmla="*/ 2715 w 2805"/>
                      <a:gd name="T21" fmla="*/ 2879 h 3697"/>
                      <a:gd name="T22" fmla="*/ 2805 w 2805"/>
                      <a:gd name="T23" fmla="*/ 2995 h 3697"/>
                      <a:gd name="T24" fmla="*/ 2625 w 2805"/>
                      <a:gd name="T25" fmla="*/ 3112 h 3697"/>
                      <a:gd name="T26" fmla="*/ 2501 w 2805"/>
                      <a:gd name="T27" fmla="*/ 3305 h 3697"/>
                      <a:gd name="T28" fmla="*/ 2442 w 2805"/>
                      <a:gd name="T29" fmla="*/ 3463 h 3697"/>
                      <a:gd name="T30" fmla="*/ 2141 w 2805"/>
                      <a:gd name="T31" fmla="*/ 3577 h 3697"/>
                      <a:gd name="T32" fmla="*/ 1930 w 2805"/>
                      <a:gd name="T33" fmla="*/ 3697 h 3697"/>
                      <a:gd name="T34" fmla="*/ 1717 w 2805"/>
                      <a:gd name="T35" fmla="*/ 3697 h 3697"/>
                      <a:gd name="T36" fmla="*/ 1902 w 2805"/>
                      <a:gd name="T37" fmla="*/ 3577 h 3697"/>
                      <a:gd name="T38" fmla="*/ 2231 w 2805"/>
                      <a:gd name="T39" fmla="*/ 3463 h 3697"/>
                      <a:gd name="T40" fmla="*/ 2414 w 2805"/>
                      <a:gd name="T41" fmla="*/ 3384 h 3697"/>
                      <a:gd name="T42" fmla="*/ 2414 w 2805"/>
                      <a:gd name="T43" fmla="*/ 3227 h 3697"/>
                      <a:gd name="T44" fmla="*/ 2625 w 2805"/>
                      <a:gd name="T45" fmla="*/ 3073 h 3697"/>
                      <a:gd name="T46" fmla="*/ 2681 w 2805"/>
                      <a:gd name="T47" fmla="*/ 2956 h 3697"/>
                      <a:gd name="T48" fmla="*/ 2442 w 2805"/>
                      <a:gd name="T49" fmla="*/ 2644 h 3697"/>
                      <a:gd name="T50" fmla="*/ 2049 w 2805"/>
                      <a:gd name="T51" fmla="*/ 1478 h 3697"/>
                      <a:gd name="T52" fmla="*/ 2501 w 2805"/>
                      <a:gd name="T53" fmla="*/ 2570 h 3697"/>
                      <a:gd name="T54" fmla="*/ 2414 w 2805"/>
                      <a:gd name="T55" fmla="*/ 2062 h 3697"/>
                      <a:gd name="T56" fmla="*/ 2111 w 2805"/>
                      <a:gd name="T57" fmla="*/ 1011 h 3697"/>
                      <a:gd name="T58" fmla="*/ 1748 w 2805"/>
                      <a:gd name="T59" fmla="*/ 274 h 3697"/>
                      <a:gd name="T60" fmla="*/ 1298 w 2805"/>
                      <a:gd name="T61" fmla="*/ 235 h 3697"/>
                      <a:gd name="T62" fmla="*/ 1058 w 2805"/>
                      <a:gd name="T63" fmla="*/ 312 h 3697"/>
                      <a:gd name="T64" fmla="*/ 968 w 2805"/>
                      <a:gd name="T65" fmla="*/ 312 h 3697"/>
                      <a:gd name="T66" fmla="*/ 606 w 2805"/>
                      <a:gd name="T67" fmla="*/ 235 h 3697"/>
                      <a:gd name="T68" fmla="*/ 786 w 2805"/>
                      <a:gd name="T69" fmla="*/ 195 h 3697"/>
                      <a:gd name="T70" fmla="*/ 996 w 2805"/>
                      <a:gd name="T71" fmla="*/ 235 h 3697"/>
                      <a:gd name="T72" fmla="*/ 1115 w 2805"/>
                      <a:gd name="T73" fmla="*/ 195 h 3697"/>
                      <a:gd name="T74" fmla="*/ 906 w 2805"/>
                      <a:gd name="T75" fmla="*/ 80 h 3697"/>
                      <a:gd name="T76" fmla="*/ 394 w 2805"/>
                      <a:gd name="T77" fmla="*/ 156 h 3697"/>
                      <a:gd name="T78" fmla="*/ 122 w 2805"/>
                      <a:gd name="T79" fmla="*/ 389 h 3697"/>
                      <a:gd name="T80" fmla="*/ 242 w 2805"/>
                      <a:gd name="T81" fmla="*/ 428 h 3697"/>
                      <a:gd name="T82" fmla="*/ 0 w 2805"/>
                      <a:gd name="T83" fmla="*/ 350 h 369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2805"/>
                      <a:gd name="T127" fmla="*/ 0 h 3697"/>
                      <a:gd name="T128" fmla="*/ 2805 w 2805"/>
                      <a:gd name="T129" fmla="*/ 3697 h 3697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2805" h="3697">
                        <a:moveTo>
                          <a:pt x="0" y="350"/>
                        </a:moveTo>
                        <a:lnTo>
                          <a:pt x="274" y="156"/>
                        </a:lnTo>
                        <a:lnTo>
                          <a:pt x="482" y="80"/>
                        </a:lnTo>
                        <a:lnTo>
                          <a:pt x="726" y="39"/>
                        </a:lnTo>
                        <a:lnTo>
                          <a:pt x="996" y="0"/>
                        </a:lnTo>
                        <a:lnTo>
                          <a:pt x="1174" y="39"/>
                        </a:lnTo>
                        <a:lnTo>
                          <a:pt x="1266" y="80"/>
                        </a:lnTo>
                        <a:lnTo>
                          <a:pt x="1328" y="156"/>
                        </a:lnTo>
                        <a:lnTo>
                          <a:pt x="1598" y="156"/>
                        </a:lnTo>
                        <a:lnTo>
                          <a:pt x="1781" y="235"/>
                        </a:lnTo>
                        <a:lnTo>
                          <a:pt x="1930" y="428"/>
                        </a:lnTo>
                        <a:lnTo>
                          <a:pt x="2049" y="661"/>
                        </a:lnTo>
                        <a:lnTo>
                          <a:pt x="2231" y="1168"/>
                        </a:lnTo>
                        <a:lnTo>
                          <a:pt x="2352" y="1518"/>
                        </a:lnTo>
                        <a:lnTo>
                          <a:pt x="2414" y="1790"/>
                        </a:lnTo>
                        <a:lnTo>
                          <a:pt x="2501" y="2062"/>
                        </a:lnTo>
                        <a:lnTo>
                          <a:pt x="2653" y="2335"/>
                        </a:lnTo>
                        <a:lnTo>
                          <a:pt x="2741" y="2451"/>
                        </a:lnTo>
                        <a:lnTo>
                          <a:pt x="2805" y="2530"/>
                        </a:lnTo>
                        <a:lnTo>
                          <a:pt x="2741" y="2607"/>
                        </a:lnTo>
                        <a:lnTo>
                          <a:pt x="2625" y="2684"/>
                        </a:lnTo>
                        <a:lnTo>
                          <a:pt x="2715" y="2879"/>
                        </a:lnTo>
                        <a:lnTo>
                          <a:pt x="2774" y="2956"/>
                        </a:lnTo>
                        <a:lnTo>
                          <a:pt x="2805" y="2995"/>
                        </a:lnTo>
                        <a:lnTo>
                          <a:pt x="2741" y="3073"/>
                        </a:lnTo>
                        <a:lnTo>
                          <a:pt x="2625" y="3112"/>
                        </a:lnTo>
                        <a:lnTo>
                          <a:pt x="2473" y="3188"/>
                        </a:lnTo>
                        <a:lnTo>
                          <a:pt x="2501" y="3305"/>
                        </a:lnTo>
                        <a:lnTo>
                          <a:pt x="2534" y="3384"/>
                        </a:lnTo>
                        <a:lnTo>
                          <a:pt x="2442" y="3463"/>
                        </a:lnTo>
                        <a:lnTo>
                          <a:pt x="2324" y="3501"/>
                        </a:lnTo>
                        <a:lnTo>
                          <a:pt x="2141" y="3577"/>
                        </a:lnTo>
                        <a:lnTo>
                          <a:pt x="2020" y="3656"/>
                        </a:lnTo>
                        <a:lnTo>
                          <a:pt x="1930" y="3697"/>
                        </a:lnTo>
                        <a:lnTo>
                          <a:pt x="1840" y="3697"/>
                        </a:lnTo>
                        <a:lnTo>
                          <a:pt x="1717" y="3697"/>
                        </a:lnTo>
                        <a:lnTo>
                          <a:pt x="1598" y="3697"/>
                        </a:lnTo>
                        <a:lnTo>
                          <a:pt x="1902" y="3577"/>
                        </a:lnTo>
                        <a:lnTo>
                          <a:pt x="2049" y="3501"/>
                        </a:lnTo>
                        <a:lnTo>
                          <a:pt x="2231" y="3463"/>
                        </a:lnTo>
                        <a:lnTo>
                          <a:pt x="2352" y="3421"/>
                        </a:lnTo>
                        <a:lnTo>
                          <a:pt x="2414" y="3384"/>
                        </a:lnTo>
                        <a:lnTo>
                          <a:pt x="2442" y="3305"/>
                        </a:lnTo>
                        <a:lnTo>
                          <a:pt x="2414" y="3227"/>
                        </a:lnTo>
                        <a:lnTo>
                          <a:pt x="2381" y="3188"/>
                        </a:lnTo>
                        <a:lnTo>
                          <a:pt x="2625" y="3073"/>
                        </a:lnTo>
                        <a:lnTo>
                          <a:pt x="2681" y="2995"/>
                        </a:lnTo>
                        <a:lnTo>
                          <a:pt x="2681" y="2956"/>
                        </a:lnTo>
                        <a:lnTo>
                          <a:pt x="2625" y="2879"/>
                        </a:lnTo>
                        <a:lnTo>
                          <a:pt x="2442" y="2644"/>
                        </a:lnTo>
                        <a:lnTo>
                          <a:pt x="2231" y="2062"/>
                        </a:lnTo>
                        <a:lnTo>
                          <a:pt x="2049" y="1478"/>
                        </a:lnTo>
                        <a:lnTo>
                          <a:pt x="2381" y="2295"/>
                        </a:lnTo>
                        <a:lnTo>
                          <a:pt x="2501" y="2570"/>
                        </a:lnTo>
                        <a:lnTo>
                          <a:pt x="2594" y="2530"/>
                        </a:lnTo>
                        <a:lnTo>
                          <a:pt x="2414" y="2062"/>
                        </a:lnTo>
                        <a:lnTo>
                          <a:pt x="2231" y="1478"/>
                        </a:lnTo>
                        <a:lnTo>
                          <a:pt x="2111" y="1011"/>
                        </a:lnTo>
                        <a:lnTo>
                          <a:pt x="1961" y="584"/>
                        </a:lnTo>
                        <a:lnTo>
                          <a:pt x="1748" y="274"/>
                        </a:lnTo>
                        <a:lnTo>
                          <a:pt x="1539" y="235"/>
                        </a:lnTo>
                        <a:lnTo>
                          <a:pt x="1298" y="235"/>
                        </a:lnTo>
                        <a:lnTo>
                          <a:pt x="1148" y="274"/>
                        </a:lnTo>
                        <a:lnTo>
                          <a:pt x="1058" y="312"/>
                        </a:lnTo>
                        <a:lnTo>
                          <a:pt x="876" y="428"/>
                        </a:lnTo>
                        <a:lnTo>
                          <a:pt x="968" y="312"/>
                        </a:lnTo>
                        <a:lnTo>
                          <a:pt x="844" y="235"/>
                        </a:lnTo>
                        <a:lnTo>
                          <a:pt x="606" y="235"/>
                        </a:lnTo>
                        <a:lnTo>
                          <a:pt x="274" y="350"/>
                        </a:lnTo>
                        <a:lnTo>
                          <a:pt x="786" y="195"/>
                        </a:lnTo>
                        <a:lnTo>
                          <a:pt x="906" y="235"/>
                        </a:lnTo>
                        <a:lnTo>
                          <a:pt x="996" y="235"/>
                        </a:lnTo>
                        <a:lnTo>
                          <a:pt x="906" y="119"/>
                        </a:lnTo>
                        <a:lnTo>
                          <a:pt x="1115" y="195"/>
                        </a:lnTo>
                        <a:lnTo>
                          <a:pt x="1084" y="119"/>
                        </a:lnTo>
                        <a:lnTo>
                          <a:pt x="906" y="80"/>
                        </a:lnTo>
                        <a:lnTo>
                          <a:pt x="664" y="80"/>
                        </a:lnTo>
                        <a:lnTo>
                          <a:pt x="394" y="156"/>
                        </a:lnTo>
                        <a:lnTo>
                          <a:pt x="93" y="274"/>
                        </a:lnTo>
                        <a:lnTo>
                          <a:pt x="122" y="389"/>
                        </a:lnTo>
                        <a:lnTo>
                          <a:pt x="34" y="468"/>
                        </a:lnTo>
                        <a:lnTo>
                          <a:pt x="242" y="428"/>
                        </a:lnTo>
                        <a:lnTo>
                          <a:pt x="0" y="624"/>
                        </a:lnTo>
                        <a:lnTo>
                          <a:pt x="0" y="35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8508" name="Freeform 82"/>
                  <p:cNvSpPr>
                    <a:spLocks/>
                  </p:cNvSpPr>
                  <p:nvPr/>
                </p:nvSpPr>
                <p:spPr bwMode="auto">
                  <a:xfrm>
                    <a:off x="3877" y="981"/>
                    <a:ext cx="12" cy="68"/>
                  </a:xfrm>
                  <a:custGeom>
                    <a:avLst/>
                    <a:gdLst>
                      <a:gd name="T0" fmla="*/ 0 w 93"/>
                      <a:gd name="T1" fmla="*/ 0 h 546"/>
                      <a:gd name="T2" fmla="*/ 0 w 93"/>
                      <a:gd name="T3" fmla="*/ 350 h 546"/>
                      <a:gd name="T4" fmla="*/ 61 w 93"/>
                      <a:gd name="T5" fmla="*/ 546 h 546"/>
                      <a:gd name="T6" fmla="*/ 61 w 93"/>
                      <a:gd name="T7" fmla="*/ 272 h 546"/>
                      <a:gd name="T8" fmla="*/ 93 w 93"/>
                      <a:gd name="T9" fmla="*/ 79 h 546"/>
                      <a:gd name="T10" fmla="*/ 61 w 93"/>
                      <a:gd name="T11" fmla="*/ 0 h 546"/>
                      <a:gd name="T12" fmla="*/ 0 w 93"/>
                      <a:gd name="T13" fmla="*/ 0 h 54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93"/>
                      <a:gd name="T22" fmla="*/ 0 h 546"/>
                      <a:gd name="T23" fmla="*/ 93 w 93"/>
                      <a:gd name="T24" fmla="*/ 546 h 54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93" h="546">
                        <a:moveTo>
                          <a:pt x="0" y="0"/>
                        </a:moveTo>
                        <a:lnTo>
                          <a:pt x="0" y="350"/>
                        </a:lnTo>
                        <a:lnTo>
                          <a:pt x="61" y="546"/>
                        </a:lnTo>
                        <a:lnTo>
                          <a:pt x="61" y="272"/>
                        </a:lnTo>
                        <a:lnTo>
                          <a:pt x="93" y="79"/>
                        </a:lnTo>
                        <a:lnTo>
                          <a:pt x="61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8509" name="Freeform 83"/>
                  <p:cNvSpPr>
                    <a:spLocks/>
                  </p:cNvSpPr>
                  <p:nvPr/>
                </p:nvSpPr>
                <p:spPr bwMode="auto">
                  <a:xfrm>
                    <a:off x="3907" y="1151"/>
                    <a:ext cx="64" cy="214"/>
                  </a:xfrm>
                  <a:custGeom>
                    <a:avLst/>
                    <a:gdLst>
                      <a:gd name="T0" fmla="*/ 64 w 516"/>
                      <a:gd name="T1" fmla="*/ 154 h 1711"/>
                      <a:gd name="T2" fmla="*/ 154 w 516"/>
                      <a:gd name="T3" fmla="*/ 505 h 1711"/>
                      <a:gd name="T4" fmla="*/ 304 w 516"/>
                      <a:gd name="T5" fmla="*/ 817 h 1711"/>
                      <a:gd name="T6" fmla="*/ 394 w 516"/>
                      <a:gd name="T7" fmla="*/ 1126 h 1711"/>
                      <a:gd name="T8" fmla="*/ 458 w 516"/>
                      <a:gd name="T9" fmla="*/ 1437 h 1711"/>
                      <a:gd name="T10" fmla="*/ 516 w 516"/>
                      <a:gd name="T11" fmla="*/ 1711 h 1711"/>
                      <a:gd name="T12" fmla="*/ 394 w 516"/>
                      <a:gd name="T13" fmla="*/ 1243 h 1711"/>
                      <a:gd name="T14" fmla="*/ 334 w 516"/>
                      <a:gd name="T15" fmla="*/ 1013 h 1711"/>
                      <a:gd name="T16" fmla="*/ 214 w 516"/>
                      <a:gd name="T17" fmla="*/ 780 h 1711"/>
                      <a:gd name="T18" fmla="*/ 92 w 516"/>
                      <a:gd name="T19" fmla="*/ 545 h 1711"/>
                      <a:gd name="T20" fmla="*/ 34 w 516"/>
                      <a:gd name="T21" fmla="*/ 311 h 1711"/>
                      <a:gd name="T22" fmla="*/ 0 w 516"/>
                      <a:gd name="T23" fmla="*/ 154 h 1711"/>
                      <a:gd name="T24" fmla="*/ 34 w 516"/>
                      <a:gd name="T25" fmla="*/ 0 h 1711"/>
                      <a:gd name="T26" fmla="*/ 64 w 516"/>
                      <a:gd name="T27" fmla="*/ 154 h 1711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516"/>
                      <a:gd name="T43" fmla="*/ 0 h 1711"/>
                      <a:gd name="T44" fmla="*/ 516 w 516"/>
                      <a:gd name="T45" fmla="*/ 1711 h 1711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516" h="1711">
                        <a:moveTo>
                          <a:pt x="64" y="154"/>
                        </a:moveTo>
                        <a:lnTo>
                          <a:pt x="154" y="505"/>
                        </a:lnTo>
                        <a:lnTo>
                          <a:pt x="304" y="817"/>
                        </a:lnTo>
                        <a:lnTo>
                          <a:pt x="394" y="1126"/>
                        </a:lnTo>
                        <a:lnTo>
                          <a:pt x="458" y="1437"/>
                        </a:lnTo>
                        <a:lnTo>
                          <a:pt x="516" y="1711"/>
                        </a:lnTo>
                        <a:lnTo>
                          <a:pt x="394" y="1243"/>
                        </a:lnTo>
                        <a:lnTo>
                          <a:pt x="334" y="1013"/>
                        </a:lnTo>
                        <a:lnTo>
                          <a:pt x="214" y="780"/>
                        </a:lnTo>
                        <a:lnTo>
                          <a:pt x="92" y="545"/>
                        </a:lnTo>
                        <a:lnTo>
                          <a:pt x="34" y="311"/>
                        </a:lnTo>
                        <a:lnTo>
                          <a:pt x="0" y="154"/>
                        </a:lnTo>
                        <a:lnTo>
                          <a:pt x="34" y="0"/>
                        </a:lnTo>
                        <a:lnTo>
                          <a:pt x="64" y="15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8510" name="Freeform 84"/>
                  <p:cNvSpPr>
                    <a:spLocks/>
                  </p:cNvSpPr>
                  <p:nvPr/>
                </p:nvSpPr>
                <p:spPr bwMode="auto">
                  <a:xfrm>
                    <a:off x="3922" y="1253"/>
                    <a:ext cx="23" cy="83"/>
                  </a:xfrm>
                  <a:custGeom>
                    <a:avLst/>
                    <a:gdLst>
                      <a:gd name="T0" fmla="*/ 0 w 180"/>
                      <a:gd name="T1" fmla="*/ 0 h 659"/>
                      <a:gd name="T2" fmla="*/ 180 w 180"/>
                      <a:gd name="T3" fmla="*/ 659 h 659"/>
                      <a:gd name="T4" fmla="*/ 120 w 180"/>
                      <a:gd name="T5" fmla="*/ 659 h 659"/>
                      <a:gd name="T6" fmla="*/ 0 w 180"/>
                      <a:gd name="T7" fmla="*/ 0 h 65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80"/>
                      <a:gd name="T13" fmla="*/ 0 h 659"/>
                      <a:gd name="T14" fmla="*/ 180 w 180"/>
                      <a:gd name="T15" fmla="*/ 659 h 65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80" h="659">
                        <a:moveTo>
                          <a:pt x="0" y="0"/>
                        </a:moveTo>
                        <a:lnTo>
                          <a:pt x="180" y="659"/>
                        </a:lnTo>
                        <a:lnTo>
                          <a:pt x="120" y="65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8511" name="Freeform 85"/>
                  <p:cNvSpPr>
                    <a:spLocks/>
                  </p:cNvSpPr>
                  <p:nvPr/>
                </p:nvSpPr>
                <p:spPr bwMode="auto">
                  <a:xfrm>
                    <a:off x="4020" y="1209"/>
                    <a:ext cx="49" cy="102"/>
                  </a:xfrm>
                  <a:custGeom>
                    <a:avLst/>
                    <a:gdLst>
                      <a:gd name="T0" fmla="*/ 270 w 391"/>
                      <a:gd name="T1" fmla="*/ 818 h 818"/>
                      <a:gd name="T2" fmla="*/ 0 w 391"/>
                      <a:gd name="T3" fmla="*/ 0 h 818"/>
                      <a:gd name="T4" fmla="*/ 391 w 391"/>
                      <a:gd name="T5" fmla="*/ 818 h 818"/>
                      <a:gd name="T6" fmla="*/ 270 w 391"/>
                      <a:gd name="T7" fmla="*/ 818 h 81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91"/>
                      <a:gd name="T13" fmla="*/ 0 h 818"/>
                      <a:gd name="T14" fmla="*/ 391 w 391"/>
                      <a:gd name="T15" fmla="*/ 818 h 81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91" h="818">
                        <a:moveTo>
                          <a:pt x="270" y="818"/>
                        </a:moveTo>
                        <a:lnTo>
                          <a:pt x="0" y="0"/>
                        </a:lnTo>
                        <a:lnTo>
                          <a:pt x="391" y="818"/>
                        </a:lnTo>
                        <a:lnTo>
                          <a:pt x="270" y="8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8512" name="Freeform 86"/>
                  <p:cNvSpPr>
                    <a:spLocks/>
                  </p:cNvSpPr>
                  <p:nvPr/>
                </p:nvSpPr>
                <p:spPr bwMode="auto">
                  <a:xfrm>
                    <a:off x="3678" y="1350"/>
                    <a:ext cx="199" cy="141"/>
                  </a:xfrm>
                  <a:custGeom>
                    <a:avLst/>
                    <a:gdLst>
                      <a:gd name="T0" fmla="*/ 632 w 1595"/>
                      <a:gd name="T1" fmla="*/ 740 h 1129"/>
                      <a:gd name="T2" fmla="*/ 841 w 1595"/>
                      <a:gd name="T3" fmla="*/ 545 h 1129"/>
                      <a:gd name="T4" fmla="*/ 1054 w 1595"/>
                      <a:gd name="T5" fmla="*/ 428 h 1129"/>
                      <a:gd name="T6" fmla="*/ 1234 w 1595"/>
                      <a:gd name="T7" fmla="*/ 313 h 1129"/>
                      <a:gd name="T8" fmla="*/ 1142 w 1595"/>
                      <a:gd name="T9" fmla="*/ 117 h 1129"/>
                      <a:gd name="T10" fmla="*/ 1414 w 1595"/>
                      <a:gd name="T11" fmla="*/ 193 h 1129"/>
                      <a:gd name="T12" fmla="*/ 1595 w 1595"/>
                      <a:gd name="T13" fmla="*/ 79 h 1129"/>
                      <a:gd name="T14" fmla="*/ 1356 w 1595"/>
                      <a:gd name="T15" fmla="*/ 272 h 1129"/>
                      <a:gd name="T16" fmla="*/ 1266 w 1595"/>
                      <a:gd name="T17" fmla="*/ 193 h 1129"/>
                      <a:gd name="T18" fmla="*/ 1266 w 1595"/>
                      <a:gd name="T19" fmla="*/ 350 h 1129"/>
                      <a:gd name="T20" fmla="*/ 1266 w 1595"/>
                      <a:gd name="T21" fmla="*/ 428 h 1129"/>
                      <a:gd name="T22" fmla="*/ 1414 w 1595"/>
                      <a:gd name="T23" fmla="*/ 466 h 1129"/>
                      <a:gd name="T24" fmla="*/ 1356 w 1595"/>
                      <a:gd name="T25" fmla="*/ 507 h 1129"/>
                      <a:gd name="T26" fmla="*/ 1204 w 1595"/>
                      <a:gd name="T27" fmla="*/ 507 h 1129"/>
                      <a:gd name="T28" fmla="*/ 1082 w 1595"/>
                      <a:gd name="T29" fmla="*/ 582 h 1129"/>
                      <a:gd name="T30" fmla="*/ 962 w 1595"/>
                      <a:gd name="T31" fmla="*/ 661 h 1129"/>
                      <a:gd name="T32" fmla="*/ 841 w 1595"/>
                      <a:gd name="T33" fmla="*/ 740 h 1129"/>
                      <a:gd name="T34" fmla="*/ 722 w 1595"/>
                      <a:gd name="T35" fmla="*/ 778 h 1129"/>
                      <a:gd name="T36" fmla="*/ 632 w 1595"/>
                      <a:gd name="T37" fmla="*/ 817 h 1129"/>
                      <a:gd name="T38" fmla="*/ 478 w 1595"/>
                      <a:gd name="T39" fmla="*/ 933 h 1129"/>
                      <a:gd name="T40" fmla="*/ 360 w 1595"/>
                      <a:gd name="T41" fmla="*/ 933 h 1129"/>
                      <a:gd name="T42" fmla="*/ 238 w 1595"/>
                      <a:gd name="T43" fmla="*/ 1011 h 1129"/>
                      <a:gd name="T44" fmla="*/ 120 w 1595"/>
                      <a:gd name="T45" fmla="*/ 1090 h 1129"/>
                      <a:gd name="T46" fmla="*/ 28 w 1595"/>
                      <a:gd name="T47" fmla="*/ 1129 h 1129"/>
                      <a:gd name="T48" fmla="*/ 0 w 1595"/>
                      <a:gd name="T49" fmla="*/ 1090 h 1129"/>
                      <a:gd name="T50" fmla="*/ 178 w 1595"/>
                      <a:gd name="T51" fmla="*/ 1011 h 1129"/>
                      <a:gd name="T52" fmla="*/ 238 w 1595"/>
                      <a:gd name="T53" fmla="*/ 933 h 1129"/>
                      <a:gd name="T54" fmla="*/ 178 w 1595"/>
                      <a:gd name="T55" fmla="*/ 855 h 1129"/>
                      <a:gd name="T56" fmla="*/ 238 w 1595"/>
                      <a:gd name="T57" fmla="*/ 778 h 1129"/>
                      <a:gd name="T58" fmla="*/ 178 w 1595"/>
                      <a:gd name="T59" fmla="*/ 740 h 1129"/>
                      <a:gd name="T60" fmla="*/ 268 w 1595"/>
                      <a:gd name="T61" fmla="*/ 661 h 1129"/>
                      <a:gd name="T62" fmla="*/ 208 w 1595"/>
                      <a:gd name="T63" fmla="*/ 545 h 1129"/>
                      <a:gd name="T64" fmla="*/ 178 w 1595"/>
                      <a:gd name="T65" fmla="*/ 507 h 1129"/>
                      <a:gd name="T66" fmla="*/ 268 w 1595"/>
                      <a:gd name="T67" fmla="*/ 350 h 1129"/>
                      <a:gd name="T68" fmla="*/ 178 w 1595"/>
                      <a:gd name="T69" fmla="*/ 272 h 1129"/>
                      <a:gd name="T70" fmla="*/ 300 w 1595"/>
                      <a:gd name="T71" fmla="*/ 117 h 1129"/>
                      <a:gd name="T72" fmla="*/ 238 w 1595"/>
                      <a:gd name="T73" fmla="*/ 0 h 1129"/>
                      <a:gd name="T74" fmla="*/ 360 w 1595"/>
                      <a:gd name="T75" fmla="*/ 79 h 1129"/>
                      <a:gd name="T76" fmla="*/ 268 w 1595"/>
                      <a:gd name="T77" fmla="*/ 231 h 1129"/>
                      <a:gd name="T78" fmla="*/ 328 w 1595"/>
                      <a:gd name="T79" fmla="*/ 350 h 1129"/>
                      <a:gd name="T80" fmla="*/ 268 w 1595"/>
                      <a:gd name="T81" fmla="*/ 428 h 1129"/>
                      <a:gd name="T82" fmla="*/ 328 w 1595"/>
                      <a:gd name="T83" fmla="*/ 701 h 1129"/>
                      <a:gd name="T84" fmla="*/ 450 w 1595"/>
                      <a:gd name="T85" fmla="*/ 313 h 1129"/>
                      <a:gd name="T86" fmla="*/ 360 w 1595"/>
                      <a:gd name="T87" fmla="*/ 817 h 1129"/>
                      <a:gd name="T88" fmla="*/ 570 w 1595"/>
                      <a:gd name="T89" fmla="*/ 701 h 1129"/>
                      <a:gd name="T90" fmla="*/ 753 w 1595"/>
                      <a:gd name="T91" fmla="*/ 350 h 1129"/>
                      <a:gd name="T92" fmla="*/ 632 w 1595"/>
                      <a:gd name="T93" fmla="*/ 740 h 1129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1595"/>
                      <a:gd name="T142" fmla="*/ 0 h 1129"/>
                      <a:gd name="T143" fmla="*/ 1595 w 1595"/>
                      <a:gd name="T144" fmla="*/ 1129 h 1129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1595" h="1129">
                        <a:moveTo>
                          <a:pt x="632" y="740"/>
                        </a:moveTo>
                        <a:lnTo>
                          <a:pt x="841" y="545"/>
                        </a:lnTo>
                        <a:lnTo>
                          <a:pt x="1054" y="428"/>
                        </a:lnTo>
                        <a:lnTo>
                          <a:pt x="1234" y="313"/>
                        </a:lnTo>
                        <a:lnTo>
                          <a:pt x="1142" y="117"/>
                        </a:lnTo>
                        <a:lnTo>
                          <a:pt x="1414" y="193"/>
                        </a:lnTo>
                        <a:lnTo>
                          <a:pt x="1595" y="79"/>
                        </a:lnTo>
                        <a:lnTo>
                          <a:pt x="1356" y="272"/>
                        </a:lnTo>
                        <a:lnTo>
                          <a:pt x="1266" y="193"/>
                        </a:lnTo>
                        <a:lnTo>
                          <a:pt x="1266" y="350"/>
                        </a:lnTo>
                        <a:lnTo>
                          <a:pt x="1266" y="428"/>
                        </a:lnTo>
                        <a:lnTo>
                          <a:pt x="1414" y="466"/>
                        </a:lnTo>
                        <a:lnTo>
                          <a:pt x="1356" y="507"/>
                        </a:lnTo>
                        <a:lnTo>
                          <a:pt x="1204" y="507"/>
                        </a:lnTo>
                        <a:lnTo>
                          <a:pt x="1082" y="582"/>
                        </a:lnTo>
                        <a:lnTo>
                          <a:pt x="962" y="661"/>
                        </a:lnTo>
                        <a:lnTo>
                          <a:pt x="841" y="740"/>
                        </a:lnTo>
                        <a:lnTo>
                          <a:pt x="722" y="778"/>
                        </a:lnTo>
                        <a:lnTo>
                          <a:pt x="632" y="817"/>
                        </a:lnTo>
                        <a:lnTo>
                          <a:pt x="478" y="933"/>
                        </a:lnTo>
                        <a:lnTo>
                          <a:pt x="360" y="933"/>
                        </a:lnTo>
                        <a:lnTo>
                          <a:pt x="238" y="1011"/>
                        </a:lnTo>
                        <a:lnTo>
                          <a:pt x="120" y="1090"/>
                        </a:lnTo>
                        <a:lnTo>
                          <a:pt x="28" y="1129"/>
                        </a:lnTo>
                        <a:lnTo>
                          <a:pt x="0" y="1090"/>
                        </a:lnTo>
                        <a:lnTo>
                          <a:pt x="178" y="1011"/>
                        </a:lnTo>
                        <a:lnTo>
                          <a:pt x="238" y="933"/>
                        </a:lnTo>
                        <a:lnTo>
                          <a:pt x="178" y="855"/>
                        </a:lnTo>
                        <a:lnTo>
                          <a:pt x="238" y="778"/>
                        </a:lnTo>
                        <a:lnTo>
                          <a:pt x="178" y="740"/>
                        </a:lnTo>
                        <a:lnTo>
                          <a:pt x="268" y="661"/>
                        </a:lnTo>
                        <a:lnTo>
                          <a:pt x="208" y="545"/>
                        </a:lnTo>
                        <a:lnTo>
                          <a:pt x="178" y="507"/>
                        </a:lnTo>
                        <a:lnTo>
                          <a:pt x="268" y="350"/>
                        </a:lnTo>
                        <a:lnTo>
                          <a:pt x="178" y="272"/>
                        </a:lnTo>
                        <a:lnTo>
                          <a:pt x="300" y="117"/>
                        </a:lnTo>
                        <a:lnTo>
                          <a:pt x="238" y="0"/>
                        </a:lnTo>
                        <a:lnTo>
                          <a:pt x="360" y="79"/>
                        </a:lnTo>
                        <a:lnTo>
                          <a:pt x="268" y="231"/>
                        </a:lnTo>
                        <a:lnTo>
                          <a:pt x="328" y="350"/>
                        </a:lnTo>
                        <a:lnTo>
                          <a:pt x="268" y="428"/>
                        </a:lnTo>
                        <a:lnTo>
                          <a:pt x="328" y="701"/>
                        </a:lnTo>
                        <a:lnTo>
                          <a:pt x="450" y="313"/>
                        </a:lnTo>
                        <a:lnTo>
                          <a:pt x="360" y="817"/>
                        </a:lnTo>
                        <a:lnTo>
                          <a:pt x="570" y="701"/>
                        </a:lnTo>
                        <a:lnTo>
                          <a:pt x="753" y="350"/>
                        </a:lnTo>
                        <a:lnTo>
                          <a:pt x="632" y="74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8513" name="Freeform 87"/>
                  <p:cNvSpPr>
                    <a:spLocks/>
                  </p:cNvSpPr>
                  <p:nvPr/>
                </p:nvSpPr>
                <p:spPr bwMode="auto">
                  <a:xfrm>
                    <a:off x="3595" y="1487"/>
                    <a:ext cx="105" cy="68"/>
                  </a:xfrm>
                  <a:custGeom>
                    <a:avLst/>
                    <a:gdLst>
                      <a:gd name="T0" fmla="*/ 0 w 842"/>
                      <a:gd name="T1" fmla="*/ 0 h 544"/>
                      <a:gd name="T2" fmla="*/ 151 w 842"/>
                      <a:gd name="T3" fmla="*/ 114 h 544"/>
                      <a:gd name="T4" fmla="*/ 332 w 842"/>
                      <a:gd name="T5" fmla="*/ 154 h 544"/>
                      <a:gd name="T6" fmla="*/ 481 w 842"/>
                      <a:gd name="T7" fmla="*/ 154 h 544"/>
                      <a:gd name="T8" fmla="*/ 632 w 842"/>
                      <a:gd name="T9" fmla="*/ 193 h 544"/>
                      <a:gd name="T10" fmla="*/ 692 w 842"/>
                      <a:gd name="T11" fmla="*/ 309 h 544"/>
                      <a:gd name="T12" fmla="*/ 725 w 842"/>
                      <a:gd name="T13" fmla="*/ 426 h 544"/>
                      <a:gd name="T14" fmla="*/ 725 w 842"/>
                      <a:gd name="T15" fmla="*/ 544 h 544"/>
                      <a:gd name="T16" fmla="*/ 842 w 842"/>
                      <a:gd name="T17" fmla="*/ 544 h 544"/>
                      <a:gd name="T18" fmla="*/ 784 w 842"/>
                      <a:gd name="T19" fmla="*/ 350 h 544"/>
                      <a:gd name="T20" fmla="*/ 692 w 842"/>
                      <a:gd name="T21" fmla="*/ 193 h 544"/>
                      <a:gd name="T22" fmla="*/ 571 w 842"/>
                      <a:gd name="T23" fmla="*/ 74 h 544"/>
                      <a:gd name="T24" fmla="*/ 452 w 842"/>
                      <a:gd name="T25" fmla="*/ 74 h 544"/>
                      <a:gd name="T26" fmla="*/ 272 w 842"/>
                      <a:gd name="T27" fmla="*/ 74 h 544"/>
                      <a:gd name="T28" fmla="*/ 0 w 842"/>
                      <a:gd name="T29" fmla="*/ 0 h 544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842"/>
                      <a:gd name="T46" fmla="*/ 0 h 544"/>
                      <a:gd name="T47" fmla="*/ 842 w 842"/>
                      <a:gd name="T48" fmla="*/ 544 h 544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842" h="544">
                        <a:moveTo>
                          <a:pt x="0" y="0"/>
                        </a:moveTo>
                        <a:lnTo>
                          <a:pt x="151" y="114"/>
                        </a:lnTo>
                        <a:lnTo>
                          <a:pt x="332" y="154"/>
                        </a:lnTo>
                        <a:lnTo>
                          <a:pt x="481" y="154"/>
                        </a:lnTo>
                        <a:lnTo>
                          <a:pt x="632" y="193"/>
                        </a:lnTo>
                        <a:lnTo>
                          <a:pt x="692" y="309"/>
                        </a:lnTo>
                        <a:lnTo>
                          <a:pt x="725" y="426"/>
                        </a:lnTo>
                        <a:lnTo>
                          <a:pt x="725" y="544"/>
                        </a:lnTo>
                        <a:lnTo>
                          <a:pt x="842" y="544"/>
                        </a:lnTo>
                        <a:lnTo>
                          <a:pt x="784" y="350"/>
                        </a:lnTo>
                        <a:lnTo>
                          <a:pt x="692" y="193"/>
                        </a:lnTo>
                        <a:lnTo>
                          <a:pt x="571" y="74"/>
                        </a:lnTo>
                        <a:lnTo>
                          <a:pt x="452" y="74"/>
                        </a:lnTo>
                        <a:lnTo>
                          <a:pt x="272" y="7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8514" name="Freeform 88"/>
                  <p:cNvSpPr>
                    <a:spLocks/>
                  </p:cNvSpPr>
                  <p:nvPr/>
                </p:nvSpPr>
                <p:spPr bwMode="auto">
                  <a:xfrm>
                    <a:off x="3704" y="1491"/>
                    <a:ext cx="38" cy="54"/>
                  </a:xfrm>
                  <a:custGeom>
                    <a:avLst/>
                    <a:gdLst>
                      <a:gd name="T0" fmla="*/ 0 w 304"/>
                      <a:gd name="T1" fmla="*/ 0 h 426"/>
                      <a:gd name="T2" fmla="*/ 214 w 304"/>
                      <a:gd name="T3" fmla="*/ 75 h 426"/>
                      <a:gd name="T4" fmla="*/ 270 w 304"/>
                      <a:gd name="T5" fmla="*/ 154 h 426"/>
                      <a:gd name="T6" fmla="*/ 304 w 304"/>
                      <a:gd name="T7" fmla="*/ 270 h 426"/>
                      <a:gd name="T8" fmla="*/ 270 w 304"/>
                      <a:gd name="T9" fmla="*/ 387 h 426"/>
                      <a:gd name="T10" fmla="*/ 152 w 304"/>
                      <a:gd name="T11" fmla="*/ 426 h 426"/>
                      <a:gd name="T12" fmla="*/ 120 w 304"/>
                      <a:gd name="T13" fmla="*/ 193 h 426"/>
                      <a:gd name="T14" fmla="*/ 60 w 304"/>
                      <a:gd name="T15" fmla="*/ 75 h 426"/>
                      <a:gd name="T16" fmla="*/ 0 w 304"/>
                      <a:gd name="T17" fmla="*/ 0 h 42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04"/>
                      <a:gd name="T28" fmla="*/ 0 h 426"/>
                      <a:gd name="T29" fmla="*/ 304 w 304"/>
                      <a:gd name="T30" fmla="*/ 426 h 42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04" h="426">
                        <a:moveTo>
                          <a:pt x="0" y="0"/>
                        </a:moveTo>
                        <a:lnTo>
                          <a:pt x="214" y="75"/>
                        </a:lnTo>
                        <a:lnTo>
                          <a:pt x="270" y="154"/>
                        </a:lnTo>
                        <a:lnTo>
                          <a:pt x="304" y="270"/>
                        </a:lnTo>
                        <a:lnTo>
                          <a:pt x="270" y="387"/>
                        </a:lnTo>
                        <a:lnTo>
                          <a:pt x="152" y="426"/>
                        </a:lnTo>
                        <a:lnTo>
                          <a:pt x="120" y="193"/>
                        </a:lnTo>
                        <a:lnTo>
                          <a:pt x="60" y="7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8515" name="Freeform 89"/>
                  <p:cNvSpPr>
                    <a:spLocks/>
                  </p:cNvSpPr>
                  <p:nvPr/>
                </p:nvSpPr>
                <p:spPr bwMode="auto">
                  <a:xfrm>
                    <a:off x="3896" y="1384"/>
                    <a:ext cx="49" cy="64"/>
                  </a:xfrm>
                  <a:custGeom>
                    <a:avLst/>
                    <a:gdLst>
                      <a:gd name="T0" fmla="*/ 214 w 394"/>
                      <a:gd name="T1" fmla="*/ 0 h 506"/>
                      <a:gd name="T2" fmla="*/ 363 w 394"/>
                      <a:gd name="T3" fmla="*/ 78 h 506"/>
                      <a:gd name="T4" fmla="*/ 394 w 394"/>
                      <a:gd name="T5" fmla="*/ 194 h 506"/>
                      <a:gd name="T6" fmla="*/ 363 w 394"/>
                      <a:gd name="T7" fmla="*/ 350 h 506"/>
                      <a:gd name="T8" fmla="*/ 304 w 394"/>
                      <a:gd name="T9" fmla="*/ 468 h 506"/>
                      <a:gd name="T10" fmla="*/ 154 w 394"/>
                      <a:gd name="T11" fmla="*/ 506 h 506"/>
                      <a:gd name="T12" fmla="*/ 304 w 394"/>
                      <a:gd name="T13" fmla="*/ 273 h 506"/>
                      <a:gd name="T14" fmla="*/ 273 w 394"/>
                      <a:gd name="T15" fmla="*/ 117 h 506"/>
                      <a:gd name="T16" fmla="*/ 182 w 394"/>
                      <a:gd name="T17" fmla="*/ 78 h 506"/>
                      <a:gd name="T18" fmla="*/ 0 w 394"/>
                      <a:gd name="T19" fmla="*/ 78 h 506"/>
                      <a:gd name="T20" fmla="*/ 214 w 394"/>
                      <a:gd name="T21" fmla="*/ 0 h 50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394"/>
                      <a:gd name="T34" fmla="*/ 0 h 506"/>
                      <a:gd name="T35" fmla="*/ 394 w 394"/>
                      <a:gd name="T36" fmla="*/ 506 h 50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394" h="506">
                        <a:moveTo>
                          <a:pt x="214" y="0"/>
                        </a:moveTo>
                        <a:lnTo>
                          <a:pt x="363" y="78"/>
                        </a:lnTo>
                        <a:lnTo>
                          <a:pt x="394" y="194"/>
                        </a:lnTo>
                        <a:lnTo>
                          <a:pt x="363" y="350"/>
                        </a:lnTo>
                        <a:lnTo>
                          <a:pt x="304" y="468"/>
                        </a:lnTo>
                        <a:lnTo>
                          <a:pt x="154" y="506"/>
                        </a:lnTo>
                        <a:lnTo>
                          <a:pt x="304" y="273"/>
                        </a:lnTo>
                        <a:lnTo>
                          <a:pt x="273" y="117"/>
                        </a:lnTo>
                        <a:lnTo>
                          <a:pt x="182" y="78"/>
                        </a:lnTo>
                        <a:lnTo>
                          <a:pt x="0" y="78"/>
                        </a:lnTo>
                        <a:lnTo>
                          <a:pt x="21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8516" name="Freeform 90"/>
                  <p:cNvSpPr>
                    <a:spLocks/>
                  </p:cNvSpPr>
                  <p:nvPr/>
                </p:nvSpPr>
                <p:spPr bwMode="auto">
                  <a:xfrm>
                    <a:off x="3753" y="1511"/>
                    <a:ext cx="45" cy="24"/>
                  </a:xfrm>
                  <a:custGeom>
                    <a:avLst/>
                    <a:gdLst>
                      <a:gd name="T0" fmla="*/ 30 w 360"/>
                      <a:gd name="T1" fmla="*/ 196 h 196"/>
                      <a:gd name="T2" fmla="*/ 360 w 360"/>
                      <a:gd name="T3" fmla="*/ 0 h 196"/>
                      <a:gd name="T4" fmla="*/ 0 w 360"/>
                      <a:gd name="T5" fmla="*/ 157 h 196"/>
                      <a:gd name="T6" fmla="*/ 30 w 360"/>
                      <a:gd name="T7" fmla="*/ 196 h 19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60"/>
                      <a:gd name="T13" fmla="*/ 0 h 196"/>
                      <a:gd name="T14" fmla="*/ 360 w 360"/>
                      <a:gd name="T15" fmla="*/ 196 h 19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60" h="196">
                        <a:moveTo>
                          <a:pt x="30" y="196"/>
                        </a:moveTo>
                        <a:lnTo>
                          <a:pt x="360" y="0"/>
                        </a:lnTo>
                        <a:lnTo>
                          <a:pt x="0" y="157"/>
                        </a:lnTo>
                        <a:lnTo>
                          <a:pt x="30" y="19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8517" name="Freeform 91"/>
                  <p:cNvSpPr>
                    <a:spLocks/>
                  </p:cNvSpPr>
                  <p:nvPr/>
                </p:nvSpPr>
                <p:spPr bwMode="auto">
                  <a:xfrm>
                    <a:off x="3504" y="1365"/>
                    <a:ext cx="196" cy="107"/>
                  </a:xfrm>
                  <a:custGeom>
                    <a:avLst/>
                    <a:gdLst>
                      <a:gd name="T0" fmla="*/ 123 w 1568"/>
                      <a:gd name="T1" fmla="*/ 816 h 853"/>
                      <a:gd name="T2" fmla="*/ 0 w 1568"/>
                      <a:gd name="T3" fmla="*/ 700 h 853"/>
                      <a:gd name="T4" fmla="*/ 31 w 1568"/>
                      <a:gd name="T5" fmla="*/ 505 h 853"/>
                      <a:gd name="T6" fmla="*/ 90 w 1568"/>
                      <a:gd name="T7" fmla="*/ 349 h 853"/>
                      <a:gd name="T8" fmla="*/ 214 w 1568"/>
                      <a:gd name="T9" fmla="*/ 272 h 853"/>
                      <a:gd name="T10" fmla="*/ 1568 w 1568"/>
                      <a:gd name="T11" fmla="*/ 0 h 853"/>
                      <a:gd name="T12" fmla="*/ 152 w 1568"/>
                      <a:gd name="T13" fmla="*/ 349 h 853"/>
                      <a:gd name="T14" fmla="*/ 1478 w 1568"/>
                      <a:gd name="T15" fmla="*/ 155 h 853"/>
                      <a:gd name="T16" fmla="*/ 90 w 1568"/>
                      <a:gd name="T17" fmla="*/ 465 h 853"/>
                      <a:gd name="T18" fmla="*/ 1478 w 1568"/>
                      <a:gd name="T19" fmla="*/ 349 h 853"/>
                      <a:gd name="T20" fmla="*/ 90 w 1568"/>
                      <a:gd name="T21" fmla="*/ 623 h 853"/>
                      <a:gd name="T22" fmla="*/ 1510 w 1568"/>
                      <a:gd name="T23" fmla="*/ 505 h 853"/>
                      <a:gd name="T24" fmla="*/ 152 w 1568"/>
                      <a:gd name="T25" fmla="*/ 738 h 853"/>
                      <a:gd name="T26" fmla="*/ 1510 w 1568"/>
                      <a:gd name="T27" fmla="*/ 661 h 853"/>
                      <a:gd name="T28" fmla="*/ 183 w 1568"/>
                      <a:gd name="T29" fmla="*/ 853 h 853"/>
                      <a:gd name="T30" fmla="*/ 123 w 1568"/>
                      <a:gd name="T31" fmla="*/ 816 h 853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1568"/>
                      <a:gd name="T49" fmla="*/ 0 h 853"/>
                      <a:gd name="T50" fmla="*/ 1568 w 1568"/>
                      <a:gd name="T51" fmla="*/ 853 h 853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1568" h="853">
                        <a:moveTo>
                          <a:pt x="123" y="816"/>
                        </a:moveTo>
                        <a:lnTo>
                          <a:pt x="0" y="700"/>
                        </a:lnTo>
                        <a:lnTo>
                          <a:pt x="31" y="505"/>
                        </a:lnTo>
                        <a:lnTo>
                          <a:pt x="90" y="349"/>
                        </a:lnTo>
                        <a:lnTo>
                          <a:pt x="214" y="272"/>
                        </a:lnTo>
                        <a:lnTo>
                          <a:pt x="1568" y="0"/>
                        </a:lnTo>
                        <a:lnTo>
                          <a:pt x="152" y="349"/>
                        </a:lnTo>
                        <a:lnTo>
                          <a:pt x="1478" y="155"/>
                        </a:lnTo>
                        <a:lnTo>
                          <a:pt x="90" y="465"/>
                        </a:lnTo>
                        <a:lnTo>
                          <a:pt x="1478" y="349"/>
                        </a:lnTo>
                        <a:lnTo>
                          <a:pt x="90" y="623"/>
                        </a:lnTo>
                        <a:lnTo>
                          <a:pt x="1510" y="505"/>
                        </a:lnTo>
                        <a:lnTo>
                          <a:pt x="152" y="738"/>
                        </a:lnTo>
                        <a:lnTo>
                          <a:pt x="1510" y="661"/>
                        </a:lnTo>
                        <a:lnTo>
                          <a:pt x="183" y="853"/>
                        </a:lnTo>
                        <a:lnTo>
                          <a:pt x="123" y="81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8518" name="Freeform 92"/>
                  <p:cNvSpPr>
                    <a:spLocks/>
                  </p:cNvSpPr>
                  <p:nvPr/>
                </p:nvSpPr>
                <p:spPr bwMode="auto">
                  <a:xfrm>
                    <a:off x="3508" y="1302"/>
                    <a:ext cx="192" cy="73"/>
                  </a:xfrm>
                  <a:custGeom>
                    <a:avLst/>
                    <a:gdLst>
                      <a:gd name="T0" fmla="*/ 121 w 1537"/>
                      <a:gd name="T1" fmla="*/ 582 h 582"/>
                      <a:gd name="T2" fmla="*/ 0 w 1537"/>
                      <a:gd name="T3" fmla="*/ 426 h 582"/>
                      <a:gd name="T4" fmla="*/ 31 w 1537"/>
                      <a:gd name="T5" fmla="*/ 310 h 582"/>
                      <a:gd name="T6" fmla="*/ 271 w 1537"/>
                      <a:gd name="T7" fmla="*/ 193 h 582"/>
                      <a:gd name="T8" fmla="*/ 1420 w 1537"/>
                      <a:gd name="T9" fmla="*/ 0 h 582"/>
                      <a:gd name="T10" fmla="*/ 214 w 1537"/>
                      <a:gd name="T11" fmla="*/ 310 h 582"/>
                      <a:gd name="T12" fmla="*/ 121 w 1537"/>
                      <a:gd name="T13" fmla="*/ 389 h 582"/>
                      <a:gd name="T14" fmla="*/ 214 w 1537"/>
                      <a:gd name="T15" fmla="*/ 545 h 582"/>
                      <a:gd name="T16" fmla="*/ 1537 w 1537"/>
                      <a:gd name="T17" fmla="*/ 389 h 582"/>
                      <a:gd name="T18" fmla="*/ 271 w 1537"/>
                      <a:gd name="T19" fmla="*/ 582 h 582"/>
                      <a:gd name="T20" fmla="*/ 121 w 1537"/>
                      <a:gd name="T21" fmla="*/ 582 h 582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537"/>
                      <a:gd name="T34" fmla="*/ 0 h 582"/>
                      <a:gd name="T35" fmla="*/ 1537 w 1537"/>
                      <a:gd name="T36" fmla="*/ 582 h 582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537" h="582">
                        <a:moveTo>
                          <a:pt x="121" y="582"/>
                        </a:moveTo>
                        <a:lnTo>
                          <a:pt x="0" y="426"/>
                        </a:lnTo>
                        <a:lnTo>
                          <a:pt x="31" y="310"/>
                        </a:lnTo>
                        <a:lnTo>
                          <a:pt x="271" y="193"/>
                        </a:lnTo>
                        <a:lnTo>
                          <a:pt x="1420" y="0"/>
                        </a:lnTo>
                        <a:lnTo>
                          <a:pt x="214" y="310"/>
                        </a:lnTo>
                        <a:lnTo>
                          <a:pt x="121" y="389"/>
                        </a:lnTo>
                        <a:lnTo>
                          <a:pt x="214" y="545"/>
                        </a:lnTo>
                        <a:lnTo>
                          <a:pt x="1537" y="389"/>
                        </a:lnTo>
                        <a:lnTo>
                          <a:pt x="271" y="582"/>
                        </a:lnTo>
                        <a:lnTo>
                          <a:pt x="121" y="58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8519" name="Freeform 93"/>
                  <p:cNvSpPr>
                    <a:spLocks/>
                  </p:cNvSpPr>
                  <p:nvPr/>
                </p:nvSpPr>
                <p:spPr bwMode="auto">
                  <a:xfrm>
                    <a:off x="3493" y="1273"/>
                    <a:ext cx="196" cy="48"/>
                  </a:xfrm>
                  <a:custGeom>
                    <a:avLst/>
                    <a:gdLst>
                      <a:gd name="T0" fmla="*/ 0 w 1568"/>
                      <a:gd name="T1" fmla="*/ 389 h 389"/>
                      <a:gd name="T2" fmla="*/ 1541 w 1568"/>
                      <a:gd name="T3" fmla="*/ 117 h 389"/>
                      <a:gd name="T4" fmla="*/ 1568 w 1568"/>
                      <a:gd name="T5" fmla="*/ 0 h 389"/>
                      <a:gd name="T6" fmla="*/ 0 w 1568"/>
                      <a:gd name="T7" fmla="*/ 389 h 3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568"/>
                      <a:gd name="T13" fmla="*/ 0 h 389"/>
                      <a:gd name="T14" fmla="*/ 1568 w 1568"/>
                      <a:gd name="T15" fmla="*/ 389 h 3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568" h="389">
                        <a:moveTo>
                          <a:pt x="0" y="389"/>
                        </a:moveTo>
                        <a:lnTo>
                          <a:pt x="1541" y="117"/>
                        </a:lnTo>
                        <a:lnTo>
                          <a:pt x="1568" y="0"/>
                        </a:lnTo>
                        <a:lnTo>
                          <a:pt x="0" y="38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8520" name="Freeform 94"/>
                  <p:cNvSpPr>
                    <a:spLocks/>
                  </p:cNvSpPr>
                  <p:nvPr/>
                </p:nvSpPr>
                <p:spPr bwMode="auto">
                  <a:xfrm>
                    <a:off x="3489" y="1244"/>
                    <a:ext cx="200" cy="58"/>
                  </a:xfrm>
                  <a:custGeom>
                    <a:avLst/>
                    <a:gdLst>
                      <a:gd name="T0" fmla="*/ 0 w 1593"/>
                      <a:gd name="T1" fmla="*/ 465 h 465"/>
                      <a:gd name="T2" fmla="*/ 1593 w 1593"/>
                      <a:gd name="T3" fmla="*/ 114 h 465"/>
                      <a:gd name="T4" fmla="*/ 1566 w 1593"/>
                      <a:gd name="T5" fmla="*/ 0 h 465"/>
                      <a:gd name="T6" fmla="*/ 0 w 1593"/>
                      <a:gd name="T7" fmla="*/ 465 h 46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593"/>
                      <a:gd name="T13" fmla="*/ 0 h 465"/>
                      <a:gd name="T14" fmla="*/ 1593 w 1593"/>
                      <a:gd name="T15" fmla="*/ 465 h 465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593" h="465">
                        <a:moveTo>
                          <a:pt x="0" y="465"/>
                        </a:moveTo>
                        <a:lnTo>
                          <a:pt x="1593" y="114"/>
                        </a:lnTo>
                        <a:lnTo>
                          <a:pt x="1566" y="0"/>
                        </a:lnTo>
                        <a:lnTo>
                          <a:pt x="0" y="46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8521" name="Freeform 95"/>
                  <p:cNvSpPr>
                    <a:spLocks/>
                  </p:cNvSpPr>
                  <p:nvPr/>
                </p:nvSpPr>
                <p:spPr bwMode="auto">
                  <a:xfrm>
                    <a:off x="3504" y="1190"/>
                    <a:ext cx="170" cy="78"/>
                  </a:xfrm>
                  <a:custGeom>
                    <a:avLst/>
                    <a:gdLst>
                      <a:gd name="T0" fmla="*/ 62 w 1358"/>
                      <a:gd name="T1" fmla="*/ 622 h 622"/>
                      <a:gd name="T2" fmla="*/ 0 w 1358"/>
                      <a:gd name="T3" fmla="*/ 469 h 622"/>
                      <a:gd name="T4" fmla="*/ 123 w 1358"/>
                      <a:gd name="T5" fmla="*/ 234 h 622"/>
                      <a:gd name="T6" fmla="*/ 1358 w 1358"/>
                      <a:gd name="T7" fmla="*/ 0 h 622"/>
                      <a:gd name="T8" fmla="*/ 1358 w 1358"/>
                      <a:gd name="T9" fmla="*/ 117 h 622"/>
                      <a:gd name="T10" fmla="*/ 214 w 1358"/>
                      <a:gd name="T11" fmla="*/ 350 h 622"/>
                      <a:gd name="T12" fmla="*/ 90 w 1358"/>
                      <a:gd name="T13" fmla="*/ 429 h 622"/>
                      <a:gd name="T14" fmla="*/ 123 w 1358"/>
                      <a:gd name="T15" fmla="*/ 583 h 622"/>
                      <a:gd name="T16" fmla="*/ 62 w 1358"/>
                      <a:gd name="T17" fmla="*/ 622 h 622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358"/>
                      <a:gd name="T28" fmla="*/ 0 h 622"/>
                      <a:gd name="T29" fmla="*/ 1358 w 1358"/>
                      <a:gd name="T30" fmla="*/ 622 h 622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358" h="622">
                        <a:moveTo>
                          <a:pt x="62" y="622"/>
                        </a:moveTo>
                        <a:lnTo>
                          <a:pt x="0" y="469"/>
                        </a:lnTo>
                        <a:lnTo>
                          <a:pt x="123" y="234"/>
                        </a:lnTo>
                        <a:lnTo>
                          <a:pt x="1358" y="0"/>
                        </a:lnTo>
                        <a:lnTo>
                          <a:pt x="1358" y="117"/>
                        </a:lnTo>
                        <a:lnTo>
                          <a:pt x="214" y="350"/>
                        </a:lnTo>
                        <a:lnTo>
                          <a:pt x="90" y="429"/>
                        </a:lnTo>
                        <a:lnTo>
                          <a:pt x="123" y="583"/>
                        </a:lnTo>
                        <a:lnTo>
                          <a:pt x="62" y="62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8522" name="Freeform 96"/>
                  <p:cNvSpPr>
                    <a:spLocks/>
                  </p:cNvSpPr>
                  <p:nvPr/>
                </p:nvSpPr>
                <p:spPr bwMode="auto">
                  <a:xfrm>
                    <a:off x="3549" y="1000"/>
                    <a:ext cx="166" cy="73"/>
                  </a:xfrm>
                  <a:custGeom>
                    <a:avLst/>
                    <a:gdLst>
                      <a:gd name="T0" fmla="*/ 0 w 1327"/>
                      <a:gd name="T1" fmla="*/ 542 h 584"/>
                      <a:gd name="T2" fmla="*/ 0 w 1327"/>
                      <a:gd name="T3" fmla="*/ 390 h 584"/>
                      <a:gd name="T4" fmla="*/ 31 w 1327"/>
                      <a:gd name="T5" fmla="*/ 275 h 584"/>
                      <a:gd name="T6" fmla="*/ 90 w 1327"/>
                      <a:gd name="T7" fmla="*/ 77 h 584"/>
                      <a:gd name="T8" fmla="*/ 154 w 1327"/>
                      <a:gd name="T9" fmla="*/ 0 h 584"/>
                      <a:gd name="T10" fmla="*/ 1327 w 1327"/>
                      <a:gd name="T11" fmla="*/ 194 h 584"/>
                      <a:gd name="T12" fmla="*/ 1265 w 1327"/>
                      <a:gd name="T13" fmla="*/ 233 h 584"/>
                      <a:gd name="T14" fmla="*/ 211 w 1327"/>
                      <a:gd name="T15" fmla="*/ 116 h 584"/>
                      <a:gd name="T16" fmla="*/ 154 w 1327"/>
                      <a:gd name="T17" fmla="*/ 194 h 584"/>
                      <a:gd name="T18" fmla="*/ 1147 w 1327"/>
                      <a:gd name="T19" fmla="*/ 351 h 584"/>
                      <a:gd name="T20" fmla="*/ 154 w 1327"/>
                      <a:gd name="T21" fmla="*/ 275 h 584"/>
                      <a:gd name="T22" fmla="*/ 62 w 1327"/>
                      <a:gd name="T23" fmla="*/ 390 h 584"/>
                      <a:gd name="T24" fmla="*/ 1027 w 1327"/>
                      <a:gd name="T25" fmla="*/ 468 h 584"/>
                      <a:gd name="T26" fmla="*/ 62 w 1327"/>
                      <a:gd name="T27" fmla="*/ 468 h 584"/>
                      <a:gd name="T28" fmla="*/ 90 w 1327"/>
                      <a:gd name="T29" fmla="*/ 584 h 584"/>
                      <a:gd name="T30" fmla="*/ 0 w 1327"/>
                      <a:gd name="T31" fmla="*/ 542 h 584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1327"/>
                      <a:gd name="T49" fmla="*/ 0 h 584"/>
                      <a:gd name="T50" fmla="*/ 1327 w 1327"/>
                      <a:gd name="T51" fmla="*/ 584 h 584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1327" h="584">
                        <a:moveTo>
                          <a:pt x="0" y="542"/>
                        </a:moveTo>
                        <a:lnTo>
                          <a:pt x="0" y="390"/>
                        </a:lnTo>
                        <a:lnTo>
                          <a:pt x="31" y="275"/>
                        </a:lnTo>
                        <a:lnTo>
                          <a:pt x="90" y="77"/>
                        </a:lnTo>
                        <a:lnTo>
                          <a:pt x="154" y="0"/>
                        </a:lnTo>
                        <a:lnTo>
                          <a:pt x="1327" y="194"/>
                        </a:lnTo>
                        <a:lnTo>
                          <a:pt x="1265" y="233"/>
                        </a:lnTo>
                        <a:lnTo>
                          <a:pt x="211" y="116"/>
                        </a:lnTo>
                        <a:lnTo>
                          <a:pt x="154" y="194"/>
                        </a:lnTo>
                        <a:lnTo>
                          <a:pt x="1147" y="351"/>
                        </a:lnTo>
                        <a:lnTo>
                          <a:pt x="154" y="275"/>
                        </a:lnTo>
                        <a:lnTo>
                          <a:pt x="62" y="390"/>
                        </a:lnTo>
                        <a:lnTo>
                          <a:pt x="1027" y="468"/>
                        </a:lnTo>
                        <a:lnTo>
                          <a:pt x="62" y="468"/>
                        </a:lnTo>
                        <a:lnTo>
                          <a:pt x="90" y="584"/>
                        </a:lnTo>
                        <a:lnTo>
                          <a:pt x="0" y="54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8523" name="Freeform 97"/>
                  <p:cNvSpPr>
                    <a:spLocks/>
                  </p:cNvSpPr>
                  <p:nvPr/>
                </p:nvSpPr>
                <p:spPr bwMode="auto">
                  <a:xfrm>
                    <a:off x="3568" y="942"/>
                    <a:ext cx="169" cy="54"/>
                  </a:xfrm>
                  <a:custGeom>
                    <a:avLst/>
                    <a:gdLst>
                      <a:gd name="T0" fmla="*/ 85 w 1351"/>
                      <a:gd name="T1" fmla="*/ 0 h 426"/>
                      <a:gd name="T2" fmla="*/ 1351 w 1351"/>
                      <a:gd name="T3" fmla="*/ 426 h 426"/>
                      <a:gd name="T4" fmla="*/ 0 w 1351"/>
                      <a:gd name="T5" fmla="*/ 116 h 426"/>
                      <a:gd name="T6" fmla="*/ 85 w 1351"/>
                      <a:gd name="T7" fmla="*/ 0 h 42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351"/>
                      <a:gd name="T13" fmla="*/ 0 h 426"/>
                      <a:gd name="T14" fmla="*/ 1351 w 1351"/>
                      <a:gd name="T15" fmla="*/ 426 h 42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351" h="426">
                        <a:moveTo>
                          <a:pt x="85" y="0"/>
                        </a:moveTo>
                        <a:lnTo>
                          <a:pt x="1351" y="426"/>
                        </a:lnTo>
                        <a:lnTo>
                          <a:pt x="0" y="116"/>
                        </a:lnTo>
                        <a:lnTo>
                          <a:pt x="8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8524" name="Freeform 98"/>
                  <p:cNvSpPr>
                    <a:spLocks/>
                  </p:cNvSpPr>
                  <p:nvPr/>
                </p:nvSpPr>
                <p:spPr bwMode="auto">
                  <a:xfrm>
                    <a:off x="3579" y="894"/>
                    <a:ext cx="163" cy="77"/>
                  </a:xfrm>
                  <a:custGeom>
                    <a:avLst/>
                    <a:gdLst>
                      <a:gd name="T0" fmla="*/ 0 w 1300"/>
                      <a:gd name="T1" fmla="*/ 196 h 620"/>
                      <a:gd name="T2" fmla="*/ 1300 w 1300"/>
                      <a:gd name="T3" fmla="*/ 620 h 620"/>
                      <a:gd name="T4" fmla="*/ 1300 w 1300"/>
                      <a:gd name="T5" fmla="*/ 505 h 620"/>
                      <a:gd name="T6" fmla="*/ 62 w 1300"/>
                      <a:gd name="T7" fmla="*/ 0 h 620"/>
                      <a:gd name="T8" fmla="*/ 0 w 1300"/>
                      <a:gd name="T9" fmla="*/ 196 h 6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00"/>
                      <a:gd name="T16" fmla="*/ 0 h 620"/>
                      <a:gd name="T17" fmla="*/ 1300 w 1300"/>
                      <a:gd name="T18" fmla="*/ 620 h 62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00" h="620">
                        <a:moveTo>
                          <a:pt x="0" y="196"/>
                        </a:moveTo>
                        <a:lnTo>
                          <a:pt x="1300" y="620"/>
                        </a:lnTo>
                        <a:lnTo>
                          <a:pt x="1300" y="505"/>
                        </a:lnTo>
                        <a:lnTo>
                          <a:pt x="62" y="0"/>
                        </a:lnTo>
                        <a:lnTo>
                          <a:pt x="0" y="19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8525" name="Freeform 99"/>
                  <p:cNvSpPr>
                    <a:spLocks/>
                  </p:cNvSpPr>
                  <p:nvPr/>
                </p:nvSpPr>
                <p:spPr bwMode="auto">
                  <a:xfrm>
                    <a:off x="3591" y="840"/>
                    <a:ext cx="173" cy="92"/>
                  </a:xfrm>
                  <a:custGeom>
                    <a:avLst/>
                    <a:gdLst>
                      <a:gd name="T0" fmla="*/ 31 w 1389"/>
                      <a:gd name="T1" fmla="*/ 117 h 740"/>
                      <a:gd name="T2" fmla="*/ 1389 w 1389"/>
                      <a:gd name="T3" fmla="*/ 740 h 740"/>
                      <a:gd name="T4" fmla="*/ 0 w 1389"/>
                      <a:gd name="T5" fmla="*/ 0 h 740"/>
                      <a:gd name="T6" fmla="*/ 31 w 1389"/>
                      <a:gd name="T7" fmla="*/ 117 h 74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389"/>
                      <a:gd name="T13" fmla="*/ 0 h 740"/>
                      <a:gd name="T14" fmla="*/ 1389 w 1389"/>
                      <a:gd name="T15" fmla="*/ 740 h 74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389" h="740">
                        <a:moveTo>
                          <a:pt x="31" y="117"/>
                        </a:moveTo>
                        <a:lnTo>
                          <a:pt x="1389" y="740"/>
                        </a:lnTo>
                        <a:lnTo>
                          <a:pt x="0" y="0"/>
                        </a:lnTo>
                        <a:lnTo>
                          <a:pt x="31" y="11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8526" name="Freeform 100"/>
                  <p:cNvSpPr>
                    <a:spLocks/>
                  </p:cNvSpPr>
                  <p:nvPr/>
                </p:nvSpPr>
                <p:spPr bwMode="auto">
                  <a:xfrm>
                    <a:off x="3595" y="791"/>
                    <a:ext cx="169" cy="93"/>
                  </a:xfrm>
                  <a:custGeom>
                    <a:avLst/>
                    <a:gdLst>
                      <a:gd name="T0" fmla="*/ 1358 w 1358"/>
                      <a:gd name="T1" fmla="*/ 736 h 736"/>
                      <a:gd name="T2" fmla="*/ 59 w 1358"/>
                      <a:gd name="T3" fmla="*/ 0 h 736"/>
                      <a:gd name="T4" fmla="*/ 0 w 1358"/>
                      <a:gd name="T5" fmla="*/ 114 h 736"/>
                      <a:gd name="T6" fmla="*/ 1358 w 1358"/>
                      <a:gd name="T7" fmla="*/ 736 h 73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358"/>
                      <a:gd name="T13" fmla="*/ 0 h 736"/>
                      <a:gd name="T14" fmla="*/ 1358 w 1358"/>
                      <a:gd name="T15" fmla="*/ 736 h 7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358" h="736">
                        <a:moveTo>
                          <a:pt x="1358" y="736"/>
                        </a:moveTo>
                        <a:lnTo>
                          <a:pt x="59" y="0"/>
                        </a:lnTo>
                        <a:lnTo>
                          <a:pt x="0" y="114"/>
                        </a:lnTo>
                        <a:lnTo>
                          <a:pt x="1358" y="73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8527" name="Freeform 101"/>
                  <p:cNvSpPr>
                    <a:spLocks/>
                  </p:cNvSpPr>
                  <p:nvPr/>
                </p:nvSpPr>
                <p:spPr bwMode="auto">
                  <a:xfrm>
                    <a:off x="3606" y="748"/>
                    <a:ext cx="166" cy="97"/>
                  </a:xfrm>
                  <a:custGeom>
                    <a:avLst/>
                    <a:gdLst>
                      <a:gd name="T0" fmla="*/ 1325 w 1325"/>
                      <a:gd name="T1" fmla="*/ 775 h 775"/>
                      <a:gd name="T2" fmla="*/ 59 w 1325"/>
                      <a:gd name="T3" fmla="*/ 0 h 775"/>
                      <a:gd name="T4" fmla="*/ 0 w 1325"/>
                      <a:gd name="T5" fmla="*/ 77 h 775"/>
                      <a:gd name="T6" fmla="*/ 1325 w 1325"/>
                      <a:gd name="T7" fmla="*/ 775 h 77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325"/>
                      <a:gd name="T13" fmla="*/ 0 h 775"/>
                      <a:gd name="T14" fmla="*/ 1325 w 1325"/>
                      <a:gd name="T15" fmla="*/ 775 h 775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325" h="775">
                        <a:moveTo>
                          <a:pt x="1325" y="775"/>
                        </a:moveTo>
                        <a:lnTo>
                          <a:pt x="59" y="0"/>
                        </a:lnTo>
                        <a:lnTo>
                          <a:pt x="0" y="77"/>
                        </a:lnTo>
                        <a:lnTo>
                          <a:pt x="1325" y="77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8528" name="Freeform 102"/>
                  <p:cNvSpPr>
                    <a:spLocks/>
                  </p:cNvSpPr>
                  <p:nvPr/>
                </p:nvSpPr>
                <p:spPr bwMode="auto">
                  <a:xfrm>
                    <a:off x="3710" y="1200"/>
                    <a:ext cx="114" cy="51"/>
                  </a:xfrm>
                  <a:custGeom>
                    <a:avLst/>
                    <a:gdLst>
                      <a:gd name="T0" fmla="*/ 129 w 910"/>
                      <a:gd name="T1" fmla="*/ 164 h 412"/>
                      <a:gd name="T2" fmla="*/ 364 w 910"/>
                      <a:gd name="T3" fmla="*/ 164 h 412"/>
                      <a:gd name="T4" fmla="*/ 646 w 910"/>
                      <a:gd name="T5" fmla="*/ 246 h 412"/>
                      <a:gd name="T6" fmla="*/ 910 w 910"/>
                      <a:gd name="T7" fmla="*/ 412 h 412"/>
                      <a:gd name="T8" fmla="*/ 708 w 910"/>
                      <a:gd name="T9" fmla="*/ 184 h 412"/>
                      <a:gd name="T10" fmla="*/ 558 w 910"/>
                      <a:gd name="T11" fmla="*/ 103 h 412"/>
                      <a:gd name="T12" fmla="*/ 429 w 910"/>
                      <a:gd name="T13" fmla="*/ 113 h 412"/>
                      <a:gd name="T14" fmla="*/ 263 w 910"/>
                      <a:gd name="T15" fmla="*/ 62 h 412"/>
                      <a:gd name="T16" fmla="*/ 150 w 910"/>
                      <a:gd name="T17" fmla="*/ 76 h 412"/>
                      <a:gd name="T18" fmla="*/ 116 w 910"/>
                      <a:gd name="T19" fmla="*/ 140 h 412"/>
                      <a:gd name="T20" fmla="*/ 94 w 910"/>
                      <a:gd name="T21" fmla="*/ 0 h 412"/>
                      <a:gd name="T22" fmla="*/ 0 w 910"/>
                      <a:gd name="T23" fmla="*/ 246 h 412"/>
                      <a:gd name="T24" fmla="*/ 120 w 910"/>
                      <a:gd name="T25" fmla="*/ 263 h 412"/>
                      <a:gd name="T26" fmla="*/ 129 w 910"/>
                      <a:gd name="T27" fmla="*/ 164 h 412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910"/>
                      <a:gd name="T43" fmla="*/ 0 h 412"/>
                      <a:gd name="T44" fmla="*/ 910 w 910"/>
                      <a:gd name="T45" fmla="*/ 412 h 412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910" h="412">
                        <a:moveTo>
                          <a:pt x="129" y="164"/>
                        </a:moveTo>
                        <a:lnTo>
                          <a:pt x="364" y="164"/>
                        </a:lnTo>
                        <a:lnTo>
                          <a:pt x="646" y="246"/>
                        </a:lnTo>
                        <a:lnTo>
                          <a:pt x="910" y="412"/>
                        </a:lnTo>
                        <a:lnTo>
                          <a:pt x="708" y="184"/>
                        </a:lnTo>
                        <a:lnTo>
                          <a:pt x="558" y="103"/>
                        </a:lnTo>
                        <a:lnTo>
                          <a:pt x="429" y="113"/>
                        </a:lnTo>
                        <a:lnTo>
                          <a:pt x="263" y="62"/>
                        </a:lnTo>
                        <a:lnTo>
                          <a:pt x="150" y="76"/>
                        </a:lnTo>
                        <a:lnTo>
                          <a:pt x="116" y="140"/>
                        </a:lnTo>
                        <a:lnTo>
                          <a:pt x="94" y="0"/>
                        </a:lnTo>
                        <a:lnTo>
                          <a:pt x="0" y="246"/>
                        </a:lnTo>
                        <a:lnTo>
                          <a:pt x="120" y="263"/>
                        </a:lnTo>
                        <a:lnTo>
                          <a:pt x="129" y="16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8529" name="Freeform 103"/>
                  <p:cNvSpPr>
                    <a:spLocks/>
                  </p:cNvSpPr>
                  <p:nvPr/>
                </p:nvSpPr>
                <p:spPr bwMode="auto">
                  <a:xfrm>
                    <a:off x="3720" y="1233"/>
                    <a:ext cx="105" cy="25"/>
                  </a:xfrm>
                  <a:custGeom>
                    <a:avLst/>
                    <a:gdLst>
                      <a:gd name="T0" fmla="*/ 46 w 844"/>
                      <a:gd name="T1" fmla="*/ 0 h 195"/>
                      <a:gd name="T2" fmla="*/ 260 w 844"/>
                      <a:gd name="T3" fmla="*/ 81 h 195"/>
                      <a:gd name="T4" fmla="*/ 686 w 844"/>
                      <a:gd name="T5" fmla="*/ 124 h 195"/>
                      <a:gd name="T6" fmla="*/ 666 w 844"/>
                      <a:gd name="T7" fmla="*/ 70 h 195"/>
                      <a:gd name="T8" fmla="*/ 844 w 844"/>
                      <a:gd name="T9" fmla="*/ 142 h 195"/>
                      <a:gd name="T10" fmla="*/ 680 w 844"/>
                      <a:gd name="T11" fmla="*/ 175 h 195"/>
                      <a:gd name="T12" fmla="*/ 463 w 844"/>
                      <a:gd name="T13" fmla="*/ 195 h 195"/>
                      <a:gd name="T14" fmla="*/ 212 w 844"/>
                      <a:gd name="T15" fmla="*/ 184 h 195"/>
                      <a:gd name="T16" fmla="*/ 82 w 844"/>
                      <a:gd name="T17" fmla="*/ 142 h 195"/>
                      <a:gd name="T18" fmla="*/ 95 w 844"/>
                      <a:gd name="T19" fmla="*/ 114 h 195"/>
                      <a:gd name="T20" fmla="*/ 238 w 844"/>
                      <a:gd name="T21" fmla="*/ 158 h 195"/>
                      <a:gd name="T22" fmla="*/ 267 w 844"/>
                      <a:gd name="T23" fmla="*/ 108 h 195"/>
                      <a:gd name="T24" fmla="*/ 131 w 844"/>
                      <a:gd name="T25" fmla="*/ 55 h 195"/>
                      <a:gd name="T26" fmla="*/ 60 w 844"/>
                      <a:gd name="T27" fmla="*/ 70 h 195"/>
                      <a:gd name="T28" fmla="*/ 60 w 844"/>
                      <a:gd name="T29" fmla="*/ 99 h 195"/>
                      <a:gd name="T30" fmla="*/ 42 w 844"/>
                      <a:gd name="T31" fmla="*/ 99 h 195"/>
                      <a:gd name="T32" fmla="*/ 0 w 844"/>
                      <a:gd name="T33" fmla="*/ 27 h 195"/>
                      <a:gd name="T34" fmla="*/ 46 w 844"/>
                      <a:gd name="T35" fmla="*/ 0 h 195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844"/>
                      <a:gd name="T55" fmla="*/ 0 h 195"/>
                      <a:gd name="T56" fmla="*/ 844 w 844"/>
                      <a:gd name="T57" fmla="*/ 195 h 195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844" h="195">
                        <a:moveTo>
                          <a:pt x="46" y="0"/>
                        </a:moveTo>
                        <a:lnTo>
                          <a:pt x="260" y="81"/>
                        </a:lnTo>
                        <a:lnTo>
                          <a:pt x="686" y="124"/>
                        </a:lnTo>
                        <a:lnTo>
                          <a:pt x="666" y="70"/>
                        </a:lnTo>
                        <a:lnTo>
                          <a:pt x="844" y="142"/>
                        </a:lnTo>
                        <a:lnTo>
                          <a:pt x="680" y="175"/>
                        </a:lnTo>
                        <a:lnTo>
                          <a:pt x="463" y="195"/>
                        </a:lnTo>
                        <a:lnTo>
                          <a:pt x="212" y="184"/>
                        </a:lnTo>
                        <a:lnTo>
                          <a:pt x="82" y="142"/>
                        </a:lnTo>
                        <a:lnTo>
                          <a:pt x="95" y="114"/>
                        </a:lnTo>
                        <a:lnTo>
                          <a:pt x="238" y="158"/>
                        </a:lnTo>
                        <a:lnTo>
                          <a:pt x="267" y="108"/>
                        </a:lnTo>
                        <a:lnTo>
                          <a:pt x="131" y="55"/>
                        </a:lnTo>
                        <a:lnTo>
                          <a:pt x="60" y="70"/>
                        </a:lnTo>
                        <a:lnTo>
                          <a:pt x="60" y="99"/>
                        </a:lnTo>
                        <a:lnTo>
                          <a:pt x="42" y="99"/>
                        </a:lnTo>
                        <a:lnTo>
                          <a:pt x="0" y="27"/>
                        </a:lnTo>
                        <a:lnTo>
                          <a:pt x="4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8530" name="Freeform 104"/>
                  <p:cNvSpPr>
                    <a:spLocks/>
                  </p:cNvSpPr>
                  <p:nvPr/>
                </p:nvSpPr>
                <p:spPr bwMode="auto">
                  <a:xfrm>
                    <a:off x="3821" y="1203"/>
                    <a:ext cx="11" cy="62"/>
                  </a:xfrm>
                  <a:custGeom>
                    <a:avLst/>
                    <a:gdLst>
                      <a:gd name="T0" fmla="*/ 20 w 88"/>
                      <a:gd name="T1" fmla="*/ 138 h 499"/>
                      <a:gd name="T2" fmla="*/ 39 w 88"/>
                      <a:gd name="T3" fmla="*/ 499 h 499"/>
                      <a:gd name="T4" fmla="*/ 88 w 88"/>
                      <a:gd name="T5" fmla="*/ 368 h 499"/>
                      <a:gd name="T6" fmla="*/ 0 w 88"/>
                      <a:gd name="T7" fmla="*/ 0 h 499"/>
                      <a:gd name="T8" fmla="*/ 20 w 88"/>
                      <a:gd name="T9" fmla="*/ 138 h 49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8"/>
                      <a:gd name="T16" fmla="*/ 0 h 499"/>
                      <a:gd name="T17" fmla="*/ 88 w 88"/>
                      <a:gd name="T18" fmla="*/ 499 h 49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8" h="499">
                        <a:moveTo>
                          <a:pt x="20" y="138"/>
                        </a:moveTo>
                        <a:lnTo>
                          <a:pt x="39" y="499"/>
                        </a:lnTo>
                        <a:lnTo>
                          <a:pt x="88" y="368"/>
                        </a:lnTo>
                        <a:lnTo>
                          <a:pt x="0" y="0"/>
                        </a:lnTo>
                        <a:lnTo>
                          <a:pt x="20" y="1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8531" name="Freeform 105"/>
                  <p:cNvSpPr>
                    <a:spLocks/>
                  </p:cNvSpPr>
                  <p:nvPr/>
                </p:nvSpPr>
                <p:spPr bwMode="auto">
                  <a:xfrm>
                    <a:off x="3554" y="593"/>
                    <a:ext cx="482" cy="301"/>
                  </a:xfrm>
                  <a:custGeom>
                    <a:avLst/>
                    <a:gdLst>
                      <a:gd name="T0" fmla="*/ 150 w 3858"/>
                      <a:gd name="T1" fmla="*/ 776 h 2410"/>
                      <a:gd name="T2" fmla="*/ 60 w 3858"/>
                      <a:gd name="T3" fmla="*/ 502 h 2410"/>
                      <a:gd name="T4" fmla="*/ 0 w 3858"/>
                      <a:gd name="T5" fmla="*/ 311 h 2410"/>
                      <a:gd name="T6" fmla="*/ 30 w 3858"/>
                      <a:gd name="T7" fmla="*/ 76 h 2410"/>
                      <a:gd name="T8" fmla="*/ 570 w 3858"/>
                      <a:gd name="T9" fmla="*/ 115 h 2410"/>
                      <a:gd name="T10" fmla="*/ 1052 w 3858"/>
                      <a:gd name="T11" fmla="*/ 115 h 2410"/>
                      <a:gd name="T12" fmla="*/ 1326 w 3858"/>
                      <a:gd name="T13" fmla="*/ 37 h 2410"/>
                      <a:gd name="T14" fmla="*/ 1566 w 3858"/>
                      <a:gd name="T15" fmla="*/ 0 h 2410"/>
                      <a:gd name="T16" fmla="*/ 1597 w 3858"/>
                      <a:gd name="T17" fmla="*/ 311 h 2410"/>
                      <a:gd name="T18" fmla="*/ 1685 w 3858"/>
                      <a:gd name="T19" fmla="*/ 659 h 2410"/>
                      <a:gd name="T20" fmla="*/ 1900 w 3858"/>
                      <a:gd name="T21" fmla="*/ 1050 h 2410"/>
                      <a:gd name="T22" fmla="*/ 1988 w 3858"/>
                      <a:gd name="T23" fmla="*/ 1125 h 2410"/>
                      <a:gd name="T24" fmla="*/ 1988 w 3858"/>
                      <a:gd name="T25" fmla="*/ 853 h 2410"/>
                      <a:gd name="T26" fmla="*/ 2047 w 3858"/>
                      <a:gd name="T27" fmla="*/ 699 h 2410"/>
                      <a:gd name="T28" fmla="*/ 2469 w 3858"/>
                      <a:gd name="T29" fmla="*/ 737 h 2410"/>
                      <a:gd name="T30" fmla="*/ 2953 w 3858"/>
                      <a:gd name="T31" fmla="*/ 620 h 2410"/>
                      <a:gd name="T32" fmla="*/ 3343 w 3858"/>
                      <a:gd name="T33" fmla="*/ 502 h 2410"/>
                      <a:gd name="T34" fmla="*/ 3493 w 3858"/>
                      <a:gd name="T35" fmla="*/ 464 h 2410"/>
                      <a:gd name="T36" fmla="*/ 3285 w 3858"/>
                      <a:gd name="T37" fmla="*/ 853 h 2410"/>
                      <a:gd name="T38" fmla="*/ 3225 w 3858"/>
                      <a:gd name="T39" fmla="*/ 1283 h 2410"/>
                      <a:gd name="T40" fmla="*/ 3285 w 3858"/>
                      <a:gd name="T41" fmla="*/ 1672 h 2410"/>
                      <a:gd name="T42" fmla="*/ 3405 w 3858"/>
                      <a:gd name="T43" fmla="*/ 1981 h 2410"/>
                      <a:gd name="T44" fmla="*/ 3527 w 3858"/>
                      <a:gd name="T45" fmla="*/ 2138 h 2410"/>
                      <a:gd name="T46" fmla="*/ 3858 w 3858"/>
                      <a:gd name="T47" fmla="*/ 2214 h 2410"/>
                      <a:gd name="T48" fmla="*/ 3615 w 3858"/>
                      <a:gd name="T49" fmla="*/ 2331 h 2410"/>
                      <a:gd name="T50" fmla="*/ 3285 w 3858"/>
                      <a:gd name="T51" fmla="*/ 2410 h 2410"/>
                      <a:gd name="T52" fmla="*/ 2983 w 3858"/>
                      <a:gd name="T53" fmla="*/ 2331 h 2410"/>
                      <a:gd name="T54" fmla="*/ 2592 w 3858"/>
                      <a:gd name="T55" fmla="*/ 2214 h 2410"/>
                      <a:gd name="T56" fmla="*/ 2260 w 3858"/>
                      <a:gd name="T57" fmla="*/ 2021 h 2410"/>
                      <a:gd name="T58" fmla="*/ 2047 w 3858"/>
                      <a:gd name="T59" fmla="*/ 1905 h 2410"/>
                      <a:gd name="T60" fmla="*/ 2017 w 3858"/>
                      <a:gd name="T61" fmla="*/ 1786 h 2410"/>
                      <a:gd name="T62" fmla="*/ 2317 w 3858"/>
                      <a:gd name="T63" fmla="*/ 1981 h 2410"/>
                      <a:gd name="T64" fmla="*/ 2834 w 3858"/>
                      <a:gd name="T65" fmla="*/ 2253 h 2410"/>
                      <a:gd name="T66" fmla="*/ 3285 w 3858"/>
                      <a:gd name="T67" fmla="*/ 2331 h 2410"/>
                      <a:gd name="T68" fmla="*/ 3493 w 3858"/>
                      <a:gd name="T69" fmla="*/ 2293 h 2410"/>
                      <a:gd name="T70" fmla="*/ 3343 w 3858"/>
                      <a:gd name="T71" fmla="*/ 2098 h 2410"/>
                      <a:gd name="T72" fmla="*/ 3166 w 3858"/>
                      <a:gd name="T73" fmla="*/ 1672 h 2410"/>
                      <a:gd name="T74" fmla="*/ 3133 w 3858"/>
                      <a:gd name="T75" fmla="*/ 1320 h 2410"/>
                      <a:gd name="T76" fmla="*/ 3195 w 3858"/>
                      <a:gd name="T77" fmla="*/ 1009 h 2410"/>
                      <a:gd name="T78" fmla="*/ 3343 w 3858"/>
                      <a:gd name="T79" fmla="*/ 583 h 2410"/>
                      <a:gd name="T80" fmla="*/ 2983 w 3858"/>
                      <a:gd name="T81" fmla="*/ 699 h 2410"/>
                      <a:gd name="T82" fmla="*/ 2410 w 3858"/>
                      <a:gd name="T83" fmla="*/ 776 h 2410"/>
                      <a:gd name="T84" fmla="*/ 2078 w 3858"/>
                      <a:gd name="T85" fmla="*/ 776 h 2410"/>
                      <a:gd name="T86" fmla="*/ 2017 w 3858"/>
                      <a:gd name="T87" fmla="*/ 1166 h 2410"/>
                      <a:gd name="T88" fmla="*/ 2291 w 3858"/>
                      <a:gd name="T89" fmla="*/ 1397 h 2410"/>
                      <a:gd name="T90" fmla="*/ 2559 w 3858"/>
                      <a:gd name="T91" fmla="*/ 1514 h 2410"/>
                      <a:gd name="T92" fmla="*/ 2739 w 3858"/>
                      <a:gd name="T93" fmla="*/ 1553 h 2410"/>
                      <a:gd name="T94" fmla="*/ 2441 w 3858"/>
                      <a:gd name="T95" fmla="*/ 1672 h 2410"/>
                      <a:gd name="T96" fmla="*/ 2017 w 3858"/>
                      <a:gd name="T97" fmla="*/ 1709 h 2410"/>
                      <a:gd name="T98" fmla="*/ 2469 w 3858"/>
                      <a:gd name="T99" fmla="*/ 1592 h 2410"/>
                      <a:gd name="T100" fmla="*/ 2230 w 3858"/>
                      <a:gd name="T101" fmla="*/ 1435 h 2410"/>
                      <a:gd name="T102" fmla="*/ 1960 w 3858"/>
                      <a:gd name="T103" fmla="*/ 1204 h 2410"/>
                      <a:gd name="T104" fmla="*/ 1808 w 3858"/>
                      <a:gd name="T105" fmla="*/ 931 h 2410"/>
                      <a:gd name="T106" fmla="*/ 1628 w 3858"/>
                      <a:gd name="T107" fmla="*/ 659 h 2410"/>
                      <a:gd name="T108" fmla="*/ 1538 w 3858"/>
                      <a:gd name="T109" fmla="*/ 311 h 2410"/>
                      <a:gd name="T110" fmla="*/ 1476 w 3858"/>
                      <a:gd name="T111" fmla="*/ 37 h 2410"/>
                      <a:gd name="T112" fmla="*/ 1204 w 3858"/>
                      <a:gd name="T113" fmla="*/ 115 h 2410"/>
                      <a:gd name="T114" fmla="*/ 810 w 3858"/>
                      <a:gd name="T115" fmla="*/ 191 h 2410"/>
                      <a:gd name="T116" fmla="*/ 422 w 3858"/>
                      <a:gd name="T117" fmla="*/ 152 h 2410"/>
                      <a:gd name="T118" fmla="*/ 118 w 3858"/>
                      <a:gd name="T119" fmla="*/ 152 h 2410"/>
                      <a:gd name="T120" fmla="*/ 60 w 3858"/>
                      <a:gd name="T121" fmla="*/ 269 h 2410"/>
                      <a:gd name="T122" fmla="*/ 90 w 3858"/>
                      <a:gd name="T123" fmla="*/ 350 h 2410"/>
                      <a:gd name="T124" fmla="*/ 150 w 3858"/>
                      <a:gd name="T125" fmla="*/ 776 h 2410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  <a:gd name="T189" fmla="*/ 0 w 3858"/>
                      <a:gd name="T190" fmla="*/ 0 h 2410"/>
                      <a:gd name="T191" fmla="*/ 3858 w 3858"/>
                      <a:gd name="T192" fmla="*/ 2410 h 2410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T189" t="T190" r="T191" b="T192"/>
                    <a:pathLst>
                      <a:path w="3858" h="2410">
                        <a:moveTo>
                          <a:pt x="150" y="776"/>
                        </a:moveTo>
                        <a:lnTo>
                          <a:pt x="60" y="502"/>
                        </a:lnTo>
                        <a:lnTo>
                          <a:pt x="0" y="311"/>
                        </a:lnTo>
                        <a:lnTo>
                          <a:pt x="30" y="76"/>
                        </a:lnTo>
                        <a:lnTo>
                          <a:pt x="570" y="115"/>
                        </a:lnTo>
                        <a:lnTo>
                          <a:pt x="1052" y="115"/>
                        </a:lnTo>
                        <a:lnTo>
                          <a:pt x="1326" y="37"/>
                        </a:lnTo>
                        <a:lnTo>
                          <a:pt x="1566" y="0"/>
                        </a:lnTo>
                        <a:lnTo>
                          <a:pt x="1597" y="311"/>
                        </a:lnTo>
                        <a:lnTo>
                          <a:pt x="1685" y="659"/>
                        </a:lnTo>
                        <a:lnTo>
                          <a:pt x="1900" y="1050"/>
                        </a:lnTo>
                        <a:lnTo>
                          <a:pt x="1988" y="1125"/>
                        </a:lnTo>
                        <a:lnTo>
                          <a:pt x="1988" y="853"/>
                        </a:lnTo>
                        <a:lnTo>
                          <a:pt x="2047" y="699"/>
                        </a:lnTo>
                        <a:lnTo>
                          <a:pt x="2469" y="737"/>
                        </a:lnTo>
                        <a:lnTo>
                          <a:pt x="2953" y="620"/>
                        </a:lnTo>
                        <a:lnTo>
                          <a:pt x="3343" y="502"/>
                        </a:lnTo>
                        <a:lnTo>
                          <a:pt x="3493" y="464"/>
                        </a:lnTo>
                        <a:lnTo>
                          <a:pt x="3285" y="853"/>
                        </a:lnTo>
                        <a:lnTo>
                          <a:pt x="3225" y="1283"/>
                        </a:lnTo>
                        <a:lnTo>
                          <a:pt x="3285" y="1672"/>
                        </a:lnTo>
                        <a:lnTo>
                          <a:pt x="3405" y="1981"/>
                        </a:lnTo>
                        <a:lnTo>
                          <a:pt x="3527" y="2138"/>
                        </a:lnTo>
                        <a:lnTo>
                          <a:pt x="3858" y="2214"/>
                        </a:lnTo>
                        <a:lnTo>
                          <a:pt x="3615" y="2331"/>
                        </a:lnTo>
                        <a:lnTo>
                          <a:pt x="3285" y="2410"/>
                        </a:lnTo>
                        <a:lnTo>
                          <a:pt x="2983" y="2331"/>
                        </a:lnTo>
                        <a:lnTo>
                          <a:pt x="2592" y="2214"/>
                        </a:lnTo>
                        <a:lnTo>
                          <a:pt x="2260" y="2021"/>
                        </a:lnTo>
                        <a:lnTo>
                          <a:pt x="2047" y="1905"/>
                        </a:lnTo>
                        <a:lnTo>
                          <a:pt x="2017" y="1786"/>
                        </a:lnTo>
                        <a:lnTo>
                          <a:pt x="2317" y="1981"/>
                        </a:lnTo>
                        <a:lnTo>
                          <a:pt x="2834" y="2253"/>
                        </a:lnTo>
                        <a:lnTo>
                          <a:pt x="3285" y="2331"/>
                        </a:lnTo>
                        <a:lnTo>
                          <a:pt x="3493" y="2293"/>
                        </a:lnTo>
                        <a:lnTo>
                          <a:pt x="3343" y="2098"/>
                        </a:lnTo>
                        <a:lnTo>
                          <a:pt x="3166" y="1672"/>
                        </a:lnTo>
                        <a:lnTo>
                          <a:pt x="3133" y="1320"/>
                        </a:lnTo>
                        <a:lnTo>
                          <a:pt x="3195" y="1009"/>
                        </a:lnTo>
                        <a:lnTo>
                          <a:pt x="3343" y="583"/>
                        </a:lnTo>
                        <a:lnTo>
                          <a:pt x="2983" y="699"/>
                        </a:lnTo>
                        <a:lnTo>
                          <a:pt x="2410" y="776"/>
                        </a:lnTo>
                        <a:lnTo>
                          <a:pt x="2078" y="776"/>
                        </a:lnTo>
                        <a:lnTo>
                          <a:pt x="2017" y="1166"/>
                        </a:lnTo>
                        <a:lnTo>
                          <a:pt x="2291" y="1397"/>
                        </a:lnTo>
                        <a:lnTo>
                          <a:pt x="2559" y="1514"/>
                        </a:lnTo>
                        <a:lnTo>
                          <a:pt x="2739" y="1553"/>
                        </a:lnTo>
                        <a:lnTo>
                          <a:pt x="2441" y="1672"/>
                        </a:lnTo>
                        <a:lnTo>
                          <a:pt x="2017" y="1709"/>
                        </a:lnTo>
                        <a:lnTo>
                          <a:pt x="2469" y="1592"/>
                        </a:lnTo>
                        <a:lnTo>
                          <a:pt x="2230" y="1435"/>
                        </a:lnTo>
                        <a:lnTo>
                          <a:pt x="1960" y="1204"/>
                        </a:lnTo>
                        <a:lnTo>
                          <a:pt x="1808" y="931"/>
                        </a:lnTo>
                        <a:lnTo>
                          <a:pt x="1628" y="659"/>
                        </a:lnTo>
                        <a:lnTo>
                          <a:pt x="1538" y="311"/>
                        </a:lnTo>
                        <a:lnTo>
                          <a:pt x="1476" y="37"/>
                        </a:lnTo>
                        <a:lnTo>
                          <a:pt x="1204" y="115"/>
                        </a:lnTo>
                        <a:lnTo>
                          <a:pt x="810" y="191"/>
                        </a:lnTo>
                        <a:lnTo>
                          <a:pt x="422" y="152"/>
                        </a:lnTo>
                        <a:lnTo>
                          <a:pt x="118" y="152"/>
                        </a:lnTo>
                        <a:lnTo>
                          <a:pt x="60" y="269"/>
                        </a:lnTo>
                        <a:lnTo>
                          <a:pt x="90" y="350"/>
                        </a:lnTo>
                        <a:lnTo>
                          <a:pt x="150" y="77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8532" name="Freeform 106"/>
                  <p:cNvSpPr>
                    <a:spLocks/>
                  </p:cNvSpPr>
                  <p:nvPr/>
                </p:nvSpPr>
                <p:spPr bwMode="auto">
                  <a:xfrm>
                    <a:off x="4058" y="914"/>
                    <a:ext cx="249" cy="189"/>
                  </a:xfrm>
                  <a:custGeom>
                    <a:avLst/>
                    <a:gdLst>
                      <a:gd name="T0" fmla="*/ 0 w 1991"/>
                      <a:gd name="T1" fmla="*/ 816 h 1517"/>
                      <a:gd name="T2" fmla="*/ 393 w 1991"/>
                      <a:gd name="T3" fmla="*/ 623 h 1517"/>
                      <a:gd name="T4" fmla="*/ 664 w 1991"/>
                      <a:gd name="T5" fmla="*/ 427 h 1517"/>
                      <a:gd name="T6" fmla="*/ 787 w 1991"/>
                      <a:gd name="T7" fmla="*/ 233 h 1517"/>
                      <a:gd name="T8" fmla="*/ 844 w 1991"/>
                      <a:gd name="T9" fmla="*/ 81 h 1517"/>
                      <a:gd name="T10" fmla="*/ 875 w 1991"/>
                      <a:gd name="T11" fmla="*/ 0 h 1517"/>
                      <a:gd name="T12" fmla="*/ 1207 w 1991"/>
                      <a:gd name="T13" fmla="*/ 274 h 1517"/>
                      <a:gd name="T14" fmla="*/ 1569 w 1991"/>
                      <a:gd name="T15" fmla="*/ 390 h 1517"/>
                      <a:gd name="T16" fmla="*/ 1811 w 1991"/>
                      <a:gd name="T17" fmla="*/ 427 h 1517"/>
                      <a:gd name="T18" fmla="*/ 1991 w 1991"/>
                      <a:gd name="T19" fmla="*/ 427 h 1517"/>
                      <a:gd name="T20" fmla="*/ 1721 w 1991"/>
                      <a:gd name="T21" fmla="*/ 740 h 1517"/>
                      <a:gd name="T22" fmla="*/ 1419 w 1991"/>
                      <a:gd name="T23" fmla="*/ 1051 h 1517"/>
                      <a:gd name="T24" fmla="*/ 1117 w 1991"/>
                      <a:gd name="T25" fmla="*/ 1284 h 1517"/>
                      <a:gd name="T26" fmla="*/ 875 w 1991"/>
                      <a:gd name="T27" fmla="*/ 1438 h 1517"/>
                      <a:gd name="T28" fmla="*/ 725 w 1991"/>
                      <a:gd name="T29" fmla="*/ 1517 h 1517"/>
                      <a:gd name="T30" fmla="*/ 515 w 1991"/>
                      <a:gd name="T31" fmla="*/ 1401 h 1517"/>
                      <a:gd name="T32" fmla="*/ 332 w 1991"/>
                      <a:gd name="T33" fmla="*/ 1207 h 1517"/>
                      <a:gd name="T34" fmla="*/ 183 w 1991"/>
                      <a:gd name="T35" fmla="*/ 1012 h 1517"/>
                      <a:gd name="T36" fmla="*/ 123 w 1991"/>
                      <a:gd name="T37" fmla="*/ 896 h 1517"/>
                      <a:gd name="T38" fmla="*/ 483 w 1991"/>
                      <a:gd name="T39" fmla="*/ 1207 h 1517"/>
                      <a:gd name="T40" fmla="*/ 697 w 1991"/>
                      <a:gd name="T41" fmla="*/ 1361 h 1517"/>
                      <a:gd name="T42" fmla="*/ 787 w 1991"/>
                      <a:gd name="T43" fmla="*/ 1401 h 1517"/>
                      <a:gd name="T44" fmla="*/ 1027 w 1991"/>
                      <a:gd name="T45" fmla="*/ 1244 h 1517"/>
                      <a:gd name="T46" fmla="*/ 1419 w 1991"/>
                      <a:gd name="T47" fmla="*/ 972 h 1517"/>
                      <a:gd name="T48" fmla="*/ 1838 w 1991"/>
                      <a:gd name="T49" fmla="*/ 507 h 1517"/>
                      <a:gd name="T50" fmla="*/ 1538 w 1991"/>
                      <a:gd name="T51" fmla="*/ 427 h 1517"/>
                      <a:gd name="T52" fmla="*/ 1117 w 1991"/>
                      <a:gd name="T53" fmla="*/ 274 h 1517"/>
                      <a:gd name="T54" fmla="*/ 905 w 1991"/>
                      <a:gd name="T55" fmla="*/ 81 h 1517"/>
                      <a:gd name="T56" fmla="*/ 757 w 1991"/>
                      <a:gd name="T57" fmla="*/ 427 h 1517"/>
                      <a:gd name="T58" fmla="*/ 483 w 1991"/>
                      <a:gd name="T59" fmla="*/ 623 h 1517"/>
                      <a:gd name="T60" fmla="*/ 0 w 1991"/>
                      <a:gd name="T61" fmla="*/ 816 h 1517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1991"/>
                      <a:gd name="T94" fmla="*/ 0 h 1517"/>
                      <a:gd name="T95" fmla="*/ 1991 w 1991"/>
                      <a:gd name="T96" fmla="*/ 1517 h 1517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1991" h="1517">
                        <a:moveTo>
                          <a:pt x="0" y="816"/>
                        </a:moveTo>
                        <a:lnTo>
                          <a:pt x="393" y="623"/>
                        </a:lnTo>
                        <a:lnTo>
                          <a:pt x="664" y="427"/>
                        </a:lnTo>
                        <a:lnTo>
                          <a:pt x="787" y="233"/>
                        </a:lnTo>
                        <a:lnTo>
                          <a:pt x="844" y="81"/>
                        </a:lnTo>
                        <a:lnTo>
                          <a:pt x="875" y="0"/>
                        </a:lnTo>
                        <a:lnTo>
                          <a:pt x="1207" y="274"/>
                        </a:lnTo>
                        <a:lnTo>
                          <a:pt x="1569" y="390"/>
                        </a:lnTo>
                        <a:lnTo>
                          <a:pt x="1811" y="427"/>
                        </a:lnTo>
                        <a:lnTo>
                          <a:pt x="1991" y="427"/>
                        </a:lnTo>
                        <a:lnTo>
                          <a:pt x="1721" y="740"/>
                        </a:lnTo>
                        <a:lnTo>
                          <a:pt x="1419" y="1051"/>
                        </a:lnTo>
                        <a:lnTo>
                          <a:pt x="1117" y="1284"/>
                        </a:lnTo>
                        <a:lnTo>
                          <a:pt x="875" y="1438"/>
                        </a:lnTo>
                        <a:lnTo>
                          <a:pt x="725" y="1517"/>
                        </a:lnTo>
                        <a:lnTo>
                          <a:pt x="515" y="1401"/>
                        </a:lnTo>
                        <a:lnTo>
                          <a:pt x="332" y="1207"/>
                        </a:lnTo>
                        <a:lnTo>
                          <a:pt x="183" y="1012"/>
                        </a:lnTo>
                        <a:lnTo>
                          <a:pt x="123" y="896"/>
                        </a:lnTo>
                        <a:lnTo>
                          <a:pt x="483" y="1207"/>
                        </a:lnTo>
                        <a:lnTo>
                          <a:pt x="697" y="1361"/>
                        </a:lnTo>
                        <a:lnTo>
                          <a:pt x="787" y="1401"/>
                        </a:lnTo>
                        <a:lnTo>
                          <a:pt x="1027" y="1244"/>
                        </a:lnTo>
                        <a:lnTo>
                          <a:pt x="1419" y="972"/>
                        </a:lnTo>
                        <a:lnTo>
                          <a:pt x="1838" y="507"/>
                        </a:lnTo>
                        <a:lnTo>
                          <a:pt x="1538" y="427"/>
                        </a:lnTo>
                        <a:lnTo>
                          <a:pt x="1117" y="274"/>
                        </a:lnTo>
                        <a:lnTo>
                          <a:pt x="905" y="81"/>
                        </a:lnTo>
                        <a:lnTo>
                          <a:pt x="757" y="427"/>
                        </a:lnTo>
                        <a:lnTo>
                          <a:pt x="483" y="623"/>
                        </a:lnTo>
                        <a:lnTo>
                          <a:pt x="0" y="81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18533" name="Freeform 107"/>
                  <p:cNvSpPr>
                    <a:spLocks/>
                  </p:cNvSpPr>
                  <p:nvPr/>
                </p:nvSpPr>
                <p:spPr bwMode="auto">
                  <a:xfrm>
                    <a:off x="3676" y="1101"/>
                    <a:ext cx="25" cy="55"/>
                  </a:xfrm>
                  <a:custGeom>
                    <a:avLst/>
                    <a:gdLst>
                      <a:gd name="T0" fmla="*/ 70 w 199"/>
                      <a:gd name="T1" fmla="*/ 9 h 441"/>
                      <a:gd name="T2" fmla="*/ 105 w 199"/>
                      <a:gd name="T3" fmla="*/ 165 h 441"/>
                      <a:gd name="T4" fmla="*/ 171 w 199"/>
                      <a:gd name="T5" fmla="*/ 286 h 441"/>
                      <a:gd name="T6" fmla="*/ 199 w 199"/>
                      <a:gd name="T7" fmla="*/ 319 h 441"/>
                      <a:gd name="T8" fmla="*/ 120 w 199"/>
                      <a:gd name="T9" fmla="*/ 441 h 441"/>
                      <a:gd name="T10" fmla="*/ 35 w 199"/>
                      <a:gd name="T11" fmla="*/ 263 h 441"/>
                      <a:gd name="T12" fmla="*/ 0 w 199"/>
                      <a:gd name="T13" fmla="*/ 88 h 441"/>
                      <a:gd name="T14" fmla="*/ 0 w 199"/>
                      <a:gd name="T15" fmla="*/ 0 h 441"/>
                      <a:gd name="T16" fmla="*/ 70 w 199"/>
                      <a:gd name="T17" fmla="*/ 9 h 441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99"/>
                      <a:gd name="T28" fmla="*/ 0 h 441"/>
                      <a:gd name="T29" fmla="*/ 199 w 199"/>
                      <a:gd name="T30" fmla="*/ 441 h 441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99" h="441">
                        <a:moveTo>
                          <a:pt x="70" y="9"/>
                        </a:moveTo>
                        <a:lnTo>
                          <a:pt x="105" y="165"/>
                        </a:lnTo>
                        <a:lnTo>
                          <a:pt x="171" y="286"/>
                        </a:lnTo>
                        <a:lnTo>
                          <a:pt x="199" y="319"/>
                        </a:lnTo>
                        <a:lnTo>
                          <a:pt x="120" y="441"/>
                        </a:lnTo>
                        <a:lnTo>
                          <a:pt x="35" y="263"/>
                        </a:lnTo>
                        <a:lnTo>
                          <a:pt x="0" y="88"/>
                        </a:lnTo>
                        <a:lnTo>
                          <a:pt x="0" y="0"/>
                        </a:lnTo>
                        <a:lnTo>
                          <a:pt x="70" y="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</p:grpSp>
          </p:grpSp>
          <p:sp>
            <p:nvSpPr>
              <p:cNvPr id="18446" name="AutoShape 108"/>
              <p:cNvSpPr>
                <a:spLocks noChangeArrowheads="1"/>
              </p:cNvSpPr>
              <p:nvPr/>
            </p:nvSpPr>
            <p:spPr bwMode="auto">
              <a:xfrm>
                <a:off x="768" y="2707"/>
                <a:ext cx="192" cy="144"/>
              </a:xfrm>
              <a:prstGeom prst="downArrow">
                <a:avLst>
                  <a:gd name="adj1" fmla="val 50000"/>
                  <a:gd name="adj2" fmla="val 47222"/>
                </a:avLst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284781" name="Text Box 109"/>
            <p:cNvSpPr txBox="1">
              <a:spLocks noChangeArrowheads="1"/>
            </p:cNvSpPr>
            <p:nvPr/>
          </p:nvSpPr>
          <p:spPr bwMode="auto">
            <a:xfrm>
              <a:off x="1218" y="3550"/>
              <a:ext cx="372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96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572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4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4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284676" grpId="0" autoUpdateAnimBg="0"/>
      <p:bldP spid="28468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0975" y="495773"/>
            <a:ext cx="7886700" cy="723900"/>
          </a:xfrm>
        </p:spPr>
        <p:txBody>
          <a:bodyPr/>
          <a:lstStyle/>
          <a:p>
            <a:r>
              <a:rPr lang="id-ID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Analisis Medan Kekuatan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819275" y="2057399"/>
            <a:ext cx="2024062" cy="2144713"/>
            <a:chOff x="1248" y="2016"/>
            <a:chExt cx="1344" cy="1296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536" y="2016"/>
              <a:ext cx="1056" cy="1296"/>
              <a:chOff x="1488" y="2016"/>
              <a:chExt cx="1056" cy="1296"/>
            </a:xfrm>
          </p:grpSpPr>
          <p:sp>
            <p:nvSpPr>
              <p:cNvPr id="74757" name="Rectangle 5"/>
              <p:cNvSpPr>
                <a:spLocks noChangeArrowheads="1"/>
              </p:cNvSpPr>
              <p:nvPr/>
            </p:nvSpPr>
            <p:spPr bwMode="auto">
              <a:xfrm>
                <a:off x="1488" y="2016"/>
                <a:ext cx="1056" cy="1296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l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74758" name="Text Box 6"/>
              <p:cNvSpPr txBox="1">
                <a:spLocks noChangeArrowheads="1"/>
              </p:cNvSpPr>
              <p:nvPr/>
            </p:nvSpPr>
            <p:spPr bwMode="auto">
              <a:xfrm>
                <a:off x="1510" y="2219"/>
                <a:ext cx="961" cy="9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2000" b="1" u="sng" dirty="0" err="1">
                    <a:solidFill>
                      <a:srgbClr val="CC0000"/>
                    </a:solidFill>
                  </a:rPr>
                  <a:t>Kesimpulan</a:t>
                </a:r>
                <a:endParaRPr lang="en-US" b="1" dirty="0"/>
              </a:p>
              <a:p>
                <a:pPr marL="179388" lvl="1"/>
                <a:r>
                  <a:rPr lang="id-ID" b="1" dirty="0"/>
                  <a:t>Topik </a:t>
                </a:r>
                <a:r>
                  <a:rPr lang="id-ID" b="1" dirty="0">
                    <a:solidFill>
                      <a:srgbClr val="BA0003"/>
                    </a:solidFill>
                  </a:rPr>
                  <a:t>I</a:t>
                </a:r>
                <a:endParaRPr lang="en-US" b="1" dirty="0">
                  <a:solidFill>
                    <a:srgbClr val="BA0003"/>
                  </a:solidFill>
                </a:endParaRPr>
              </a:p>
              <a:p>
                <a:pPr marL="179388" lvl="1"/>
                <a:r>
                  <a:rPr lang="id-ID" b="1" dirty="0"/>
                  <a:t>Topik </a:t>
                </a:r>
                <a:r>
                  <a:rPr lang="id-ID" b="1" dirty="0">
                    <a:solidFill>
                      <a:srgbClr val="BA0003"/>
                    </a:solidFill>
                  </a:rPr>
                  <a:t>II</a:t>
                </a:r>
                <a:endParaRPr lang="en-US" b="1" dirty="0">
                  <a:solidFill>
                    <a:srgbClr val="BA0003"/>
                  </a:solidFill>
                </a:endParaRPr>
              </a:p>
              <a:p>
                <a:pPr marL="179388" lvl="1"/>
                <a:r>
                  <a:rPr lang="id-ID" b="1" dirty="0"/>
                  <a:t>Topik </a:t>
                </a:r>
                <a:r>
                  <a:rPr lang="id-ID" b="1" dirty="0">
                    <a:solidFill>
                      <a:srgbClr val="BA0003"/>
                    </a:solidFill>
                  </a:rPr>
                  <a:t>III</a:t>
                </a:r>
                <a:endParaRPr lang="en-US" b="1" dirty="0">
                  <a:solidFill>
                    <a:srgbClr val="BA0003"/>
                  </a:solidFill>
                </a:endParaRPr>
              </a:p>
              <a:p>
                <a:pPr marL="179388" lvl="1"/>
                <a:r>
                  <a:rPr lang="id-ID" b="1" dirty="0"/>
                  <a:t>Topik </a:t>
                </a:r>
                <a:r>
                  <a:rPr lang="id-ID" b="1" dirty="0">
                    <a:solidFill>
                      <a:srgbClr val="BA0003"/>
                    </a:solidFill>
                  </a:rPr>
                  <a:t>IV</a:t>
                </a:r>
                <a:endParaRPr lang="en-US" dirty="0">
                  <a:solidFill>
                    <a:srgbClr val="BA0003"/>
                  </a:solidFill>
                </a:endParaRPr>
              </a:p>
            </p:txBody>
          </p:sp>
        </p:grpSp>
        <p:sp>
          <p:nvSpPr>
            <p:cNvPr id="74759" name="AutoShape 7"/>
            <p:cNvSpPr>
              <a:spLocks noChangeArrowheads="1"/>
            </p:cNvSpPr>
            <p:nvPr/>
          </p:nvSpPr>
          <p:spPr bwMode="auto">
            <a:xfrm>
              <a:off x="1248" y="2520"/>
              <a:ext cx="240" cy="288"/>
            </a:xfrm>
            <a:prstGeom prst="rightArrow">
              <a:avLst>
                <a:gd name="adj1" fmla="val 50000"/>
                <a:gd name="adj2" fmla="val 51667"/>
              </a:avLst>
            </a:prstGeom>
            <a:solidFill>
              <a:srgbClr val="0000FF"/>
            </a:solidFill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id-ID"/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5179219" y="3289785"/>
            <a:ext cx="2697162" cy="1131888"/>
            <a:chOff x="3264" y="2112"/>
            <a:chExt cx="1699" cy="713"/>
          </a:xfrm>
        </p:grpSpPr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3264" y="2112"/>
              <a:ext cx="1699" cy="506"/>
              <a:chOff x="3505" y="3283"/>
              <a:chExt cx="1699" cy="506"/>
            </a:xfrm>
          </p:grpSpPr>
          <p:sp>
            <p:nvSpPr>
              <p:cNvPr id="74762" name="AutoShape 10"/>
              <p:cNvSpPr>
                <a:spLocks noChangeArrowheads="1"/>
              </p:cNvSpPr>
              <p:nvPr/>
            </p:nvSpPr>
            <p:spPr bwMode="auto">
              <a:xfrm>
                <a:off x="3974" y="3288"/>
                <a:ext cx="390" cy="368"/>
              </a:xfrm>
              <a:prstGeom prst="upArrow">
                <a:avLst>
                  <a:gd name="adj1" fmla="val 50000"/>
                  <a:gd name="adj2" fmla="val 47917"/>
                </a:avLst>
              </a:prstGeom>
              <a:solidFill>
                <a:srgbClr val="0000FF"/>
              </a:solid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l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id-ID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4763" name="AutoShape 11"/>
              <p:cNvSpPr>
                <a:spLocks noChangeArrowheads="1"/>
              </p:cNvSpPr>
              <p:nvPr/>
            </p:nvSpPr>
            <p:spPr bwMode="auto">
              <a:xfrm flipV="1">
                <a:off x="3505" y="3283"/>
                <a:ext cx="387" cy="459"/>
              </a:xfrm>
              <a:prstGeom prst="downArrow">
                <a:avLst>
                  <a:gd name="adj1" fmla="val 50000"/>
                  <a:gd name="adj2" fmla="val 42829"/>
                </a:avLst>
              </a:prstGeom>
              <a:solidFill>
                <a:srgbClr val="0000FF"/>
              </a:solid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l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id-ID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4764" name="AutoShape 12"/>
              <p:cNvSpPr>
                <a:spLocks noChangeArrowheads="1"/>
              </p:cNvSpPr>
              <p:nvPr/>
            </p:nvSpPr>
            <p:spPr bwMode="auto">
              <a:xfrm>
                <a:off x="4378" y="3283"/>
                <a:ext cx="389" cy="506"/>
              </a:xfrm>
              <a:prstGeom prst="upArrow">
                <a:avLst>
                  <a:gd name="adj1" fmla="val 54167"/>
                  <a:gd name="adj2" fmla="val 42618"/>
                </a:avLst>
              </a:prstGeom>
              <a:solidFill>
                <a:srgbClr val="0000FF"/>
              </a:solid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l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id-ID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4765" name="AutoShape 13"/>
              <p:cNvSpPr>
                <a:spLocks noChangeArrowheads="1"/>
              </p:cNvSpPr>
              <p:nvPr/>
            </p:nvSpPr>
            <p:spPr bwMode="auto">
              <a:xfrm>
                <a:off x="4816" y="3283"/>
                <a:ext cx="388" cy="414"/>
              </a:xfrm>
              <a:prstGeom prst="upArrow">
                <a:avLst>
                  <a:gd name="adj1" fmla="val 54167"/>
                  <a:gd name="adj2" fmla="val 42977"/>
                </a:avLst>
              </a:prstGeom>
              <a:solidFill>
                <a:srgbClr val="0000FF"/>
              </a:solid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l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id-ID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74766" name="Text Box 14"/>
            <p:cNvSpPr txBox="1">
              <a:spLocks noChangeArrowheads="1"/>
            </p:cNvSpPr>
            <p:nvPr/>
          </p:nvSpPr>
          <p:spPr bwMode="auto">
            <a:xfrm>
              <a:off x="3504" y="2592"/>
              <a:ext cx="118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 err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Faktor</a:t>
              </a:r>
              <a:r>
                <a:rPr lang="en-US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b="1" dirty="0" err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Pendorong</a:t>
              </a:r>
              <a:endPara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5141913" y="1542144"/>
            <a:ext cx="2697162" cy="1255713"/>
            <a:chOff x="3312" y="1104"/>
            <a:chExt cx="1699" cy="791"/>
          </a:xfrm>
        </p:grpSpPr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3312" y="1344"/>
              <a:ext cx="1699" cy="551"/>
              <a:chOff x="2913" y="1920"/>
              <a:chExt cx="1699" cy="551"/>
            </a:xfrm>
          </p:grpSpPr>
          <p:sp>
            <p:nvSpPr>
              <p:cNvPr id="74769" name="AutoShape 17"/>
              <p:cNvSpPr>
                <a:spLocks noChangeArrowheads="1"/>
              </p:cNvSpPr>
              <p:nvPr/>
            </p:nvSpPr>
            <p:spPr bwMode="auto">
              <a:xfrm>
                <a:off x="3349" y="1920"/>
                <a:ext cx="390" cy="551"/>
              </a:xfrm>
              <a:prstGeom prst="downArrow">
                <a:avLst>
                  <a:gd name="adj1" fmla="val 50000"/>
                  <a:gd name="adj2" fmla="val 51019"/>
                </a:avLst>
              </a:prstGeom>
              <a:solidFill>
                <a:srgbClr val="FF0000"/>
              </a:solid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l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74770" name="AutoShape 18"/>
              <p:cNvSpPr>
                <a:spLocks noChangeArrowheads="1"/>
              </p:cNvSpPr>
              <p:nvPr/>
            </p:nvSpPr>
            <p:spPr bwMode="auto">
              <a:xfrm>
                <a:off x="2913" y="2241"/>
                <a:ext cx="387" cy="230"/>
              </a:xfrm>
              <a:prstGeom prst="downArrow">
                <a:avLst>
                  <a:gd name="adj1" fmla="val 54167"/>
                  <a:gd name="adj2" fmla="val 48810"/>
                </a:avLst>
              </a:prstGeom>
              <a:solidFill>
                <a:srgbClr val="FF0000"/>
              </a:solid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l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74771" name="AutoShape 19"/>
              <p:cNvSpPr>
                <a:spLocks noChangeArrowheads="1"/>
              </p:cNvSpPr>
              <p:nvPr/>
            </p:nvSpPr>
            <p:spPr bwMode="auto">
              <a:xfrm>
                <a:off x="3786" y="2150"/>
                <a:ext cx="389" cy="321"/>
              </a:xfrm>
              <a:prstGeom prst="downArrow">
                <a:avLst>
                  <a:gd name="adj1" fmla="val 45833"/>
                  <a:gd name="adj2" fmla="val 50296"/>
                </a:avLst>
              </a:prstGeom>
              <a:solidFill>
                <a:srgbClr val="FF0000"/>
              </a:solid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l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74772" name="AutoShape 20"/>
              <p:cNvSpPr>
                <a:spLocks noChangeArrowheads="1"/>
              </p:cNvSpPr>
              <p:nvPr/>
            </p:nvSpPr>
            <p:spPr bwMode="auto">
              <a:xfrm>
                <a:off x="4224" y="1920"/>
                <a:ext cx="388" cy="551"/>
              </a:xfrm>
              <a:prstGeom prst="downArrow">
                <a:avLst>
                  <a:gd name="adj1" fmla="val 50000"/>
                  <a:gd name="adj2" fmla="val 51282"/>
                </a:avLst>
              </a:prstGeom>
              <a:solidFill>
                <a:srgbClr val="FF0000"/>
              </a:solid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l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id-ID"/>
              </a:p>
            </p:txBody>
          </p:sp>
        </p:grpSp>
        <p:sp>
          <p:nvSpPr>
            <p:cNvPr id="74773" name="Text Box 21"/>
            <p:cNvSpPr txBox="1">
              <a:spLocks noChangeArrowheads="1"/>
            </p:cNvSpPr>
            <p:nvPr/>
          </p:nvSpPr>
          <p:spPr bwMode="auto">
            <a:xfrm>
              <a:off x="3408" y="1104"/>
              <a:ext cx="129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Faktor</a:t>
              </a:r>
              <a:r>
                <a: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Penghambat</a:t>
              </a:r>
              <a:endPara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3933464" y="2864482"/>
            <a:ext cx="3991335" cy="369732"/>
            <a:chOff x="2762" y="1897"/>
            <a:chExt cx="2351" cy="205"/>
          </a:xfrm>
        </p:grpSpPr>
        <p:grpSp>
          <p:nvGrpSpPr>
            <p:cNvPr id="9" name="Group 23"/>
            <p:cNvGrpSpPr>
              <a:grpSpLocks/>
            </p:cNvGrpSpPr>
            <p:nvPr/>
          </p:nvGrpSpPr>
          <p:grpSpPr bwMode="auto">
            <a:xfrm>
              <a:off x="3289" y="1897"/>
              <a:ext cx="1824" cy="205"/>
              <a:chOff x="3289" y="1897"/>
              <a:chExt cx="1824" cy="205"/>
            </a:xfrm>
          </p:grpSpPr>
          <p:sp>
            <p:nvSpPr>
              <p:cNvPr id="74776" name="Rectangle 24"/>
              <p:cNvSpPr>
                <a:spLocks noChangeArrowheads="1"/>
              </p:cNvSpPr>
              <p:nvPr/>
            </p:nvSpPr>
            <p:spPr bwMode="auto">
              <a:xfrm>
                <a:off x="3289" y="1903"/>
                <a:ext cx="1824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74777" name="Text Box 25"/>
              <p:cNvSpPr txBox="1">
                <a:spLocks noChangeArrowheads="1"/>
              </p:cNvSpPr>
              <p:nvPr/>
            </p:nvSpPr>
            <p:spPr bwMode="auto">
              <a:xfrm>
                <a:off x="3380" y="1897"/>
                <a:ext cx="1659" cy="205"/>
              </a:xfrm>
              <a:prstGeom prst="rect">
                <a:avLst/>
              </a:prstGeom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b="1" dirty="0" err="1">
                    <a:solidFill>
                      <a:schemeClr val="tx1"/>
                    </a:solidFill>
                  </a:rPr>
                  <a:t>Kondisi</a:t>
                </a:r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</a:rPr>
                  <a:t>saat</a:t>
                </a:r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</a:rPr>
                  <a:t>ini</a:t>
                </a:r>
                <a:r>
                  <a:rPr lang="en-US" b="1" dirty="0">
                    <a:solidFill>
                      <a:schemeClr val="tx1"/>
                    </a:solidFill>
                  </a:rPr>
                  <a:t> (</a:t>
                </a:r>
                <a:r>
                  <a:rPr lang="en-US" b="1" i="1" dirty="0">
                    <a:solidFill>
                      <a:schemeClr val="tx1"/>
                    </a:solidFill>
                  </a:rPr>
                  <a:t>status quo</a:t>
                </a:r>
                <a:r>
                  <a:rPr lang="en-US" b="1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p:grpSp>
        <p:sp>
          <p:nvSpPr>
            <p:cNvPr id="74778" name="Line 26"/>
            <p:cNvSpPr>
              <a:spLocks noChangeShapeType="1"/>
            </p:cNvSpPr>
            <p:nvPr/>
          </p:nvSpPr>
          <p:spPr bwMode="auto">
            <a:xfrm flipV="1">
              <a:off x="2762" y="2015"/>
              <a:ext cx="462" cy="1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</p:grp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1971675" y="4419600"/>
            <a:ext cx="6019800" cy="2106613"/>
            <a:chOff x="1344" y="2880"/>
            <a:chExt cx="3792" cy="1327"/>
          </a:xfrm>
        </p:grpSpPr>
        <p:graphicFrame>
          <p:nvGraphicFramePr>
            <p:cNvPr id="74780" name="Object 28"/>
            <p:cNvGraphicFramePr>
              <a:graphicFrameLocks noChangeAspect="1"/>
            </p:cNvGraphicFramePr>
            <p:nvPr/>
          </p:nvGraphicFramePr>
          <p:xfrm>
            <a:off x="3648" y="3216"/>
            <a:ext cx="1488" cy="9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46" name="Clip" r:id="rId4" imgW="3657600" imgH="2437790" progId="">
                    <p:embed/>
                  </p:oleObj>
                </mc:Choice>
                <mc:Fallback>
                  <p:oleObj name="Clip" r:id="rId4" imgW="3657600" imgH="243779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8" y="3216"/>
                          <a:ext cx="1488" cy="99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4781" name="AutoShape 29"/>
            <p:cNvSpPr>
              <a:spLocks noChangeArrowheads="1"/>
            </p:cNvSpPr>
            <p:nvPr/>
          </p:nvSpPr>
          <p:spPr bwMode="auto">
            <a:xfrm>
              <a:off x="1344" y="2928"/>
              <a:ext cx="2064" cy="1056"/>
            </a:xfrm>
            <a:prstGeom prst="cloudCallout">
              <a:avLst>
                <a:gd name="adj1" fmla="val 75046"/>
                <a:gd name="adj2" fmla="val -10134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id-ID" sz="1600">
                <a:latin typeface="Times New Roman" pitchFamily="18" charset="0"/>
              </a:endParaRPr>
            </a:p>
          </p:txBody>
        </p:sp>
        <p:sp>
          <p:nvSpPr>
            <p:cNvPr id="74782" name="Text Box 30"/>
            <p:cNvSpPr txBox="1">
              <a:spLocks noChangeArrowheads="1"/>
            </p:cNvSpPr>
            <p:nvPr/>
          </p:nvSpPr>
          <p:spPr bwMode="auto">
            <a:xfrm>
              <a:off x="1632" y="3120"/>
              <a:ext cx="1474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accent6">
                      <a:lumMod val="75000"/>
                    </a:schemeClr>
                  </a:solidFill>
                </a:rPr>
                <a:t>- </a:t>
              </a:r>
              <a:r>
                <a:rPr lang="en-US" sz="1600" b="1" dirty="0" err="1">
                  <a:solidFill>
                    <a:schemeClr val="accent6">
                      <a:lumMod val="75000"/>
                    </a:schemeClr>
                  </a:solidFill>
                </a:rPr>
                <a:t>Faktor</a:t>
              </a:r>
              <a:r>
                <a:rPr lang="en-US" sz="1600" b="1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1600" b="1" dirty="0" err="1">
                  <a:solidFill>
                    <a:schemeClr val="accent6">
                      <a:lumMod val="75000"/>
                    </a:schemeClr>
                  </a:solidFill>
                </a:rPr>
                <a:t>Pendorong</a:t>
              </a:r>
              <a:r>
                <a:rPr lang="en-US" sz="1600" b="1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</a:p>
            <a:p>
              <a:r>
                <a:rPr lang="en-US" sz="1600" b="1" dirty="0">
                  <a:solidFill>
                    <a:schemeClr val="accent6">
                      <a:lumMod val="75000"/>
                    </a:schemeClr>
                  </a:solidFill>
                </a:rPr>
                <a:t>  </a:t>
              </a:r>
              <a:r>
                <a:rPr lang="en-US" sz="1600" b="1" dirty="0" err="1">
                  <a:solidFill>
                    <a:schemeClr val="accent6">
                      <a:lumMod val="75000"/>
                    </a:schemeClr>
                  </a:solidFill>
                </a:rPr>
                <a:t>ditambah</a:t>
              </a:r>
              <a:r>
                <a:rPr lang="en-US" sz="1600" b="1" dirty="0">
                  <a:solidFill>
                    <a:schemeClr val="accent6">
                      <a:lumMod val="75000"/>
                    </a:schemeClr>
                  </a:solidFill>
                </a:rPr>
                <a:t>/</a:t>
              </a:r>
              <a:r>
                <a:rPr lang="en-US" sz="1600" b="1" dirty="0" err="1">
                  <a:solidFill>
                    <a:schemeClr val="accent6">
                      <a:lumMod val="75000"/>
                    </a:schemeClr>
                  </a:solidFill>
                </a:rPr>
                <a:t>ditingkatkan</a:t>
              </a:r>
              <a:r>
                <a:rPr lang="en-US" sz="1600" b="1" dirty="0">
                  <a:solidFill>
                    <a:schemeClr val="accent6">
                      <a:lumMod val="75000"/>
                    </a:schemeClr>
                  </a:solidFill>
                </a:rPr>
                <a:t>?</a:t>
              </a:r>
            </a:p>
            <a:p>
              <a:r>
                <a:rPr lang="en-US" sz="1600" b="1" dirty="0">
                  <a:solidFill>
                    <a:schemeClr val="accent6">
                      <a:lumMod val="75000"/>
                    </a:schemeClr>
                  </a:solidFill>
                </a:rPr>
                <a:t>- </a:t>
              </a:r>
              <a:r>
                <a:rPr lang="en-US" sz="1600" b="1" dirty="0" err="1">
                  <a:solidFill>
                    <a:schemeClr val="accent6">
                      <a:lumMod val="75000"/>
                    </a:schemeClr>
                  </a:solidFill>
                </a:rPr>
                <a:t>Faktor</a:t>
              </a:r>
              <a:r>
                <a:rPr lang="en-US" sz="1600" b="1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1600" b="1" dirty="0" err="1">
                  <a:solidFill>
                    <a:schemeClr val="accent6">
                      <a:lumMod val="75000"/>
                    </a:schemeClr>
                  </a:solidFill>
                </a:rPr>
                <a:t>penghambat</a:t>
              </a:r>
              <a:endParaRPr lang="en-US" sz="1600" b="1" dirty="0">
                <a:solidFill>
                  <a:schemeClr val="accent6">
                    <a:lumMod val="75000"/>
                  </a:schemeClr>
                </a:solidFill>
              </a:endParaRPr>
            </a:p>
            <a:p>
              <a:r>
                <a:rPr lang="en-US" sz="1600" b="1" dirty="0">
                  <a:solidFill>
                    <a:schemeClr val="accent6">
                      <a:lumMod val="75000"/>
                    </a:schemeClr>
                  </a:solidFill>
                </a:rPr>
                <a:t>  </a:t>
              </a:r>
              <a:r>
                <a:rPr lang="en-US" sz="1600" b="1" dirty="0" err="1">
                  <a:solidFill>
                    <a:schemeClr val="accent6">
                      <a:lumMod val="75000"/>
                    </a:schemeClr>
                  </a:solidFill>
                </a:rPr>
                <a:t>diturunkan</a:t>
              </a:r>
              <a:r>
                <a:rPr lang="en-US" sz="1600" b="1" dirty="0">
                  <a:solidFill>
                    <a:schemeClr val="accent6">
                      <a:lumMod val="75000"/>
                    </a:schemeClr>
                  </a:solidFill>
                </a:rPr>
                <a:t>/</a:t>
              </a:r>
              <a:r>
                <a:rPr lang="en-US" sz="1600" b="1" dirty="0" err="1">
                  <a:solidFill>
                    <a:schemeClr val="accent6">
                      <a:lumMod val="75000"/>
                    </a:schemeClr>
                  </a:solidFill>
                </a:rPr>
                <a:t>dikurangi</a:t>
              </a:r>
              <a:r>
                <a:rPr lang="en-US" sz="1600" b="1" dirty="0">
                  <a:solidFill>
                    <a:schemeClr val="accent6">
                      <a:lumMod val="75000"/>
                    </a:schemeClr>
                  </a:solidFill>
                </a:rPr>
                <a:t>?</a:t>
              </a:r>
            </a:p>
          </p:txBody>
        </p:sp>
        <p:sp>
          <p:nvSpPr>
            <p:cNvPr id="74783" name="AutoShape 31"/>
            <p:cNvSpPr>
              <a:spLocks noChangeArrowheads="1"/>
            </p:cNvSpPr>
            <p:nvPr/>
          </p:nvSpPr>
          <p:spPr bwMode="auto">
            <a:xfrm>
              <a:off x="4080" y="2880"/>
              <a:ext cx="288" cy="288"/>
            </a:xfrm>
            <a:prstGeom prst="downArrow">
              <a:avLst>
                <a:gd name="adj1" fmla="val 44444"/>
                <a:gd name="adj2" fmla="val 38889"/>
              </a:avLst>
            </a:prstGeom>
            <a:solidFill>
              <a:schemeClr val="accent6">
                <a:lumMod val="75000"/>
              </a:schemeClr>
            </a:solidFill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id-ID"/>
            </a:p>
          </p:txBody>
        </p:sp>
      </p:grpSp>
      <p:grpSp>
        <p:nvGrpSpPr>
          <p:cNvPr id="11" name="Group 32"/>
          <p:cNvGrpSpPr>
            <a:grpSpLocks/>
          </p:cNvGrpSpPr>
          <p:nvPr/>
        </p:nvGrpSpPr>
        <p:grpSpPr bwMode="auto">
          <a:xfrm>
            <a:off x="142875" y="1676400"/>
            <a:ext cx="1600200" cy="4114800"/>
            <a:chOff x="192" y="1152"/>
            <a:chExt cx="1008" cy="2592"/>
          </a:xfrm>
        </p:grpSpPr>
        <p:grpSp>
          <p:nvGrpSpPr>
            <p:cNvPr id="12" name="Group 33"/>
            <p:cNvGrpSpPr>
              <a:grpSpLocks/>
            </p:cNvGrpSpPr>
            <p:nvPr/>
          </p:nvGrpSpPr>
          <p:grpSpPr bwMode="auto">
            <a:xfrm>
              <a:off x="192" y="1536"/>
              <a:ext cx="1008" cy="2208"/>
              <a:chOff x="192" y="1536"/>
              <a:chExt cx="1008" cy="2208"/>
            </a:xfrm>
          </p:grpSpPr>
          <p:grpSp>
            <p:nvGrpSpPr>
              <p:cNvPr id="13" name="Group 34"/>
              <p:cNvGrpSpPr>
                <a:grpSpLocks/>
              </p:cNvGrpSpPr>
              <p:nvPr/>
            </p:nvGrpSpPr>
            <p:grpSpPr bwMode="auto">
              <a:xfrm>
                <a:off x="240" y="1728"/>
                <a:ext cx="882" cy="1933"/>
                <a:chOff x="240" y="1248"/>
                <a:chExt cx="882" cy="1933"/>
              </a:xfrm>
            </p:grpSpPr>
            <p:grpSp>
              <p:nvGrpSpPr>
                <p:cNvPr id="14" name="Group 35"/>
                <p:cNvGrpSpPr>
                  <a:grpSpLocks/>
                </p:cNvGrpSpPr>
                <p:nvPr/>
              </p:nvGrpSpPr>
              <p:grpSpPr bwMode="auto">
                <a:xfrm>
                  <a:off x="240" y="1248"/>
                  <a:ext cx="882" cy="925"/>
                  <a:chOff x="480" y="3072"/>
                  <a:chExt cx="882" cy="925"/>
                </a:xfrm>
              </p:grpSpPr>
              <p:grpSp>
                <p:nvGrpSpPr>
                  <p:cNvPr id="15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480" y="3072"/>
                    <a:ext cx="882" cy="516"/>
                    <a:chOff x="294" y="2700"/>
                    <a:chExt cx="1506" cy="516"/>
                  </a:xfrm>
                </p:grpSpPr>
                <p:sp>
                  <p:nvSpPr>
                    <p:cNvPr id="74789" name="Rectangle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4" y="2700"/>
                      <a:ext cx="1506" cy="51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d-ID" b="1"/>
                    </a:p>
                  </p:txBody>
                </p:sp>
                <p:graphicFrame>
                  <p:nvGraphicFramePr>
                    <p:cNvPr id="74790" name="Object 38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459476467"/>
                        </p:ext>
                      </p:extLst>
                    </p:nvPr>
                  </p:nvGraphicFramePr>
                  <p:xfrm>
                    <a:off x="356" y="2754"/>
                    <a:ext cx="1371" cy="402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27847" name="Worksheet" r:id="rId6" imgW="4990680" imgH="1461960" progId="Excel.Sheet.8">
                            <p:embed/>
                          </p:oleObj>
                        </mc:Choice>
                        <mc:Fallback>
                          <p:oleObj name="Worksheet" r:id="rId6" imgW="4990680" imgH="1461960" progId="Excel.Sheet.8">
                            <p:embed/>
                            <p:pic>
                              <p:nvPicPr>
                                <p:cNvPr id="0" name="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7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356" y="2754"/>
                                  <a:ext cx="1371" cy="402"/>
                                </a:xfrm>
                                <a:prstGeom prst="rect">
                                  <a:avLst/>
                                </a:prstGeom>
                                <a:solidFill>
                                  <a:schemeClr val="accent6">
                                    <a:lumMod val="40000"/>
                                    <a:lumOff val="60000"/>
                                  </a:schemeClr>
                                </a:solidFill>
                                <a:ln>
                                  <a:noFill/>
                                </a:ln>
                                <a:effectLst/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p:grpSp>
              <p:sp>
                <p:nvSpPr>
                  <p:cNvPr id="74791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7" y="3648"/>
                    <a:ext cx="550" cy="34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000" b="1"/>
                      <a:t>Kesimpulan: </a:t>
                    </a:r>
                  </a:p>
                  <a:p>
                    <a:pPr algn="ctr"/>
                    <a:r>
                      <a:rPr lang="en-US" sz="1000" b="1"/>
                      <a:t>……………</a:t>
                    </a:r>
                  </a:p>
                  <a:p>
                    <a:pPr algn="ctr"/>
                    <a:r>
                      <a:rPr lang="en-US" sz="1000" b="1"/>
                      <a:t>……………</a:t>
                    </a:r>
                  </a:p>
                </p:txBody>
              </p:sp>
            </p:grpSp>
            <p:grpSp>
              <p:nvGrpSpPr>
                <p:cNvPr id="16" name="Group 40"/>
                <p:cNvGrpSpPr>
                  <a:grpSpLocks/>
                </p:cNvGrpSpPr>
                <p:nvPr/>
              </p:nvGrpSpPr>
              <p:grpSpPr bwMode="auto">
                <a:xfrm>
                  <a:off x="240" y="2256"/>
                  <a:ext cx="882" cy="925"/>
                  <a:chOff x="1632" y="3072"/>
                  <a:chExt cx="882" cy="925"/>
                </a:xfrm>
              </p:grpSpPr>
              <p:grpSp>
                <p:nvGrpSpPr>
                  <p:cNvPr id="17" name="Group 41"/>
                  <p:cNvGrpSpPr>
                    <a:grpSpLocks/>
                  </p:cNvGrpSpPr>
                  <p:nvPr/>
                </p:nvGrpSpPr>
                <p:grpSpPr bwMode="auto">
                  <a:xfrm>
                    <a:off x="1632" y="3072"/>
                    <a:ext cx="882" cy="516"/>
                    <a:chOff x="2508" y="1896"/>
                    <a:chExt cx="882" cy="516"/>
                  </a:xfrm>
                </p:grpSpPr>
                <p:sp>
                  <p:nvSpPr>
                    <p:cNvPr id="74794" name="Rectangle 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08" y="1896"/>
                      <a:ext cx="882" cy="516"/>
                    </a:xfrm>
                    <a:prstGeom prst="rect">
                      <a:avLst/>
                    </a:pr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d-ID" b="1"/>
                    </a:p>
                  </p:txBody>
                </p:sp>
                <p:grpSp>
                  <p:nvGrpSpPr>
                    <p:cNvPr id="18" name="Group 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62" y="1950"/>
                      <a:ext cx="732" cy="396"/>
                      <a:chOff x="2562" y="1950"/>
                      <a:chExt cx="732" cy="396"/>
                    </a:xfrm>
                  </p:grpSpPr>
                  <p:sp>
                    <p:nvSpPr>
                      <p:cNvPr id="74796" name="Freeform 4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62" y="2340"/>
                        <a:ext cx="732" cy="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3"/>
                          </a:cxn>
                          <a:cxn ang="0">
                            <a:pos x="732" y="0"/>
                          </a:cxn>
                        </a:cxnLst>
                        <a:rect l="0" t="0" r="r" b="b"/>
                        <a:pathLst>
                          <a:path w="732" h="3">
                            <a:moveTo>
                              <a:pt x="0" y="3"/>
                            </a:moveTo>
                            <a:lnTo>
                              <a:pt x="732" y="0"/>
                            </a:lnTo>
                          </a:path>
                        </a:pathLst>
                      </a:custGeom>
                      <a:noFill/>
                      <a:ln w="9525" cmpd="sng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id-ID" b="1"/>
                      </a:p>
                    </p:txBody>
                  </p:sp>
                  <p:sp>
                    <p:nvSpPr>
                      <p:cNvPr id="74797" name="Line 4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562" y="2232"/>
                        <a:ext cx="727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prstDash val="sysDot"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id-ID" b="1"/>
                      </a:p>
                    </p:txBody>
                  </p:sp>
                  <p:sp>
                    <p:nvSpPr>
                      <p:cNvPr id="74798" name="Line 4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562" y="2010"/>
                        <a:ext cx="727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prstDash val="sysDot"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id-ID" b="1"/>
                      </a:p>
                    </p:txBody>
                  </p:sp>
                  <p:sp>
                    <p:nvSpPr>
                      <p:cNvPr id="74799" name="Freeform 4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62" y="2155"/>
                        <a:ext cx="724" cy="7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426"/>
                          </a:cxn>
                          <a:cxn ang="0">
                            <a:pos x="1686" y="108"/>
                          </a:cxn>
                          <a:cxn ang="0">
                            <a:pos x="3726" y="24"/>
                          </a:cxn>
                        </a:cxnLst>
                        <a:rect l="0" t="0" r="r" b="b"/>
                        <a:pathLst>
                          <a:path w="3726" h="426">
                            <a:moveTo>
                              <a:pt x="0" y="426"/>
                            </a:moveTo>
                            <a:cubicBezTo>
                              <a:pt x="281" y="373"/>
                              <a:pt x="1065" y="175"/>
                              <a:pt x="1686" y="108"/>
                            </a:cubicBezTo>
                            <a:cubicBezTo>
                              <a:pt x="2430" y="0"/>
                              <a:pt x="3301" y="42"/>
                              <a:pt x="3726" y="24"/>
                            </a:cubicBezTo>
                          </a:path>
                        </a:pathLst>
                      </a:custGeom>
                      <a:noFill/>
                      <a:ln w="9525" cmpd="sng">
                        <a:solidFill>
                          <a:srgbClr val="33CC33"/>
                        </a:solidFill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id-ID" b="1"/>
                      </a:p>
                    </p:txBody>
                  </p:sp>
                  <p:sp>
                    <p:nvSpPr>
                      <p:cNvPr id="74800" name="Freeform 4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62" y="2077"/>
                        <a:ext cx="717" cy="14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902"/>
                          </a:cxn>
                          <a:cxn ang="0">
                            <a:pos x="1854" y="152"/>
                          </a:cxn>
                          <a:cxn ang="0">
                            <a:pos x="3690" y="14"/>
                          </a:cxn>
                        </a:cxnLst>
                        <a:rect l="0" t="0" r="r" b="b"/>
                        <a:pathLst>
                          <a:path w="3690" h="902">
                            <a:moveTo>
                              <a:pt x="0" y="902"/>
                            </a:moveTo>
                            <a:cubicBezTo>
                              <a:pt x="309" y="777"/>
                              <a:pt x="1239" y="300"/>
                              <a:pt x="1854" y="152"/>
                            </a:cubicBezTo>
                            <a:cubicBezTo>
                              <a:pt x="2470" y="0"/>
                              <a:pt x="3308" y="43"/>
                              <a:pt x="3690" y="14"/>
                            </a:cubicBezTo>
                          </a:path>
                        </a:pathLst>
                      </a:custGeom>
                      <a:noFill/>
                      <a:ln w="9525" cmpd="sng">
                        <a:solidFill>
                          <a:srgbClr val="33CCFF"/>
                        </a:solidFill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id-ID" b="1"/>
                      </a:p>
                    </p:txBody>
                  </p:sp>
                  <p:sp>
                    <p:nvSpPr>
                      <p:cNvPr id="74801" name="Freeform 4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62" y="1998"/>
                        <a:ext cx="720" cy="22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1379"/>
                          </a:cxn>
                          <a:cxn ang="0">
                            <a:pos x="726" y="965"/>
                          </a:cxn>
                          <a:cxn ang="0">
                            <a:pos x="2118" y="149"/>
                          </a:cxn>
                          <a:cxn ang="0">
                            <a:pos x="3708" y="4"/>
                          </a:cxn>
                        </a:cxnLst>
                        <a:rect l="0" t="0" r="r" b="b"/>
                        <a:pathLst>
                          <a:path w="3708" h="1379">
                            <a:moveTo>
                              <a:pt x="0" y="1379"/>
                            </a:moveTo>
                            <a:cubicBezTo>
                              <a:pt x="121" y="1310"/>
                              <a:pt x="408" y="1199"/>
                              <a:pt x="726" y="965"/>
                            </a:cubicBezTo>
                            <a:cubicBezTo>
                              <a:pt x="1044" y="731"/>
                              <a:pt x="1643" y="298"/>
                              <a:pt x="2118" y="149"/>
                            </a:cubicBezTo>
                            <a:cubicBezTo>
                              <a:pt x="2593" y="0"/>
                              <a:pt x="3377" y="34"/>
                              <a:pt x="3708" y="4"/>
                            </a:cubicBezTo>
                          </a:path>
                        </a:pathLst>
                      </a:custGeom>
                      <a:noFill/>
                      <a:ln w="9525" cmpd="sng">
                        <a:solidFill>
                          <a:srgbClr val="0000CC"/>
                        </a:solidFill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id-ID" b="1"/>
                      </a:p>
                    </p:txBody>
                  </p:sp>
                  <p:sp>
                    <p:nvSpPr>
                      <p:cNvPr id="74802" name="Freeform 5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62" y="1950"/>
                        <a:ext cx="1" cy="39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3" y="2400"/>
                          </a:cxn>
                        </a:cxnLst>
                        <a:rect l="0" t="0" r="r" b="b"/>
                        <a:pathLst>
                          <a:path w="3" h="2400">
                            <a:moveTo>
                              <a:pt x="0" y="0"/>
                            </a:moveTo>
                            <a:lnTo>
                              <a:pt x="3" y="2400"/>
                            </a:lnTo>
                          </a:path>
                        </a:pathLst>
                      </a:custGeom>
                      <a:noFill/>
                      <a:ln w="9525" cmpd="sng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id-ID" b="1"/>
                      </a:p>
                    </p:txBody>
                  </p:sp>
                </p:grpSp>
              </p:grpSp>
              <p:sp>
                <p:nvSpPr>
                  <p:cNvPr id="74803" name="Text Box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99" y="3648"/>
                    <a:ext cx="550" cy="34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000" b="1"/>
                      <a:t>Kesimpulan: </a:t>
                    </a:r>
                  </a:p>
                  <a:p>
                    <a:pPr algn="ctr"/>
                    <a:r>
                      <a:rPr lang="en-US" sz="1000" b="1"/>
                      <a:t>……………</a:t>
                    </a:r>
                  </a:p>
                  <a:p>
                    <a:pPr algn="ctr"/>
                    <a:r>
                      <a:rPr lang="en-US" sz="1000" b="1"/>
                      <a:t>……………</a:t>
                    </a:r>
                  </a:p>
                </p:txBody>
              </p:sp>
            </p:grpSp>
          </p:grpSp>
          <p:sp>
            <p:nvSpPr>
              <p:cNvPr id="74804" name="Rectangle 52"/>
              <p:cNvSpPr>
                <a:spLocks noChangeArrowheads="1"/>
              </p:cNvSpPr>
              <p:nvPr/>
            </p:nvSpPr>
            <p:spPr bwMode="auto">
              <a:xfrm>
                <a:off x="192" y="1536"/>
                <a:ext cx="1008" cy="220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 b="1"/>
              </a:p>
            </p:txBody>
          </p:sp>
        </p:grpSp>
        <p:sp>
          <p:nvSpPr>
            <p:cNvPr id="74805" name="Text Box 53"/>
            <p:cNvSpPr txBox="1">
              <a:spLocks noChangeArrowheads="1"/>
            </p:cNvSpPr>
            <p:nvPr/>
          </p:nvSpPr>
          <p:spPr bwMode="auto">
            <a:xfrm>
              <a:off x="216" y="1296"/>
              <a:ext cx="8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/>
                <a:t>Internal data</a:t>
              </a:r>
              <a:endParaRPr lang="en-US" sz="2400" b="1"/>
            </a:p>
          </p:txBody>
        </p:sp>
        <p:sp>
          <p:nvSpPr>
            <p:cNvPr id="74806" name="Text Box 54"/>
            <p:cNvSpPr txBox="1">
              <a:spLocks noChangeArrowheads="1"/>
            </p:cNvSpPr>
            <p:nvPr/>
          </p:nvSpPr>
          <p:spPr bwMode="auto">
            <a:xfrm>
              <a:off x="200" y="1152"/>
              <a:ext cx="74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/>
                <a:t>External </a:t>
              </a:r>
              <a:r>
                <a:rPr lang="id-ID" b="1" dirty="0"/>
                <a:t>&amp;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15658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evron 16"/>
          <p:cNvSpPr/>
          <p:nvPr/>
        </p:nvSpPr>
        <p:spPr>
          <a:xfrm>
            <a:off x="1769257" y="275160"/>
            <a:ext cx="571300" cy="6144690"/>
          </a:xfrm>
          <a:prstGeom prst="chevron">
            <a:avLst>
              <a:gd name="adj" fmla="val 6539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5198" y="2313510"/>
            <a:ext cx="1828377" cy="206799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en-US" sz="2400" b="1" dirty="0" err="1"/>
              <a:t>Atribut</a:t>
            </a:r>
            <a:r>
              <a:rPr lang="en-US" sz="2400" b="1" dirty="0"/>
              <a:t> LED</a:t>
            </a:r>
            <a:r>
              <a:rPr lang="id-ID" sz="2400" b="1" dirty="0"/>
              <a:t>: Ciri-ciri laporan evaluasi diri yang </a:t>
            </a:r>
            <a:r>
              <a:rPr lang="id-ID" sz="2400" b="1" dirty="0">
                <a:solidFill>
                  <a:srgbClr val="FFFF00"/>
                </a:solidFill>
              </a:rPr>
              <a:t>baik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09601" y="1485900"/>
            <a:ext cx="730914" cy="72577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/>
              <a:t>VI</a:t>
            </a:r>
            <a:endParaRPr lang="en-US" sz="2800" b="1" dirty="0"/>
          </a:p>
        </p:txBody>
      </p:sp>
      <p:graphicFrame>
        <p:nvGraphicFramePr>
          <p:cNvPr id="6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6514583"/>
              </p:ext>
            </p:extLst>
          </p:nvPr>
        </p:nvGraphicFramePr>
        <p:xfrm>
          <a:off x="2362318" y="171450"/>
          <a:ext cx="6342888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64044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marcusan.net/wp-content/uploads/2014/06/Thank-Yo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13555"/>
            <a:ext cx="7019925" cy="440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423447" cy="12077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54788" y="59229"/>
            <a:ext cx="70748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600" b="1" dirty="0"/>
              <a:t>Terimakasih atas perhatiannya</a:t>
            </a:r>
          </a:p>
          <a:p>
            <a:pPr algn="ctr"/>
            <a:r>
              <a:rPr lang="id-ID" sz="3600" b="1" dirty="0"/>
              <a:t>Selamat menyusun dokumen</a:t>
            </a:r>
          </a:p>
          <a:p>
            <a:pPr algn="ctr"/>
            <a:r>
              <a:rPr lang="id-ID" sz="3600" b="1" dirty="0"/>
              <a:t>IAPS 4.0 BAN PT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047467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626" y="587374"/>
            <a:ext cx="4916004" cy="5653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Content Placeholder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33" y="822960"/>
            <a:ext cx="3840255" cy="528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970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INTRO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71008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 descr="cat_and_mirr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32908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Box 3"/>
          <p:cNvSpPr txBox="1">
            <a:spLocks noChangeArrowheads="1"/>
          </p:cNvSpPr>
          <p:nvPr/>
        </p:nvSpPr>
        <p:spPr bwMode="auto">
          <a:xfrm>
            <a:off x="5032908" y="123825"/>
            <a:ext cx="3958692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d-ID" altLang="en-US" sz="32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Evaluasi Diri: 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d-ID" alt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</a:t>
            </a:r>
            <a:r>
              <a:rPr lang="en-US" alt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paya</a:t>
            </a:r>
            <a:r>
              <a:rPr lang="en-US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sistematik</a:t>
            </a:r>
            <a:r>
              <a:rPr lang="en-US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untuk</a:t>
            </a:r>
            <a:r>
              <a:rPr lang="en-US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menghimpun</a:t>
            </a: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dan</a:t>
            </a: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mengolah</a:t>
            </a: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data</a:t>
            </a:r>
            <a:r>
              <a:rPr lang="en-US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</a:t>
            </a:r>
            <a:r>
              <a:rPr lang="en-US" alt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fakta</a:t>
            </a:r>
            <a:r>
              <a:rPr lang="en-US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dan</a:t>
            </a:r>
            <a:r>
              <a:rPr lang="en-US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informasi</a:t>
            </a:r>
            <a:r>
              <a:rPr lang="en-US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 yang </a:t>
            </a:r>
            <a:r>
              <a:rPr lang="en-US" alt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handal</a:t>
            </a:r>
            <a:r>
              <a:rPr lang="en-US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dan</a:t>
            </a:r>
            <a:r>
              <a:rPr lang="en-US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valid, </a:t>
            </a:r>
            <a:r>
              <a:rPr lang="en-US" alt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darimana</a:t>
            </a:r>
            <a:r>
              <a:rPr lang="en-US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dapat</a:t>
            </a:r>
            <a:r>
              <a:rPr lang="en-US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disimpulkan</a:t>
            </a: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kenyataan</a:t>
            </a:r>
            <a:r>
              <a:rPr lang="en-US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yang </a:t>
            </a:r>
            <a:r>
              <a:rPr lang="en-US" alt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dapat</a:t>
            </a:r>
            <a:r>
              <a:rPr lang="en-US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digunakan</a:t>
            </a:r>
            <a:r>
              <a:rPr lang="en-US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sebagai</a:t>
            </a:r>
            <a:r>
              <a:rPr lang="en-US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landasan</a:t>
            </a: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tindakan</a:t>
            </a: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manajemen</a:t>
            </a:r>
            <a:r>
              <a:rPr lang="en-US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untuk</a:t>
            </a:r>
            <a:r>
              <a:rPr lang="en-US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mengelola</a:t>
            </a:r>
            <a:r>
              <a:rPr lang="en-US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ke</a:t>
            </a:r>
            <a:r>
              <a:rPr lang="id-ID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ber</a:t>
            </a:r>
            <a:r>
              <a:rPr lang="en-US" alt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lan</a:t>
            </a:r>
            <a:r>
              <a:rPr lang="id-ID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jutan institusi</a:t>
            </a:r>
            <a:r>
              <a:rPr lang="en-US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85725" y="5340281"/>
            <a:ext cx="48614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Evaluasi</a:t>
            </a:r>
            <a:r>
              <a:rPr lang="en-US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Diri</a:t>
            </a:r>
            <a:r>
              <a:rPr lang="id-ID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</a:t>
            </a:r>
            <a:r>
              <a:rPr lang="id-ID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Cermin</a:t>
            </a:r>
            <a:r>
              <a:rPr lang="en-US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Diri</a:t>
            </a:r>
            <a:endParaRPr lang="id-ID" alt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247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8482"/>
                </p:tgtEl>
              </p:cMediaNode>
            </p:audio>
          </p:childTnLst>
        </p:cTn>
      </p:par>
    </p:tnLst>
    <p:bldLst>
      <p:bldP spid="44036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1876425" y="1399444"/>
            <a:ext cx="6130012" cy="3760843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id-I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Rencana Pengembangan Institusi</a:t>
            </a:r>
            <a:br>
              <a:rPr lang="id-I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id-ID" sz="2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(Rencana Pengembangan Jangka Panjang, Jangka Menengah, Jangka Pendek)</a:t>
            </a:r>
            <a:r>
              <a:rPr lang="id-I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07094470"/>
              </p:ext>
            </p:extLst>
          </p:nvPr>
        </p:nvGraphicFramePr>
        <p:xfrm>
          <a:off x="1715576" y="1082043"/>
          <a:ext cx="6475923" cy="4395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0050" name="Line 2"/>
          <p:cNvSpPr>
            <a:spLocks noChangeShapeType="1"/>
          </p:cNvSpPr>
          <p:nvPr/>
        </p:nvSpPr>
        <p:spPr bwMode="auto">
          <a:xfrm>
            <a:off x="1428749" y="5538234"/>
            <a:ext cx="7524000" cy="1833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600" tIns="46800" rIns="93600" bIns="46800"/>
          <a:lstStyle/>
          <a:p>
            <a:endParaRPr lang="en-US"/>
          </a:p>
        </p:txBody>
      </p:sp>
      <p:sp>
        <p:nvSpPr>
          <p:cNvPr id="130051" name="Line 3"/>
          <p:cNvSpPr>
            <a:spLocks noChangeShapeType="1"/>
          </p:cNvSpPr>
          <p:nvPr/>
        </p:nvSpPr>
        <p:spPr bwMode="auto">
          <a:xfrm flipV="1">
            <a:off x="1428749" y="1082045"/>
            <a:ext cx="7560000" cy="1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600" tIns="46800" rIns="93600" bIns="46800"/>
          <a:lstStyle/>
          <a:p>
            <a:endParaRPr lang="en-US"/>
          </a:p>
        </p:txBody>
      </p:sp>
      <p:sp>
        <p:nvSpPr>
          <p:cNvPr id="130056" name="Freeform 8"/>
          <p:cNvSpPr>
            <a:spLocks/>
          </p:cNvSpPr>
          <p:nvPr/>
        </p:nvSpPr>
        <p:spPr bwMode="auto">
          <a:xfrm>
            <a:off x="1695450" y="228599"/>
            <a:ext cx="7296150" cy="5833733"/>
          </a:xfrm>
          <a:custGeom>
            <a:avLst/>
            <a:gdLst>
              <a:gd name="T0" fmla="*/ 0 w 4656"/>
              <a:gd name="T1" fmla="*/ 0 h 2976"/>
              <a:gd name="T2" fmla="*/ 0 w 4656"/>
              <a:gd name="T3" fmla="*/ 2976 h 2976"/>
              <a:gd name="T4" fmla="*/ 4656 w 4656"/>
              <a:gd name="T5" fmla="*/ 2976 h 2976"/>
              <a:gd name="T6" fmla="*/ 0 60000 65536"/>
              <a:gd name="T7" fmla="*/ 0 60000 65536"/>
              <a:gd name="T8" fmla="*/ 0 60000 65536"/>
              <a:gd name="T9" fmla="*/ 0 w 4656"/>
              <a:gd name="T10" fmla="*/ 0 h 2976"/>
              <a:gd name="T11" fmla="*/ 4656 w 4656"/>
              <a:gd name="T12" fmla="*/ 2976 h 29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56" h="2976">
                <a:moveTo>
                  <a:pt x="0" y="0"/>
                </a:moveTo>
                <a:lnTo>
                  <a:pt x="0" y="2976"/>
                </a:lnTo>
                <a:lnTo>
                  <a:pt x="4656" y="2976"/>
                </a:lnTo>
              </a:path>
            </a:pathLst>
          </a:custGeom>
          <a:noFill/>
          <a:ln w="53975" cap="flat" cmpd="sng">
            <a:solidFill>
              <a:srgbClr val="0000FF"/>
            </a:solidFill>
            <a:prstDash val="solid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3600" tIns="46800" rIns="93600" bIns="46800"/>
          <a:lstStyle/>
          <a:p>
            <a:endParaRPr lang="en-US"/>
          </a:p>
        </p:txBody>
      </p:sp>
      <p:sp>
        <p:nvSpPr>
          <p:cNvPr id="130057" name="Text Box 9"/>
          <p:cNvSpPr txBox="1">
            <a:spLocks noChangeArrowheads="1"/>
          </p:cNvSpPr>
          <p:nvPr/>
        </p:nvSpPr>
        <p:spPr bwMode="auto">
          <a:xfrm>
            <a:off x="945069" y="1583425"/>
            <a:ext cx="681471" cy="312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vert270" wrap="square" lIns="93600" tIns="46800" rIns="936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d-ID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Kualitas Institusi</a:t>
            </a:r>
            <a:endParaRPr lang="en-US" alt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30058" name="Text Box 10"/>
          <p:cNvSpPr txBox="1">
            <a:spLocks noChangeArrowheads="1"/>
          </p:cNvSpPr>
          <p:nvPr/>
        </p:nvSpPr>
        <p:spPr bwMode="auto">
          <a:xfrm>
            <a:off x="7392365" y="6062332"/>
            <a:ext cx="1305552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3600" tIns="46800" rIns="936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Waktu</a:t>
            </a:r>
            <a:endParaRPr lang="en-US" alt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6992" y="4762380"/>
            <a:ext cx="12096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kondisi</a:t>
            </a:r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mutu</a:t>
            </a:r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institusi</a:t>
            </a:r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saat</a:t>
            </a:r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10375" y="314325"/>
            <a:ext cx="21674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d-ID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sz="1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ondisi</a:t>
            </a:r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mutu</a:t>
            </a:r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sz="1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diinginkan</a:t>
            </a:r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masa yang </a:t>
            </a:r>
            <a:r>
              <a:rPr lang="en-US" sz="1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akan</a:t>
            </a:r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datang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8027581" y="1082044"/>
            <a:ext cx="1116419" cy="441899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d-ID" sz="3200" b="1" dirty="0"/>
              <a:t>Gap kualitas</a:t>
            </a:r>
            <a:endParaRPr lang="en-US" sz="3200" b="1" dirty="0"/>
          </a:p>
        </p:txBody>
      </p:sp>
      <p:sp>
        <p:nvSpPr>
          <p:cNvPr id="12" name="Line 3"/>
          <p:cNvSpPr>
            <a:spLocks noChangeShapeType="1"/>
          </p:cNvSpPr>
          <p:nvPr/>
        </p:nvSpPr>
        <p:spPr bwMode="auto">
          <a:xfrm flipV="1">
            <a:off x="8191500" y="1082045"/>
            <a:ext cx="542925" cy="1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600" tIns="46800" rIns="93600" bIns="46800"/>
          <a:lstStyle/>
          <a:p>
            <a:endParaRPr lang="en-US"/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>
            <a:off x="8239124" y="5547759"/>
            <a:ext cx="684000" cy="1833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600" tIns="46800" rIns="93600" bIns="4680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73379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  <p:bldP spid="15" grpId="1"/>
      <p:bldGraphic spid="5" grpId="0">
        <p:bldAsOne/>
      </p:bldGraphic>
      <p:bldP spid="130050" grpId="0" animBg="1"/>
      <p:bldP spid="130051" grpId="0" animBg="1"/>
      <p:bldP spid="130056" grpId="0" animBg="1"/>
      <p:bldP spid="130057" grpId="0"/>
      <p:bldP spid="130058" grpId="0"/>
      <p:bldP spid="3" grpId="0"/>
      <p:bldP spid="4" grpId="0"/>
      <p:bldP spid="6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54"/>
          <p:cNvSpPr>
            <a:spLocks noChangeArrowheads="1"/>
          </p:cNvSpPr>
          <p:nvPr/>
        </p:nvSpPr>
        <p:spPr bwMode="auto">
          <a:xfrm>
            <a:off x="272944" y="1247152"/>
            <a:ext cx="4232381" cy="41154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id-ID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id-ID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id-ID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id-ID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id-ID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id-ID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id-ID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id-ID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id-ID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id-ID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id-ID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Evaluasi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Diri</a:t>
            </a:r>
            <a:endParaRPr kumimoji="0" lang="id-ID" sz="2400" b="0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418" y="133511"/>
            <a:ext cx="7886700" cy="888290"/>
          </a:xfrm>
        </p:spPr>
        <p:txBody>
          <a:bodyPr/>
          <a:lstStyle/>
          <a:p>
            <a:pPr algn="ctr"/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Manfaat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Evaluasi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Diri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300787" y="2280141"/>
            <a:ext cx="2586038" cy="92333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 anchorCtr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sv-SE" b="1" dirty="0">
                <a:solidFill>
                  <a:schemeClr val="bg1"/>
                </a:solidFill>
              </a:rPr>
              <a:t>Mendapatkan gambaran tentang kondisi </a:t>
            </a:r>
            <a:r>
              <a:rPr lang="id-ID" b="1" dirty="0">
                <a:solidFill>
                  <a:schemeClr val="bg1"/>
                </a:solidFill>
              </a:rPr>
              <a:t>riil</a:t>
            </a:r>
            <a:r>
              <a:rPr lang="sv-SE" b="1" dirty="0">
                <a:solidFill>
                  <a:schemeClr val="bg1"/>
                </a:solidFill>
              </a:rPr>
              <a:t> institusi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300787" y="3551658"/>
            <a:ext cx="2586038" cy="646331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 anchorCtr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i-FI" b="1" dirty="0">
                <a:solidFill>
                  <a:schemeClr val="bg1"/>
                </a:solidFill>
              </a:rPr>
              <a:t>Sebagai landasan untuk memperbaiki kelemahan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300787" y="4546176"/>
            <a:ext cx="2586038" cy="92333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 anchorCtr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 err="1">
                <a:solidFill>
                  <a:schemeClr val="bg1"/>
                </a:solidFill>
              </a:rPr>
              <a:t>Sebagai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landasan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untuk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merancang</a:t>
            </a:r>
            <a:r>
              <a:rPr lang="en-US" b="1" dirty="0">
                <a:solidFill>
                  <a:schemeClr val="bg1"/>
                </a:solidFill>
              </a:rPr>
              <a:t> program </a:t>
            </a:r>
            <a:r>
              <a:rPr lang="en-US" b="1" dirty="0" err="1">
                <a:solidFill>
                  <a:schemeClr val="bg1"/>
                </a:solidFill>
              </a:rPr>
              <a:t>pengembangan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AutoShape 6" descr="White marble"/>
          <p:cNvSpPr>
            <a:spLocks noChangeArrowheads="1"/>
          </p:cNvSpPr>
          <p:nvPr/>
        </p:nvSpPr>
        <p:spPr bwMode="auto">
          <a:xfrm>
            <a:off x="3336872" y="3322755"/>
            <a:ext cx="2692453" cy="108012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2400" b="1" dirty="0" err="1">
                <a:solidFill>
                  <a:schemeClr val="bg1"/>
                </a:solidFill>
              </a:rPr>
              <a:t>Manfaat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31624" y="1615711"/>
            <a:ext cx="3832400" cy="3148639"/>
            <a:chOff x="73936" y="1208218"/>
            <a:chExt cx="3557996" cy="3099467"/>
          </a:xfrm>
        </p:grpSpPr>
        <p:sp>
          <p:nvSpPr>
            <p:cNvPr id="12" name="Freeform 11"/>
            <p:cNvSpPr/>
            <p:nvPr/>
          </p:nvSpPr>
          <p:spPr>
            <a:xfrm>
              <a:off x="73936" y="1756781"/>
              <a:ext cx="3557996" cy="2550904"/>
            </a:xfrm>
            <a:custGeom>
              <a:avLst/>
              <a:gdLst>
                <a:gd name="connsiteX0" fmla="*/ 0 w 3125337"/>
                <a:gd name="connsiteY0" fmla="*/ 0 h 1460311"/>
                <a:gd name="connsiteX1" fmla="*/ 6824 w 3125337"/>
                <a:gd name="connsiteY1" fmla="*/ 955343 h 1460311"/>
                <a:gd name="connsiteX2" fmla="*/ 832513 w 3125337"/>
                <a:gd name="connsiteY2" fmla="*/ 955343 h 1460311"/>
                <a:gd name="connsiteX3" fmla="*/ 825689 w 3125337"/>
                <a:gd name="connsiteY3" fmla="*/ 1460311 h 1460311"/>
                <a:gd name="connsiteX4" fmla="*/ 2292824 w 3125337"/>
                <a:gd name="connsiteY4" fmla="*/ 1460311 h 1460311"/>
                <a:gd name="connsiteX5" fmla="*/ 2292824 w 3125337"/>
                <a:gd name="connsiteY5" fmla="*/ 955343 h 1460311"/>
                <a:gd name="connsiteX6" fmla="*/ 3125337 w 3125337"/>
                <a:gd name="connsiteY6" fmla="*/ 955343 h 1460311"/>
                <a:gd name="connsiteX7" fmla="*/ 3125337 w 3125337"/>
                <a:gd name="connsiteY7" fmla="*/ 6824 h 1460311"/>
                <a:gd name="connsiteX0" fmla="*/ 0 w 3125337"/>
                <a:gd name="connsiteY0" fmla="*/ 0 h 1460311"/>
                <a:gd name="connsiteX1" fmla="*/ 6824 w 3125337"/>
                <a:gd name="connsiteY1" fmla="*/ 818970 h 1460311"/>
                <a:gd name="connsiteX2" fmla="*/ 832513 w 3125337"/>
                <a:gd name="connsiteY2" fmla="*/ 955343 h 1460311"/>
                <a:gd name="connsiteX3" fmla="*/ 825689 w 3125337"/>
                <a:gd name="connsiteY3" fmla="*/ 1460311 h 1460311"/>
                <a:gd name="connsiteX4" fmla="*/ 2292824 w 3125337"/>
                <a:gd name="connsiteY4" fmla="*/ 1460311 h 1460311"/>
                <a:gd name="connsiteX5" fmla="*/ 2292824 w 3125337"/>
                <a:gd name="connsiteY5" fmla="*/ 955343 h 1460311"/>
                <a:gd name="connsiteX6" fmla="*/ 3125337 w 3125337"/>
                <a:gd name="connsiteY6" fmla="*/ 955343 h 1460311"/>
                <a:gd name="connsiteX7" fmla="*/ 3125337 w 3125337"/>
                <a:gd name="connsiteY7" fmla="*/ 6824 h 1460311"/>
                <a:gd name="connsiteX0" fmla="*/ 0 w 3125337"/>
                <a:gd name="connsiteY0" fmla="*/ 0 h 1460311"/>
                <a:gd name="connsiteX1" fmla="*/ 6824 w 3125337"/>
                <a:gd name="connsiteY1" fmla="*/ 818970 h 1460311"/>
                <a:gd name="connsiteX2" fmla="*/ 832513 w 3125337"/>
                <a:gd name="connsiteY2" fmla="*/ 955343 h 1460311"/>
                <a:gd name="connsiteX3" fmla="*/ 825689 w 3125337"/>
                <a:gd name="connsiteY3" fmla="*/ 1460311 h 1460311"/>
                <a:gd name="connsiteX4" fmla="*/ 2292824 w 3125337"/>
                <a:gd name="connsiteY4" fmla="*/ 1460311 h 1460311"/>
                <a:gd name="connsiteX5" fmla="*/ 2292824 w 3125337"/>
                <a:gd name="connsiteY5" fmla="*/ 955343 h 1460311"/>
                <a:gd name="connsiteX6" fmla="*/ 3125337 w 3125337"/>
                <a:gd name="connsiteY6" fmla="*/ 818969 h 1460311"/>
                <a:gd name="connsiteX7" fmla="*/ 3125337 w 3125337"/>
                <a:gd name="connsiteY7" fmla="*/ 6824 h 1460311"/>
                <a:gd name="connsiteX0" fmla="*/ 0 w 3125337"/>
                <a:gd name="connsiteY0" fmla="*/ 0 h 1460311"/>
                <a:gd name="connsiteX1" fmla="*/ 6824 w 3125337"/>
                <a:gd name="connsiteY1" fmla="*/ 818970 h 1460311"/>
                <a:gd name="connsiteX2" fmla="*/ 832513 w 3125337"/>
                <a:gd name="connsiteY2" fmla="*/ 955343 h 1460311"/>
                <a:gd name="connsiteX3" fmla="*/ 825689 w 3125337"/>
                <a:gd name="connsiteY3" fmla="*/ 1460311 h 1460311"/>
                <a:gd name="connsiteX4" fmla="*/ 2292824 w 3125337"/>
                <a:gd name="connsiteY4" fmla="*/ 1460311 h 1460311"/>
                <a:gd name="connsiteX5" fmla="*/ 2292824 w 3125337"/>
                <a:gd name="connsiteY5" fmla="*/ 831367 h 1460311"/>
                <a:gd name="connsiteX6" fmla="*/ 3125337 w 3125337"/>
                <a:gd name="connsiteY6" fmla="*/ 818969 h 1460311"/>
                <a:gd name="connsiteX7" fmla="*/ 3125337 w 3125337"/>
                <a:gd name="connsiteY7" fmla="*/ 6824 h 1460311"/>
                <a:gd name="connsiteX0" fmla="*/ 0 w 3125337"/>
                <a:gd name="connsiteY0" fmla="*/ 0 h 1460311"/>
                <a:gd name="connsiteX1" fmla="*/ 6824 w 3125337"/>
                <a:gd name="connsiteY1" fmla="*/ 818970 h 1460311"/>
                <a:gd name="connsiteX2" fmla="*/ 832513 w 3125337"/>
                <a:gd name="connsiteY2" fmla="*/ 818969 h 1460311"/>
                <a:gd name="connsiteX3" fmla="*/ 825689 w 3125337"/>
                <a:gd name="connsiteY3" fmla="*/ 1460311 h 1460311"/>
                <a:gd name="connsiteX4" fmla="*/ 2292824 w 3125337"/>
                <a:gd name="connsiteY4" fmla="*/ 1460311 h 1460311"/>
                <a:gd name="connsiteX5" fmla="*/ 2292824 w 3125337"/>
                <a:gd name="connsiteY5" fmla="*/ 831367 h 1460311"/>
                <a:gd name="connsiteX6" fmla="*/ 3125337 w 3125337"/>
                <a:gd name="connsiteY6" fmla="*/ 818969 h 1460311"/>
                <a:gd name="connsiteX7" fmla="*/ 3125337 w 3125337"/>
                <a:gd name="connsiteY7" fmla="*/ 6824 h 1460311"/>
                <a:gd name="connsiteX0" fmla="*/ 0 w 3125337"/>
                <a:gd name="connsiteY0" fmla="*/ 0 h 1460311"/>
                <a:gd name="connsiteX1" fmla="*/ 6824 w 3125337"/>
                <a:gd name="connsiteY1" fmla="*/ 818970 h 1460311"/>
                <a:gd name="connsiteX2" fmla="*/ 832513 w 3125337"/>
                <a:gd name="connsiteY2" fmla="*/ 818969 h 1460311"/>
                <a:gd name="connsiteX3" fmla="*/ 825689 w 3125337"/>
                <a:gd name="connsiteY3" fmla="*/ 1460311 h 1460311"/>
                <a:gd name="connsiteX4" fmla="*/ 2292824 w 3125337"/>
                <a:gd name="connsiteY4" fmla="*/ 1460311 h 1460311"/>
                <a:gd name="connsiteX5" fmla="*/ 2292824 w 3125337"/>
                <a:gd name="connsiteY5" fmla="*/ 806571 h 1460311"/>
                <a:gd name="connsiteX6" fmla="*/ 3125337 w 3125337"/>
                <a:gd name="connsiteY6" fmla="*/ 818969 h 1460311"/>
                <a:gd name="connsiteX7" fmla="*/ 3125337 w 3125337"/>
                <a:gd name="connsiteY7" fmla="*/ 6824 h 1460311"/>
                <a:gd name="connsiteX0" fmla="*/ 0 w 3125337"/>
                <a:gd name="connsiteY0" fmla="*/ 0 h 1460311"/>
                <a:gd name="connsiteX1" fmla="*/ 6824 w 3125337"/>
                <a:gd name="connsiteY1" fmla="*/ 818970 h 1460311"/>
                <a:gd name="connsiteX2" fmla="*/ 832513 w 3125337"/>
                <a:gd name="connsiteY2" fmla="*/ 818969 h 1460311"/>
                <a:gd name="connsiteX3" fmla="*/ 825689 w 3125337"/>
                <a:gd name="connsiteY3" fmla="*/ 1460311 h 1460311"/>
                <a:gd name="connsiteX4" fmla="*/ 2292824 w 3125337"/>
                <a:gd name="connsiteY4" fmla="*/ 1460311 h 1460311"/>
                <a:gd name="connsiteX5" fmla="*/ 2292824 w 3125337"/>
                <a:gd name="connsiteY5" fmla="*/ 818969 h 1460311"/>
                <a:gd name="connsiteX6" fmla="*/ 3125337 w 3125337"/>
                <a:gd name="connsiteY6" fmla="*/ 818969 h 1460311"/>
                <a:gd name="connsiteX7" fmla="*/ 3125337 w 3125337"/>
                <a:gd name="connsiteY7" fmla="*/ 6824 h 1460311"/>
                <a:gd name="connsiteX0" fmla="*/ 0 w 3125337"/>
                <a:gd name="connsiteY0" fmla="*/ 0 h 1708264"/>
                <a:gd name="connsiteX1" fmla="*/ 6824 w 3125337"/>
                <a:gd name="connsiteY1" fmla="*/ 818970 h 1708264"/>
                <a:gd name="connsiteX2" fmla="*/ 832513 w 3125337"/>
                <a:gd name="connsiteY2" fmla="*/ 818969 h 1708264"/>
                <a:gd name="connsiteX3" fmla="*/ 825689 w 3125337"/>
                <a:gd name="connsiteY3" fmla="*/ 1708264 h 1708264"/>
                <a:gd name="connsiteX4" fmla="*/ 2292824 w 3125337"/>
                <a:gd name="connsiteY4" fmla="*/ 1460311 h 1708264"/>
                <a:gd name="connsiteX5" fmla="*/ 2292824 w 3125337"/>
                <a:gd name="connsiteY5" fmla="*/ 818969 h 1708264"/>
                <a:gd name="connsiteX6" fmla="*/ 3125337 w 3125337"/>
                <a:gd name="connsiteY6" fmla="*/ 818969 h 1708264"/>
                <a:gd name="connsiteX7" fmla="*/ 3125337 w 3125337"/>
                <a:gd name="connsiteY7" fmla="*/ 6824 h 1708264"/>
                <a:gd name="connsiteX0" fmla="*/ 0 w 3125337"/>
                <a:gd name="connsiteY0" fmla="*/ 0 h 1708264"/>
                <a:gd name="connsiteX1" fmla="*/ 6824 w 3125337"/>
                <a:gd name="connsiteY1" fmla="*/ 818970 h 1708264"/>
                <a:gd name="connsiteX2" fmla="*/ 832513 w 3125337"/>
                <a:gd name="connsiteY2" fmla="*/ 818969 h 1708264"/>
                <a:gd name="connsiteX3" fmla="*/ 825689 w 3125337"/>
                <a:gd name="connsiteY3" fmla="*/ 1708264 h 1708264"/>
                <a:gd name="connsiteX4" fmla="*/ 2306509 w 3125337"/>
                <a:gd name="connsiteY4" fmla="*/ 1708264 h 1708264"/>
                <a:gd name="connsiteX5" fmla="*/ 2292824 w 3125337"/>
                <a:gd name="connsiteY5" fmla="*/ 818969 h 1708264"/>
                <a:gd name="connsiteX6" fmla="*/ 3125337 w 3125337"/>
                <a:gd name="connsiteY6" fmla="*/ 818969 h 1708264"/>
                <a:gd name="connsiteX7" fmla="*/ 3125337 w 3125337"/>
                <a:gd name="connsiteY7" fmla="*/ 6824 h 170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5337" h="1708264">
                  <a:moveTo>
                    <a:pt x="0" y="0"/>
                  </a:moveTo>
                  <a:cubicBezTo>
                    <a:pt x="2275" y="318448"/>
                    <a:pt x="4549" y="500522"/>
                    <a:pt x="6824" y="818970"/>
                  </a:cubicBezTo>
                  <a:lnTo>
                    <a:pt x="832513" y="818969"/>
                  </a:lnTo>
                  <a:cubicBezTo>
                    <a:pt x="830238" y="987292"/>
                    <a:pt x="827964" y="1539941"/>
                    <a:pt x="825689" y="1708264"/>
                  </a:cubicBezTo>
                  <a:lnTo>
                    <a:pt x="2306509" y="1708264"/>
                  </a:lnTo>
                  <a:lnTo>
                    <a:pt x="2292824" y="818969"/>
                  </a:lnTo>
                  <a:lnTo>
                    <a:pt x="3125337" y="818969"/>
                  </a:lnTo>
                  <a:lnTo>
                    <a:pt x="3125337" y="6824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581721" y="1208218"/>
              <a:ext cx="1977571" cy="36571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6350">
              <a:noFill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90000" tIns="46800" rIns="90000" bIns="46800" anchor="ctr" anchorCtr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1" dirty="0" err="1">
                  <a:solidFill>
                    <a:schemeClr val="accent6">
                      <a:lumMod val="50000"/>
                    </a:schemeClr>
                  </a:solidFill>
                </a:rPr>
                <a:t>Situasi</a:t>
              </a:r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b="1" dirty="0" err="1">
                  <a:solidFill>
                    <a:schemeClr val="accent6">
                      <a:lumMod val="50000"/>
                    </a:schemeClr>
                  </a:solidFill>
                </a:rPr>
                <a:t>Sekarang</a:t>
              </a:r>
              <a:endParaRPr lang="en-US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310507" y="2214487"/>
              <a:ext cx="1260000" cy="36571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6350">
              <a:noFill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90000" tIns="46800" rIns="90000" bIns="46800" anchor="ctr" anchorCtr="0">
              <a:spAutoFit/>
            </a:bodyPr>
            <a:lstStyle/>
            <a:p>
              <a:pPr algn="ctr" eaLnBrk="0" hangingPunct="0">
                <a:spcBef>
                  <a:spcPts val="0"/>
                </a:spcBef>
              </a:pPr>
              <a:r>
                <a:rPr lang="en-US" b="1" dirty="0" err="1">
                  <a:solidFill>
                    <a:schemeClr val="accent6">
                      <a:lumMod val="50000"/>
                    </a:schemeClr>
                  </a:solidFill>
                </a:rPr>
                <a:t>Posisi</a:t>
              </a:r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</a:rPr>
                <a:t> (Data)</a:t>
              </a:r>
            </a:p>
          </p:txBody>
        </p:sp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2032627" y="2078151"/>
              <a:ext cx="1260000" cy="63838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6350">
              <a:noFill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90000" tIns="46800" rIns="90000" bIns="46800" anchor="ctr" anchorCtr="0">
              <a:spAutoFit/>
            </a:bodyPr>
            <a:lstStyle/>
            <a:p>
              <a:pPr algn="ctr" eaLnBrk="0" hangingPunct="0">
                <a:spcBef>
                  <a:spcPts val="0"/>
                </a:spcBef>
              </a:pPr>
              <a:r>
                <a:rPr lang="en-US" b="1" dirty="0" err="1">
                  <a:solidFill>
                    <a:schemeClr val="accent6">
                      <a:lumMod val="50000"/>
                    </a:schemeClr>
                  </a:solidFill>
                </a:rPr>
                <a:t>Analisis</a:t>
              </a:r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b="1" dirty="0" err="1">
                  <a:solidFill>
                    <a:schemeClr val="accent6">
                      <a:lumMod val="50000"/>
                    </a:schemeClr>
                  </a:solidFill>
                </a:rPr>
                <a:t>Situasi</a:t>
              </a:r>
              <a:endParaRPr lang="en-US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1226881" y="3395379"/>
              <a:ext cx="1332411" cy="36571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6350">
              <a:noFill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90000" tIns="46800" rIns="90000" bIns="46800" anchor="ctr" anchorCtr="0">
              <a:spAutoFit/>
            </a:bodyPr>
            <a:lstStyle/>
            <a:p>
              <a:pPr algn="ctr" eaLnBrk="0" hangingPunct="0">
                <a:spcBef>
                  <a:spcPts val="0"/>
                </a:spcBef>
              </a:pPr>
              <a:r>
                <a:rPr lang="id-ID" b="1" dirty="0">
                  <a:solidFill>
                    <a:schemeClr val="accent6">
                      <a:lumMod val="50000"/>
                    </a:schemeClr>
                  </a:solidFill>
                </a:rPr>
                <a:t>Kesimpulan</a:t>
              </a:r>
              <a:endParaRPr lang="en-US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17" name="Elbow Connector 16"/>
            <p:cNvCxnSpPr>
              <a:stCxn id="13" idx="2"/>
              <a:endCxn id="14" idx="0"/>
            </p:cNvCxnSpPr>
            <p:nvPr/>
          </p:nvCxnSpPr>
          <p:spPr>
            <a:xfrm rot="5400000">
              <a:off x="935229" y="1579209"/>
              <a:ext cx="640558" cy="629999"/>
            </a:xfrm>
            <a:prstGeom prst="bentConnector3">
              <a:avLst>
                <a:gd name="adj1" fmla="val 50000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lbow Connector 17"/>
            <p:cNvCxnSpPr>
              <a:stCxn id="13" idx="2"/>
              <a:endCxn id="15" idx="0"/>
            </p:cNvCxnSpPr>
            <p:nvPr/>
          </p:nvCxnSpPr>
          <p:spPr>
            <a:xfrm rot="16200000" flipH="1">
              <a:off x="1864456" y="1279979"/>
              <a:ext cx="504222" cy="1092120"/>
            </a:xfrm>
            <a:prstGeom prst="bentConnector3">
              <a:avLst>
                <a:gd name="adj1" fmla="val 50000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lbow Connector 18"/>
            <p:cNvCxnSpPr>
              <a:stCxn id="14" idx="2"/>
              <a:endCxn id="16" idx="0"/>
            </p:cNvCxnSpPr>
            <p:nvPr/>
          </p:nvCxnSpPr>
          <p:spPr>
            <a:xfrm rot="16200000" flipH="1">
              <a:off x="1009207" y="2511499"/>
              <a:ext cx="815181" cy="952580"/>
            </a:xfrm>
            <a:prstGeom prst="bentConnector3">
              <a:avLst>
                <a:gd name="adj1" fmla="val 50000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lbow Connector 76"/>
            <p:cNvCxnSpPr>
              <a:stCxn id="15" idx="2"/>
              <a:endCxn id="16" idx="0"/>
            </p:cNvCxnSpPr>
            <p:nvPr/>
          </p:nvCxnSpPr>
          <p:spPr>
            <a:xfrm rot="5400000">
              <a:off x="1938435" y="2671188"/>
              <a:ext cx="678844" cy="769540"/>
            </a:xfrm>
            <a:prstGeom prst="bentConnector3">
              <a:avLst>
                <a:gd name="adj1" fmla="val 50000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4" idx="3"/>
              <a:endCxn id="15" idx="1"/>
            </p:cNvCxnSpPr>
            <p:nvPr/>
          </p:nvCxnSpPr>
          <p:spPr>
            <a:xfrm>
              <a:off x="1570507" y="2397343"/>
              <a:ext cx="462120" cy="0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7859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Line 2"/>
          <p:cNvSpPr>
            <a:spLocks noChangeShapeType="1"/>
          </p:cNvSpPr>
          <p:nvPr/>
        </p:nvSpPr>
        <p:spPr bwMode="auto">
          <a:xfrm>
            <a:off x="685800" y="5328685"/>
            <a:ext cx="80772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600" tIns="46800" rIns="93600" bIns="46800"/>
          <a:lstStyle/>
          <a:p>
            <a:endParaRPr lang="en-US"/>
          </a:p>
        </p:txBody>
      </p:sp>
      <p:sp>
        <p:nvSpPr>
          <p:cNvPr id="130051" name="Line 3"/>
          <p:cNvSpPr>
            <a:spLocks noChangeShapeType="1"/>
          </p:cNvSpPr>
          <p:nvPr/>
        </p:nvSpPr>
        <p:spPr bwMode="auto">
          <a:xfrm>
            <a:off x="685800" y="682251"/>
            <a:ext cx="8077200" cy="0"/>
          </a:xfrm>
          <a:prstGeom prst="line">
            <a:avLst/>
          </a:prstGeom>
          <a:noFill/>
          <a:ln w="38100">
            <a:solidFill>
              <a:srgbClr val="00B050"/>
            </a:solidFill>
            <a:prstDash val="sys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600" tIns="46800" rIns="93600" bIns="46800"/>
          <a:lstStyle/>
          <a:p>
            <a:endParaRPr lang="en-US"/>
          </a:p>
        </p:txBody>
      </p:sp>
      <p:sp>
        <p:nvSpPr>
          <p:cNvPr id="130056" name="Freeform 8"/>
          <p:cNvSpPr>
            <a:spLocks/>
          </p:cNvSpPr>
          <p:nvPr/>
        </p:nvSpPr>
        <p:spPr bwMode="auto">
          <a:xfrm>
            <a:off x="685800" y="228599"/>
            <a:ext cx="8305800" cy="5833733"/>
          </a:xfrm>
          <a:custGeom>
            <a:avLst/>
            <a:gdLst>
              <a:gd name="T0" fmla="*/ 0 w 4656"/>
              <a:gd name="T1" fmla="*/ 0 h 2976"/>
              <a:gd name="T2" fmla="*/ 0 w 4656"/>
              <a:gd name="T3" fmla="*/ 2976 h 2976"/>
              <a:gd name="T4" fmla="*/ 4656 w 4656"/>
              <a:gd name="T5" fmla="*/ 2976 h 2976"/>
              <a:gd name="T6" fmla="*/ 0 60000 65536"/>
              <a:gd name="T7" fmla="*/ 0 60000 65536"/>
              <a:gd name="T8" fmla="*/ 0 60000 65536"/>
              <a:gd name="T9" fmla="*/ 0 w 4656"/>
              <a:gd name="T10" fmla="*/ 0 h 2976"/>
              <a:gd name="T11" fmla="*/ 4656 w 4656"/>
              <a:gd name="T12" fmla="*/ 2976 h 29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56" h="2976">
                <a:moveTo>
                  <a:pt x="0" y="0"/>
                </a:moveTo>
                <a:lnTo>
                  <a:pt x="0" y="2976"/>
                </a:lnTo>
                <a:lnTo>
                  <a:pt x="4656" y="2976"/>
                </a:lnTo>
              </a:path>
            </a:pathLst>
          </a:custGeom>
          <a:noFill/>
          <a:ln w="53975" cap="flat" cmpd="sng">
            <a:solidFill>
              <a:srgbClr val="0000FF"/>
            </a:solidFill>
            <a:prstDash val="solid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3600" tIns="46800" rIns="93600" bIns="46800"/>
          <a:lstStyle/>
          <a:p>
            <a:endParaRPr lang="en-US"/>
          </a:p>
        </p:txBody>
      </p:sp>
      <p:sp>
        <p:nvSpPr>
          <p:cNvPr id="130057" name="Text Box 9"/>
          <p:cNvSpPr txBox="1">
            <a:spLocks noChangeArrowheads="1"/>
          </p:cNvSpPr>
          <p:nvPr/>
        </p:nvSpPr>
        <p:spPr bwMode="auto">
          <a:xfrm>
            <a:off x="-10633" y="1306956"/>
            <a:ext cx="681471" cy="289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vert270" wrap="none" lIns="93600" tIns="46800" rIns="936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3200" b="1" dirty="0">
                <a:solidFill>
                  <a:srgbClr val="0000FF"/>
                </a:solidFill>
                <a:latin typeface="+mn-lt"/>
              </a:rPr>
              <a:t>Kualitas Institusi</a:t>
            </a:r>
            <a:endParaRPr lang="en-US" altLang="en-US" sz="32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30058" name="Text Box 10"/>
          <p:cNvSpPr txBox="1">
            <a:spLocks noChangeArrowheads="1"/>
          </p:cNvSpPr>
          <p:nvPr/>
        </p:nvSpPr>
        <p:spPr bwMode="auto">
          <a:xfrm>
            <a:off x="7392365" y="6062332"/>
            <a:ext cx="1305552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3600" tIns="46800" rIns="936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3200" b="1" dirty="0">
                <a:solidFill>
                  <a:srgbClr val="0000FF"/>
                </a:solidFill>
                <a:latin typeface="+mn-lt"/>
              </a:rPr>
              <a:t>Waktu</a:t>
            </a:r>
            <a:endParaRPr lang="en-US" altLang="en-US" sz="32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5306140"/>
            <a:ext cx="8077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 err="1">
                <a:solidFill>
                  <a:srgbClr val="FF0000"/>
                </a:solidFill>
              </a:rPr>
              <a:t>kondisi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dan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mutu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institusi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saat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ini</a:t>
            </a:r>
            <a:r>
              <a:rPr lang="en-US" sz="2000" b="1" dirty="0">
                <a:solidFill>
                  <a:srgbClr val="FF0000"/>
                </a:solidFill>
              </a:rPr>
              <a:t> (</a:t>
            </a:r>
            <a:r>
              <a:rPr lang="en-US" sz="2000" b="1" i="1" dirty="0">
                <a:solidFill>
                  <a:srgbClr val="FF0000"/>
                </a:solidFill>
              </a:rPr>
              <a:t>Institution Quality and Condition At Present</a:t>
            </a:r>
            <a:r>
              <a:rPr lang="en-US" sz="2000" b="1" dirty="0">
                <a:solidFill>
                  <a:srgbClr val="FF0000"/>
                </a:solidFill>
              </a:rPr>
              <a:t>/IQCAP)</a:t>
            </a:r>
          </a:p>
        </p:txBody>
      </p:sp>
      <p:sp>
        <p:nvSpPr>
          <p:cNvPr id="4" name="Rectangle 3"/>
          <p:cNvSpPr/>
          <p:nvPr/>
        </p:nvSpPr>
        <p:spPr>
          <a:xfrm>
            <a:off x="727474" y="9749"/>
            <a:ext cx="8050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d-ID" b="1" dirty="0">
                <a:solidFill>
                  <a:srgbClr val="00B050"/>
                </a:solidFill>
              </a:rPr>
              <a:t>K</a:t>
            </a:r>
            <a:r>
              <a:rPr lang="en-US" b="1" dirty="0" err="1">
                <a:solidFill>
                  <a:srgbClr val="00B050"/>
                </a:solidFill>
              </a:rPr>
              <a:t>ondisi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dan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mutu</a:t>
            </a:r>
            <a:r>
              <a:rPr lang="en-US" b="1" dirty="0">
                <a:solidFill>
                  <a:srgbClr val="00B050"/>
                </a:solidFill>
              </a:rPr>
              <a:t> yang </a:t>
            </a:r>
            <a:r>
              <a:rPr lang="en-US" b="1" dirty="0" err="1">
                <a:solidFill>
                  <a:srgbClr val="00B050"/>
                </a:solidFill>
              </a:rPr>
              <a:t>diinginkan</a:t>
            </a:r>
            <a:r>
              <a:rPr lang="en-US" b="1" dirty="0">
                <a:solidFill>
                  <a:srgbClr val="00B050"/>
                </a:solidFill>
              </a:rPr>
              <a:t> di masa yang </a:t>
            </a:r>
            <a:r>
              <a:rPr lang="en-US" b="1" dirty="0" err="1">
                <a:solidFill>
                  <a:srgbClr val="00B050"/>
                </a:solidFill>
              </a:rPr>
              <a:t>akan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datang</a:t>
            </a:r>
            <a:r>
              <a:rPr lang="en-US" b="1" dirty="0">
                <a:solidFill>
                  <a:srgbClr val="00B050"/>
                </a:solidFill>
              </a:rPr>
              <a:t> (</a:t>
            </a:r>
            <a:r>
              <a:rPr lang="en-US" b="1" i="1" dirty="0">
                <a:solidFill>
                  <a:srgbClr val="00B050"/>
                </a:solidFill>
              </a:rPr>
              <a:t>Institution Quality and Condition At Future</a:t>
            </a:r>
            <a:r>
              <a:rPr lang="en-US" b="1" dirty="0">
                <a:solidFill>
                  <a:srgbClr val="00B050"/>
                </a:solidFill>
              </a:rPr>
              <a:t>/IQCAF)</a:t>
            </a:r>
          </a:p>
        </p:txBody>
      </p:sp>
      <p:sp>
        <p:nvSpPr>
          <p:cNvPr id="12" name="Freeform 3"/>
          <p:cNvSpPr>
            <a:spLocks/>
          </p:cNvSpPr>
          <p:nvPr/>
        </p:nvSpPr>
        <p:spPr bwMode="auto">
          <a:xfrm>
            <a:off x="723006" y="4466265"/>
            <a:ext cx="7848600" cy="1232784"/>
          </a:xfrm>
          <a:custGeom>
            <a:avLst/>
            <a:gdLst>
              <a:gd name="T0" fmla="*/ 0 w 4944"/>
              <a:gd name="T1" fmla="*/ 416 h 624"/>
              <a:gd name="T2" fmla="*/ 720 w 4944"/>
              <a:gd name="T3" fmla="*/ 32 h 624"/>
              <a:gd name="T4" fmla="*/ 1680 w 4944"/>
              <a:gd name="T5" fmla="*/ 608 h 624"/>
              <a:gd name="T6" fmla="*/ 2640 w 4944"/>
              <a:gd name="T7" fmla="*/ 128 h 624"/>
              <a:gd name="T8" fmla="*/ 3408 w 4944"/>
              <a:gd name="T9" fmla="*/ 608 h 624"/>
              <a:gd name="T10" fmla="*/ 4224 w 4944"/>
              <a:gd name="T11" fmla="*/ 32 h 624"/>
              <a:gd name="T12" fmla="*/ 4944 w 4944"/>
              <a:gd name="T13" fmla="*/ 560 h 6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944"/>
              <a:gd name="T22" fmla="*/ 0 h 624"/>
              <a:gd name="T23" fmla="*/ 4944 w 4944"/>
              <a:gd name="T24" fmla="*/ 624 h 6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944" h="624">
                <a:moveTo>
                  <a:pt x="0" y="416"/>
                </a:moveTo>
                <a:cubicBezTo>
                  <a:pt x="220" y="208"/>
                  <a:pt x="440" y="0"/>
                  <a:pt x="720" y="32"/>
                </a:cubicBezTo>
                <a:cubicBezTo>
                  <a:pt x="1000" y="64"/>
                  <a:pt x="1360" y="592"/>
                  <a:pt x="1680" y="608"/>
                </a:cubicBezTo>
                <a:cubicBezTo>
                  <a:pt x="2000" y="624"/>
                  <a:pt x="2352" y="128"/>
                  <a:pt x="2640" y="128"/>
                </a:cubicBezTo>
                <a:cubicBezTo>
                  <a:pt x="2928" y="128"/>
                  <a:pt x="3144" y="624"/>
                  <a:pt x="3408" y="608"/>
                </a:cubicBezTo>
                <a:cubicBezTo>
                  <a:pt x="3672" y="592"/>
                  <a:pt x="3968" y="40"/>
                  <a:pt x="4224" y="32"/>
                </a:cubicBezTo>
                <a:cubicBezTo>
                  <a:pt x="4480" y="24"/>
                  <a:pt x="4712" y="292"/>
                  <a:pt x="4944" y="560"/>
                </a:cubicBezTo>
              </a:path>
            </a:pathLst>
          </a:custGeom>
          <a:noFill/>
          <a:ln w="38100" cap="flat" cmpd="sng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3600" tIns="46800" rIns="93600" bIns="46800"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31012" y="4208981"/>
            <a:ext cx="1967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>
                <a:solidFill>
                  <a:srgbClr val="C00000"/>
                </a:solidFill>
              </a:rPr>
              <a:t>Tanpa Evaluasi Diri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4" name="Freeform 5"/>
          <p:cNvSpPr>
            <a:spLocks/>
          </p:cNvSpPr>
          <p:nvPr/>
        </p:nvSpPr>
        <p:spPr bwMode="auto">
          <a:xfrm>
            <a:off x="691120" y="3880886"/>
            <a:ext cx="7848600" cy="1447800"/>
          </a:xfrm>
          <a:custGeom>
            <a:avLst/>
            <a:gdLst>
              <a:gd name="T0" fmla="*/ 0 w 4944"/>
              <a:gd name="T1" fmla="*/ 912 h 912"/>
              <a:gd name="T2" fmla="*/ 1026 w 4944"/>
              <a:gd name="T3" fmla="*/ 261 h 912"/>
              <a:gd name="T4" fmla="*/ 4944 w 4944"/>
              <a:gd name="T5" fmla="*/ 0 h 912"/>
              <a:gd name="T6" fmla="*/ 0 60000 65536"/>
              <a:gd name="T7" fmla="*/ 0 60000 65536"/>
              <a:gd name="T8" fmla="*/ 0 60000 65536"/>
              <a:gd name="T9" fmla="*/ 0 w 4944"/>
              <a:gd name="T10" fmla="*/ 0 h 912"/>
              <a:gd name="T11" fmla="*/ 4944 w 4944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44" h="912">
                <a:moveTo>
                  <a:pt x="0" y="912"/>
                </a:moveTo>
                <a:cubicBezTo>
                  <a:pt x="126" y="738"/>
                  <a:pt x="202" y="413"/>
                  <a:pt x="1026" y="261"/>
                </a:cubicBezTo>
                <a:cubicBezTo>
                  <a:pt x="1850" y="109"/>
                  <a:pt x="4128" y="54"/>
                  <a:pt x="4944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3600" tIns="46800" rIns="93600" bIns="46800"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306726" y="3510778"/>
            <a:ext cx="5312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b="1" dirty="0"/>
              <a:t>dengan evaluasi diri + sumberdaya internal</a:t>
            </a:r>
            <a:endParaRPr lang="en-US" b="1" dirty="0"/>
          </a:p>
        </p:txBody>
      </p:sp>
      <p:sp>
        <p:nvSpPr>
          <p:cNvPr id="17" name="Freeform 7"/>
          <p:cNvSpPr>
            <a:spLocks/>
          </p:cNvSpPr>
          <p:nvPr/>
        </p:nvSpPr>
        <p:spPr bwMode="auto">
          <a:xfrm>
            <a:off x="712387" y="2883911"/>
            <a:ext cx="7848600" cy="2391612"/>
          </a:xfrm>
          <a:custGeom>
            <a:avLst/>
            <a:gdLst>
              <a:gd name="T0" fmla="*/ 0 w 4944"/>
              <a:gd name="T1" fmla="*/ 1776 h 1776"/>
              <a:gd name="T2" fmla="*/ 2106 w 4944"/>
              <a:gd name="T3" fmla="*/ 296 h 1776"/>
              <a:gd name="T4" fmla="*/ 4944 w 4944"/>
              <a:gd name="T5" fmla="*/ 1 h 1776"/>
              <a:gd name="T6" fmla="*/ 0 60000 65536"/>
              <a:gd name="T7" fmla="*/ 0 60000 65536"/>
              <a:gd name="T8" fmla="*/ 0 60000 65536"/>
              <a:gd name="T9" fmla="*/ 0 w 4944"/>
              <a:gd name="T10" fmla="*/ 0 h 1776"/>
              <a:gd name="T11" fmla="*/ 4944 w 4944"/>
              <a:gd name="T12" fmla="*/ 1776 h 17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44" h="1776">
                <a:moveTo>
                  <a:pt x="0" y="1776"/>
                </a:moveTo>
                <a:cubicBezTo>
                  <a:pt x="207" y="1107"/>
                  <a:pt x="1282" y="592"/>
                  <a:pt x="2106" y="296"/>
                </a:cubicBezTo>
                <a:cubicBezTo>
                  <a:pt x="2930" y="0"/>
                  <a:pt x="4320" y="19"/>
                  <a:pt x="4944" y="1"/>
                </a:cubicBezTo>
              </a:path>
            </a:pathLst>
          </a:custGeom>
          <a:noFill/>
          <a:ln w="3810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3600" tIns="46800" rIns="93600" bIns="46800"/>
          <a:lstStyle/>
          <a:p>
            <a:endParaRPr lang="en-US"/>
          </a:p>
        </p:txBody>
      </p:sp>
      <p:sp>
        <p:nvSpPr>
          <p:cNvPr id="18" name="Freeform 9"/>
          <p:cNvSpPr>
            <a:spLocks/>
          </p:cNvSpPr>
          <p:nvPr/>
        </p:nvSpPr>
        <p:spPr bwMode="auto">
          <a:xfrm>
            <a:off x="691117" y="730558"/>
            <a:ext cx="7924800" cy="4567815"/>
          </a:xfrm>
          <a:custGeom>
            <a:avLst/>
            <a:gdLst>
              <a:gd name="T0" fmla="*/ 0 w 4992"/>
              <a:gd name="T1" fmla="*/ 2833 h 2833"/>
              <a:gd name="T2" fmla="*/ 1950 w 4992"/>
              <a:gd name="T3" fmla="*/ 551 h 2833"/>
              <a:gd name="T4" fmla="*/ 4992 w 4992"/>
              <a:gd name="T5" fmla="*/ 0 h 2833"/>
              <a:gd name="T6" fmla="*/ 0 60000 65536"/>
              <a:gd name="T7" fmla="*/ 0 60000 65536"/>
              <a:gd name="T8" fmla="*/ 0 60000 65536"/>
              <a:gd name="T9" fmla="*/ 0 w 4992"/>
              <a:gd name="T10" fmla="*/ 0 h 2833"/>
              <a:gd name="T11" fmla="*/ 4992 w 4992"/>
              <a:gd name="T12" fmla="*/ 2833 h 28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92" h="2833">
                <a:moveTo>
                  <a:pt x="0" y="2833"/>
                </a:moveTo>
                <a:cubicBezTo>
                  <a:pt x="209" y="1765"/>
                  <a:pt x="1118" y="1023"/>
                  <a:pt x="1950" y="551"/>
                </a:cubicBezTo>
                <a:cubicBezTo>
                  <a:pt x="2782" y="78"/>
                  <a:pt x="4254" y="27"/>
                  <a:pt x="4992" y="0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3600" tIns="46800" rIns="93600" bIns="46800"/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232831" y="2509613"/>
            <a:ext cx="6397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b="1" dirty="0">
                <a:solidFill>
                  <a:schemeClr val="accent6">
                    <a:lumMod val="50000"/>
                  </a:schemeClr>
                </a:solidFill>
              </a:rPr>
              <a:t>dengan evaluasi diri + (sumberdaya internal dan kerjasama)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47690" y="1099024"/>
            <a:ext cx="3650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b="1" dirty="0">
                <a:solidFill>
                  <a:srgbClr val="0070C0"/>
                </a:solidFill>
              </a:rPr>
              <a:t>dengan evaluasi diri + (sumberdaya internal, kerjasama dan bantuan investasi)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1" name="Up Arrow 20"/>
          <p:cNvSpPr/>
          <p:nvPr/>
        </p:nvSpPr>
        <p:spPr>
          <a:xfrm>
            <a:off x="8539719" y="656080"/>
            <a:ext cx="636179" cy="462720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d-ID" sz="2400" b="1" dirty="0"/>
              <a:t>Target Pningkatan Kualitas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451953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 animBg="1"/>
      <p:bldP spid="130051" grpId="0" animBg="1"/>
      <p:bldP spid="130056" grpId="0" animBg="1"/>
      <p:bldP spid="130057" grpId="0"/>
      <p:bldP spid="130058" grpId="0"/>
      <p:bldP spid="3" grpId="0"/>
      <p:bldP spid="4" grpId="0"/>
      <p:bldP spid="12" grpId="0" animBg="1"/>
      <p:bldP spid="6" grpId="0"/>
      <p:bldP spid="14" grpId="0" animBg="1"/>
      <p:bldP spid="16" grpId="0"/>
      <p:bldP spid="17" grpId="0" animBg="1"/>
      <p:bldP spid="18" grpId="0" animBg="1"/>
      <p:bldP spid="19" grpId="0"/>
      <p:bldP spid="20" grpId="0"/>
      <p:bldP spid="21" grpId="0" animBg="1"/>
      <p:bldP spid="2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0868" y="86179"/>
            <a:ext cx="3555070" cy="2686314"/>
          </a:xfrm>
        </p:spPr>
        <p:txBody>
          <a:bodyPr>
            <a:noAutofit/>
          </a:bodyPr>
          <a:lstStyle/>
          <a:p>
            <a:pPr algn="r"/>
            <a:b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id-ID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Laporan evaluasi diri Program Studi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7173" name="Group 5"/>
          <p:cNvGrpSpPr>
            <a:grpSpLocks/>
          </p:cNvGrpSpPr>
          <p:nvPr/>
        </p:nvGrpSpPr>
        <p:grpSpPr bwMode="auto">
          <a:xfrm>
            <a:off x="176226" y="751437"/>
            <a:ext cx="4943426" cy="1979234"/>
            <a:chOff x="336" y="480"/>
            <a:chExt cx="3072" cy="1056"/>
          </a:xfrm>
        </p:grpSpPr>
        <p:sp>
          <p:nvSpPr>
            <p:cNvPr id="269318" name="Rectangle 6"/>
            <p:cNvSpPr>
              <a:spLocks noChangeArrowheads="1"/>
            </p:cNvSpPr>
            <p:nvPr/>
          </p:nvSpPr>
          <p:spPr bwMode="auto">
            <a:xfrm>
              <a:off x="336" y="480"/>
              <a:ext cx="3072" cy="105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7226" name="Text Box 7"/>
            <p:cNvSpPr txBox="1">
              <a:spLocks noChangeArrowheads="1"/>
            </p:cNvSpPr>
            <p:nvPr/>
          </p:nvSpPr>
          <p:spPr bwMode="auto">
            <a:xfrm>
              <a:off x="399" y="677"/>
              <a:ext cx="922" cy="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d-ID" sz="1400" u="sng" dirty="0"/>
                <a:t>Makro</a:t>
              </a:r>
              <a:endParaRPr lang="en-US" sz="1200" u="sng" dirty="0"/>
            </a:p>
            <a:p>
              <a:pPr eaLnBrk="0" hangingPunct="0"/>
              <a:r>
                <a:rPr lang="en-US" sz="1200" i="1" dirty="0" err="1"/>
                <a:t>politik</a:t>
              </a:r>
              <a:r>
                <a:rPr lang="en-US" sz="1200" i="1" dirty="0"/>
                <a:t>, </a:t>
              </a:r>
              <a:endParaRPr lang="id-ID" sz="1200" i="1" dirty="0"/>
            </a:p>
            <a:p>
              <a:pPr eaLnBrk="0" hangingPunct="0"/>
              <a:r>
                <a:rPr lang="en-US" sz="1200" i="1" dirty="0" err="1"/>
                <a:t>ekonomi</a:t>
              </a:r>
              <a:r>
                <a:rPr lang="en-US" sz="1200" i="1" dirty="0"/>
                <a:t>, </a:t>
              </a:r>
              <a:endParaRPr lang="id-ID" sz="1200" i="1" dirty="0"/>
            </a:p>
            <a:p>
              <a:pPr eaLnBrk="0" hangingPunct="0"/>
              <a:r>
                <a:rPr lang="en-US" sz="1200" i="1" dirty="0" err="1"/>
                <a:t>kebijakan</a:t>
              </a:r>
              <a:r>
                <a:rPr lang="en-US" sz="1200" i="1" dirty="0"/>
                <a:t>, </a:t>
              </a:r>
              <a:endParaRPr lang="id-ID" sz="1200" i="1" dirty="0"/>
            </a:p>
            <a:p>
              <a:pPr eaLnBrk="0" hangingPunct="0"/>
              <a:r>
                <a:rPr lang="en-US" sz="1200" i="1" dirty="0" err="1"/>
                <a:t>sosial</a:t>
              </a:r>
              <a:r>
                <a:rPr lang="en-US" sz="1200" i="1" dirty="0"/>
                <a:t>, </a:t>
              </a:r>
              <a:endParaRPr lang="id-ID" sz="1200" i="1" dirty="0"/>
            </a:p>
            <a:p>
              <a:pPr eaLnBrk="0" hangingPunct="0"/>
              <a:r>
                <a:rPr lang="en-US" sz="1200" i="1" dirty="0" err="1"/>
                <a:t>budaya</a:t>
              </a:r>
              <a:r>
                <a:rPr lang="en-US" sz="1200" i="1" dirty="0"/>
                <a:t>, </a:t>
              </a:r>
              <a:endParaRPr lang="id-ID" sz="1200" i="1" dirty="0"/>
            </a:p>
            <a:p>
              <a:pPr eaLnBrk="0" hangingPunct="0"/>
              <a:r>
                <a:rPr lang="en-US" sz="1200" i="1" dirty="0" err="1"/>
                <a:t>perkembangan</a:t>
              </a:r>
              <a:r>
                <a:rPr lang="en-US" sz="1200" i="1" dirty="0"/>
                <a:t> </a:t>
              </a:r>
              <a:r>
                <a:rPr lang="en-US" sz="1200" i="1" dirty="0" err="1"/>
                <a:t>i</a:t>
              </a:r>
              <a:r>
                <a:rPr lang="id-ID" sz="1200" i="1" dirty="0"/>
                <a:t>ptek</a:t>
              </a:r>
              <a:endParaRPr lang="en-US" sz="1200" i="1" dirty="0"/>
            </a:p>
          </p:txBody>
        </p:sp>
        <p:sp>
          <p:nvSpPr>
            <p:cNvPr id="7227" name="Text Box 8"/>
            <p:cNvSpPr txBox="1">
              <a:spLocks noChangeArrowheads="1"/>
            </p:cNvSpPr>
            <p:nvPr/>
          </p:nvSpPr>
          <p:spPr bwMode="auto">
            <a:xfrm>
              <a:off x="1328" y="676"/>
              <a:ext cx="2065" cy="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d-ID" sz="1400" u="sng" dirty="0"/>
                <a:t>Mikro</a:t>
              </a:r>
              <a:endParaRPr lang="en-US" sz="1200" u="sng" dirty="0"/>
            </a:p>
            <a:p>
              <a:pPr eaLnBrk="0" hangingPunct="0"/>
              <a:r>
                <a:rPr lang="en-US" sz="1200" i="1" dirty="0" err="1"/>
                <a:t>pesaing</a:t>
              </a:r>
              <a:r>
                <a:rPr lang="en-US" sz="1200" i="1" dirty="0"/>
                <a:t>, </a:t>
              </a:r>
              <a:r>
                <a:rPr lang="en-US" sz="1200" i="1" dirty="0" err="1"/>
                <a:t>pengguna</a:t>
              </a:r>
              <a:r>
                <a:rPr lang="en-US" sz="1200" i="1" dirty="0"/>
                <a:t> </a:t>
              </a:r>
              <a:r>
                <a:rPr lang="en-US" sz="1200" i="1" dirty="0" err="1"/>
                <a:t>lulusan</a:t>
              </a:r>
              <a:r>
                <a:rPr lang="en-US" sz="1200" i="1" dirty="0"/>
                <a:t>, </a:t>
              </a:r>
              <a:endParaRPr lang="id-ID" sz="1200" i="1" dirty="0"/>
            </a:p>
            <a:p>
              <a:pPr eaLnBrk="0" hangingPunct="0"/>
              <a:r>
                <a:rPr lang="en-US" sz="1200" i="1" dirty="0" err="1"/>
                <a:t>sumber</a:t>
              </a:r>
              <a:r>
                <a:rPr lang="en-US" sz="1200" i="1" dirty="0"/>
                <a:t> </a:t>
              </a:r>
              <a:r>
                <a:rPr lang="en-US" sz="1200" i="1" dirty="0" err="1"/>
                <a:t>calon</a:t>
              </a:r>
              <a:r>
                <a:rPr lang="en-US" sz="1200" i="1" dirty="0"/>
                <a:t> </a:t>
              </a:r>
              <a:r>
                <a:rPr lang="en-US" sz="1200" i="1" dirty="0" err="1"/>
                <a:t>mahasiswa</a:t>
              </a:r>
              <a:r>
                <a:rPr lang="en-US" sz="1200" i="1" dirty="0"/>
                <a:t>, </a:t>
              </a:r>
              <a:r>
                <a:rPr lang="en-US" sz="1200" i="1" dirty="0" err="1"/>
                <a:t>sumber</a:t>
              </a:r>
              <a:r>
                <a:rPr lang="en-US" sz="1200" i="1" dirty="0"/>
                <a:t> </a:t>
              </a:r>
              <a:r>
                <a:rPr lang="en-US" sz="1200" i="1" dirty="0" err="1"/>
                <a:t>calon</a:t>
              </a:r>
              <a:r>
                <a:rPr lang="en-US" sz="1200" i="1" dirty="0"/>
                <a:t> </a:t>
              </a:r>
              <a:r>
                <a:rPr lang="en-US" sz="1200" i="1" dirty="0" err="1"/>
                <a:t>dosen</a:t>
              </a:r>
              <a:r>
                <a:rPr lang="en-US" sz="1200" i="1" dirty="0"/>
                <a:t>, </a:t>
              </a:r>
              <a:endParaRPr lang="id-ID" sz="1200" i="1" dirty="0"/>
            </a:p>
            <a:p>
              <a:pPr eaLnBrk="0" hangingPunct="0"/>
              <a:r>
                <a:rPr lang="en-US" sz="1200" i="1" dirty="0" err="1"/>
                <a:t>sumber</a:t>
              </a:r>
              <a:r>
                <a:rPr lang="en-US" sz="1200" i="1" dirty="0"/>
                <a:t> </a:t>
              </a:r>
              <a:r>
                <a:rPr lang="en-US" sz="1200" i="1" dirty="0" err="1"/>
                <a:t>tenaga</a:t>
              </a:r>
              <a:r>
                <a:rPr lang="en-US" sz="1200" i="1" dirty="0"/>
                <a:t> </a:t>
              </a:r>
              <a:r>
                <a:rPr lang="en-US" sz="1200" i="1" dirty="0" err="1"/>
                <a:t>kependidikan</a:t>
              </a:r>
              <a:r>
                <a:rPr lang="en-US" sz="1200" i="1" dirty="0"/>
                <a:t>, </a:t>
              </a:r>
              <a:endParaRPr lang="id-ID" sz="1200" i="1" dirty="0"/>
            </a:p>
            <a:p>
              <a:pPr eaLnBrk="0" hangingPunct="0"/>
              <a:r>
                <a:rPr lang="en-US" sz="1200" i="1" dirty="0"/>
                <a:t>e-Learning, </a:t>
              </a:r>
              <a:r>
                <a:rPr lang="en-US" sz="1200" i="1" dirty="0" err="1"/>
                <a:t>pendidikan</a:t>
              </a:r>
              <a:r>
                <a:rPr lang="en-US" sz="1200" i="1" dirty="0"/>
                <a:t> </a:t>
              </a:r>
              <a:r>
                <a:rPr lang="en-US" sz="1200" i="1" dirty="0" err="1"/>
                <a:t>jarak</a:t>
              </a:r>
              <a:r>
                <a:rPr lang="en-US" sz="1200" i="1" dirty="0"/>
                <a:t> </a:t>
              </a:r>
              <a:r>
                <a:rPr lang="en-US" sz="1200" i="1" dirty="0" err="1"/>
                <a:t>jauh</a:t>
              </a:r>
              <a:r>
                <a:rPr lang="en-US" sz="1200" i="1" dirty="0"/>
                <a:t>, </a:t>
              </a:r>
              <a:endParaRPr lang="id-ID" sz="1200" i="1" dirty="0"/>
            </a:p>
            <a:p>
              <a:pPr eaLnBrk="0" hangingPunct="0"/>
              <a:r>
                <a:rPr lang="en-US" sz="1200" i="1" dirty="0"/>
                <a:t>Open Course Ware (OCW), </a:t>
              </a:r>
              <a:endParaRPr lang="id-ID" sz="1200" i="1" dirty="0"/>
            </a:p>
            <a:p>
              <a:pPr eaLnBrk="0" hangingPunct="0"/>
              <a:r>
                <a:rPr lang="en-US" sz="1200" i="1" dirty="0" err="1"/>
                <a:t>kebutuhan</a:t>
              </a:r>
              <a:r>
                <a:rPr lang="en-US" sz="1200" i="1" dirty="0"/>
                <a:t> </a:t>
              </a:r>
              <a:r>
                <a:rPr lang="en-US" sz="1200" i="1" dirty="0" err="1"/>
                <a:t>dunia</a:t>
              </a:r>
              <a:r>
                <a:rPr lang="en-US" sz="1200" i="1" dirty="0"/>
                <a:t> </a:t>
              </a:r>
              <a:r>
                <a:rPr lang="en-US" sz="1200" i="1" dirty="0" err="1"/>
                <a:t>usaha</a:t>
              </a:r>
              <a:r>
                <a:rPr lang="en-US" sz="1200" i="1" dirty="0"/>
                <a:t>/</a:t>
              </a:r>
              <a:r>
                <a:rPr lang="en-US" sz="1200" i="1" dirty="0" err="1"/>
                <a:t>industri</a:t>
              </a:r>
              <a:r>
                <a:rPr lang="en-US" sz="1200" i="1" dirty="0"/>
                <a:t> </a:t>
              </a:r>
              <a:r>
                <a:rPr lang="en-US" sz="1200" i="1" dirty="0" err="1"/>
                <a:t>dan</a:t>
              </a:r>
              <a:r>
                <a:rPr lang="en-US" sz="1200" i="1" dirty="0"/>
                <a:t> </a:t>
              </a:r>
              <a:r>
                <a:rPr lang="en-US" sz="1200" i="1" dirty="0" err="1"/>
                <a:t>masyarakat</a:t>
              </a:r>
              <a:r>
                <a:rPr lang="en-US" sz="1200" i="1" dirty="0"/>
                <a:t>, </a:t>
              </a:r>
              <a:endParaRPr lang="id-ID" sz="1200" i="1" dirty="0"/>
            </a:p>
            <a:p>
              <a:pPr eaLnBrk="0" hangingPunct="0"/>
              <a:r>
                <a:rPr lang="en-US" sz="1200" i="1" dirty="0" err="1"/>
                <a:t>mitra</a:t>
              </a:r>
              <a:r>
                <a:rPr lang="en-US" sz="1200" i="1" dirty="0"/>
                <a:t>, </a:t>
              </a:r>
              <a:r>
                <a:rPr lang="en-US" sz="1200" i="1" dirty="0" err="1"/>
                <a:t>dan</a:t>
              </a:r>
              <a:r>
                <a:rPr lang="en-US" sz="1200" i="1" dirty="0"/>
                <a:t> </a:t>
              </a:r>
              <a:r>
                <a:rPr lang="en-US" sz="1200" i="1" dirty="0" err="1"/>
                <a:t>aliansi</a:t>
              </a:r>
              <a:endParaRPr lang="en-US" sz="1200" b="0" dirty="0"/>
            </a:p>
          </p:txBody>
        </p:sp>
        <p:sp>
          <p:nvSpPr>
            <p:cNvPr id="7229" name="Text Box 10"/>
            <p:cNvSpPr txBox="1">
              <a:spLocks noChangeArrowheads="1"/>
            </p:cNvSpPr>
            <p:nvPr/>
          </p:nvSpPr>
          <p:spPr bwMode="auto">
            <a:xfrm>
              <a:off x="368" y="496"/>
              <a:ext cx="3003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d-ID" sz="20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Lingkungan Eksternal</a:t>
              </a:r>
              <a:r>
                <a:rPr lang="en-US" sz="20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4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(Lo</a:t>
              </a:r>
              <a:r>
                <a:rPr lang="id-ID" sz="14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</a:t>
              </a:r>
              <a:r>
                <a:rPr lang="en-US" sz="14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al, Na</a:t>
              </a:r>
              <a:r>
                <a:rPr lang="id-ID" sz="14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</a:t>
              </a:r>
              <a:r>
                <a:rPr lang="en-US" sz="1400" b="1" i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ional</a:t>
              </a:r>
              <a:r>
                <a:rPr lang="en-US" sz="14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</a:t>
              </a:r>
              <a:r>
                <a:rPr lang="id-ID" sz="14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Internasional</a:t>
              </a:r>
              <a:r>
                <a:rPr lang="en-US" sz="14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  <a:endPara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221" name="Group 65"/>
          <p:cNvGrpSpPr>
            <a:grpSpLocks/>
          </p:cNvGrpSpPr>
          <p:nvPr/>
        </p:nvGrpSpPr>
        <p:grpSpPr bwMode="auto">
          <a:xfrm>
            <a:off x="187721" y="4832133"/>
            <a:ext cx="4055413" cy="1378168"/>
            <a:chOff x="304" y="3129"/>
            <a:chExt cx="3296" cy="1235"/>
          </a:xfrm>
        </p:grpSpPr>
        <p:sp>
          <p:nvSpPr>
            <p:cNvPr id="269324" name="Rectangle 12"/>
            <p:cNvSpPr>
              <a:spLocks noChangeArrowheads="1"/>
            </p:cNvSpPr>
            <p:nvPr/>
          </p:nvSpPr>
          <p:spPr bwMode="auto">
            <a:xfrm>
              <a:off x="304" y="3134"/>
              <a:ext cx="3296" cy="12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7224" name="Text Box 14"/>
            <p:cNvSpPr txBox="1">
              <a:spLocks noChangeArrowheads="1"/>
            </p:cNvSpPr>
            <p:nvPr/>
          </p:nvSpPr>
          <p:spPr bwMode="auto">
            <a:xfrm>
              <a:off x="324" y="3129"/>
              <a:ext cx="3216" cy="1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id-ID" sz="20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Lingkungan Internal</a:t>
              </a:r>
              <a:r>
                <a:rPr lang="id-ID" sz="14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(9 kriteria akreditasi)</a:t>
              </a:r>
            </a:p>
            <a:p>
              <a:pPr eaLnBrk="0" hangingPunct="0"/>
              <a:r>
                <a:rPr lang="en-US" sz="1200" dirty="0"/>
                <a:t>1) </a:t>
              </a:r>
              <a:r>
                <a:rPr lang="en-US" sz="1200" dirty="0" err="1"/>
                <a:t>Visi</a:t>
              </a:r>
              <a:r>
                <a:rPr lang="en-US" sz="1200" dirty="0"/>
                <a:t>, </a:t>
              </a:r>
              <a:r>
                <a:rPr lang="en-US" sz="1200" dirty="0" err="1"/>
                <a:t>Misi</a:t>
              </a:r>
              <a:r>
                <a:rPr lang="en-US" sz="1200" dirty="0"/>
                <a:t>, </a:t>
              </a:r>
              <a:r>
                <a:rPr lang="en-US" sz="1200" dirty="0" err="1"/>
                <a:t>Tujuan</a:t>
              </a:r>
              <a:r>
                <a:rPr lang="en-US" sz="1200" dirty="0"/>
                <a:t>, </a:t>
              </a:r>
              <a:r>
                <a:rPr lang="en-US" sz="1200" dirty="0" err="1"/>
                <a:t>dan</a:t>
              </a:r>
              <a:r>
                <a:rPr lang="en-US" sz="1200" dirty="0"/>
                <a:t> </a:t>
              </a:r>
              <a:r>
                <a:rPr lang="en-US" sz="1200" dirty="0" err="1"/>
                <a:t>Strategi</a:t>
              </a:r>
              <a:r>
                <a:rPr lang="en-US" sz="1200" dirty="0"/>
                <a:t>, 2) Tata </a:t>
              </a:r>
              <a:r>
                <a:rPr lang="en-US" sz="1200" dirty="0" err="1"/>
                <a:t>Pamong</a:t>
              </a:r>
              <a:r>
                <a:rPr lang="en-US" sz="1200" dirty="0"/>
                <a:t>, Tata </a:t>
              </a:r>
              <a:r>
                <a:rPr lang="en-US" sz="1200" dirty="0" err="1"/>
                <a:t>Kelola</a:t>
              </a:r>
              <a:r>
                <a:rPr lang="en-US" sz="1200" dirty="0"/>
                <a:t>, </a:t>
              </a:r>
              <a:r>
                <a:rPr lang="en-US" sz="1200" dirty="0" err="1"/>
                <a:t>dan</a:t>
              </a:r>
              <a:r>
                <a:rPr lang="en-US" sz="1200" dirty="0"/>
                <a:t> </a:t>
              </a:r>
              <a:r>
                <a:rPr lang="en-US" sz="1200" dirty="0" err="1"/>
                <a:t>Kerjasama</a:t>
              </a:r>
              <a:r>
                <a:rPr lang="en-US" sz="1200" dirty="0"/>
                <a:t>, 3) </a:t>
              </a:r>
              <a:r>
                <a:rPr lang="en-US" sz="1200" dirty="0" err="1"/>
                <a:t>Mahasiswa</a:t>
              </a:r>
              <a:r>
                <a:rPr lang="en-US" sz="1200" dirty="0"/>
                <a:t>, 4) </a:t>
              </a:r>
              <a:r>
                <a:rPr lang="en-US" sz="1200" dirty="0" err="1"/>
                <a:t>Sumber</a:t>
              </a:r>
              <a:r>
                <a:rPr lang="en-US" sz="1200" dirty="0"/>
                <a:t> </a:t>
              </a:r>
              <a:r>
                <a:rPr lang="en-US" sz="1200" dirty="0" err="1"/>
                <a:t>Daya</a:t>
              </a:r>
              <a:r>
                <a:rPr lang="en-US" sz="1200" dirty="0"/>
                <a:t> </a:t>
              </a:r>
              <a:r>
                <a:rPr lang="en-US" sz="1200" dirty="0" err="1"/>
                <a:t>Manusia</a:t>
              </a:r>
              <a:r>
                <a:rPr lang="en-US" sz="1200" dirty="0"/>
                <a:t>, 5) </a:t>
              </a:r>
              <a:r>
                <a:rPr lang="en-US" sz="1200" dirty="0" err="1"/>
                <a:t>Keuangan</a:t>
              </a:r>
              <a:r>
                <a:rPr lang="en-US" sz="1200" dirty="0"/>
                <a:t>, </a:t>
              </a:r>
              <a:r>
                <a:rPr lang="en-US" sz="1200" dirty="0" err="1"/>
                <a:t>Sarana</a:t>
              </a:r>
              <a:r>
                <a:rPr lang="en-US" sz="1200" dirty="0"/>
                <a:t>, </a:t>
              </a:r>
              <a:r>
                <a:rPr lang="en-US" sz="1200" dirty="0" err="1"/>
                <a:t>dan</a:t>
              </a:r>
              <a:r>
                <a:rPr lang="en-US" sz="1200" dirty="0"/>
                <a:t> </a:t>
              </a:r>
              <a:r>
                <a:rPr lang="en-US" sz="1200" dirty="0" err="1"/>
                <a:t>Prasarana</a:t>
              </a:r>
              <a:r>
                <a:rPr lang="en-US" sz="1200" dirty="0"/>
                <a:t>, 6) </a:t>
              </a:r>
              <a:r>
                <a:rPr lang="en-US" sz="1200" dirty="0" err="1"/>
                <a:t>Pendidikan</a:t>
              </a:r>
              <a:r>
                <a:rPr lang="en-US" sz="1200" dirty="0"/>
                <a:t>, 7) </a:t>
              </a:r>
              <a:r>
                <a:rPr lang="en-US" sz="1200" dirty="0" err="1"/>
                <a:t>Penelitian</a:t>
              </a:r>
              <a:r>
                <a:rPr lang="en-US" sz="1200" dirty="0"/>
                <a:t>, 8) </a:t>
              </a:r>
              <a:r>
                <a:rPr lang="en-US" sz="1200" dirty="0" err="1"/>
                <a:t>Pengabdian</a:t>
              </a:r>
              <a:r>
                <a:rPr lang="en-US" sz="1200" dirty="0"/>
                <a:t> </a:t>
              </a:r>
              <a:r>
                <a:rPr lang="en-US" sz="1200" dirty="0" err="1"/>
                <a:t>kepada</a:t>
              </a:r>
              <a:r>
                <a:rPr lang="en-US" sz="1200" dirty="0"/>
                <a:t> </a:t>
              </a:r>
              <a:r>
                <a:rPr lang="en-US" sz="1200" dirty="0" err="1"/>
                <a:t>Masyarakat</a:t>
              </a:r>
              <a:r>
                <a:rPr lang="en-US" sz="1200" dirty="0"/>
                <a:t>, </a:t>
              </a:r>
              <a:r>
                <a:rPr lang="en-US" sz="1200" dirty="0" err="1"/>
                <a:t>dan</a:t>
              </a:r>
              <a:r>
                <a:rPr lang="en-US" sz="1200" dirty="0"/>
                <a:t> 9) </a:t>
              </a:r>
              <a:r>
                <a:rPr lang="en-US" sz="1200" dirty="0" err="1"/>
                <a:t>Luaran</a:t>
              </a:r>
              <a:r>
                <a:rPr lang="en-US" sz="1200" dirty="0"/>
                <a:t> </a:t>
              </a:r>
              <a:r>
                <a:rPr lang="en-US" sz="1200" dirty="0" err="1"/>
                <a:t>dan</a:t>
              </a:r>
              <a:r>
                <a:rPr lang="en-US" sz="1200" dirty="0"/>
                <a:t> </a:t>
              </a:r>
              <a:r>
                <a:rPr lang="en-US" sz="1200" dirty="0" err="1"/>
                <a:t>Capaian</a:t>
              </a:r>
              <a:r>
                <a:rPr lang="en-US" sz="1200" dirty="0"/>
                <a:t> </a:t>
              </a:r>
              <a:r>
                <a:rPr lang="en-US" sz="1200" dirty="0" err="1"/>
                <a:t>Tridharma</a:t>
              </a:r>
              <a:r>
                <a:rPr lang="en-US" sz="1200" dirty="0"/>
                <a:t>.</a:t>
              </a:r>
            </a:p>
          </p:txBody>
        </p:sp>
      </p:grpSp>
      <p:grpSp>
        <p:nvGrpSpPr>
          <p:cNvPr id="7176" name="Group 20"/>
          <p:cNvGrpSpPr>
            <a:grpSpLocks/>
          </p:cNvGrpSpPr>
          <p:nvPr/>
        </p:nvGrpSpPr>
        <p:grpSpPr bwMode="auto">
          <a:xfrm>
            <a:off x="2851681" y="3153336"/>
            <a:ext cx="1069593" cy="914400"/>
            <a:chOff x="2112" y="2112"/>
            <a:chExt cx="816" cy="576"/>
          </a:xfrm>
        </p:grpSpPr>
        <p:sp>
          <p:nvSpPr>
            <p:cNvPr id="269333" name="Rectangle 21"/>
            <p:cNvSpPr>
              <a:spLocks noChangeArrowheads="1"/>
            </p:cNvSpPr>
            <p:nvPr/>
          </p:nvSpPr>
          <p:spPr bwMode="auto">
            <a:xfrm>
              <a:off x="2112" y="2112"/>
              <a:ext cx="816" cy="5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0" hangingPunct="0"/>
              <a:endParaRPr lang="en-US" b="1" dirty="0"/>
            </a:p>
          </p:txBody>
        </p:sp>
        <p:sp>
          <p:nvSpPr>
            <p:cNvPr id="7220" name="Text Box 22"/>
            <p:cNvSpPr txBox="1">
              <a:spLocks noChangeArrowheads="1"/>
            </p:cNvSpPr>
            <p:nvPr/>
          </p:nvSpPr>
          <p:spPr bwMode="auto">
            <a:xfrm>
              <a:off x="2188" y="2170"/>
              <a:ext cx="664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1" dirty="0" err="1"/>
                <a:t>Evalua</a:t>
              </a:r>
              <a:r>
                <a:rPr lang="id-ID" sz="1400" b="1" dirty="0"/>
                <a:t>si</a:t>
              </a:r>
              <a:endParaRPr lang="en-US" sz="1400" b="1" dirty="0"/>
            </a:p>
            <a:p>
              <a:pPr algn="ctr" eaLnBrk="0" hangingPunct="0"/>
              <a:r>
                <a:rPr lang="en-US" sz="1400" b="1" dirty="0"/>
                <a:t>Anal</a:t>
              </a:r>
              <a:r>
                <a:rPr lang="id-ID" sz="1400" b="1" dirty="0"/>
                <a:t>i</a:t>
              </a:r>
              <a:r>
                <a:rPr lang="en-US" sz="1400" b="1" dirty="0"/>
                <a:t>sis</a:t>
              </a:r>
            </a:p>
            <a:p>
              <a:pPr algn="ctr" eaLnBrk="0" hangingPunct="0"/>
              <a:r>
                <a:rPr lang="en-US" sz="1400" b="1" dirty="0" err="1"/>
                <a:t>Interpreta</a:t>
              </a:r>
              <a:r>
                <a:rPr lang="id-ID" sz="1400" b="1" dirty="0"/>
                <a:t>si</a:t>
              </a:r>
              <a:endParaRPr lang="en-US" b="1" dirty="0"/>
            </a:p>
          </p:txBody>
        </p:sp>
      </p:grpSp>
      <p:sp>
        <p:nvSpPr>
          <p:cNvPr id="7179" name="AutoShape 25"/>
          <p:cNvSpPr>
            <a:spLocks noChangeArrowheads="1"/>
          </p:cNvSpPr>
          <p:nvPr/>
        </p:nvSpPr>
        <p:spPr bwMode="auto">
          <a:xfrm rot="5400000" flipV="1">
            <a:off x="3279571" y="2567983"/>
            <a:ext cx="310016" cy="838200"/>
          </a:xfrm>
          <a:prstGeom prst="rightArrow">
            <a:avLst>
              <a:gd name="adj1" fmla="val 47731"/>
              <a:gd name="adj2" fmla="val 65972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9" name="AutoShape 24"/>
          <p:cNvSpPr>
            <a:spLocks noChangeArrowheads="1"/>
          </p:cNvSpPr>
          <p:nvPr/>
        </p:nvSpPr>
        <p:spPr bwMode="auto">
          <a:xfrm rot="-5400000">
            <a:off x="3139861" y="3948604"/>
            <a:ext cx="461079" cy="838200"/>
          </a:xfrm>
          <a:prstGeom prst="rightArrow">
            <a:avLst>
              <a:gd name="adj1" fmla="val 47731"/>
              <a:gd name="adj2" fmla="val 65972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" name="Right Arrow 1"/>
          <p:cNvSpPr/>
          <p:nvPr/>
        </p:nvSpPr>
        <p:spPr>
          <a:xfrm>
            <a:off x="2597522" y="3266413"/>
            <a:ext cx="216000" cy="729561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>
            <a:grpSpLocks/>
          </p:cNvGrpSpPr>
          <p:nvPr/>
        </p:nvGrpSpPr>
        <p:grpSpPr bwMode="auto">
          <a:xfrm>
            <a:off x="62898" y="2917834"/>
            <a:ext cx="2502533" cy="1663692"/>
            <a:chOff x="300" y="3059"/>
            <a:chExt cx="3205" cy="1955"/>
          </a:xfrm>
        </p:grpSpPr>
        <p:sp>
          <p:nvSpPr>
            <p:cNvPr id="67" name="Rectangle 12"/>
            <p:cNvSpPr>
              <a:spLocks noChangeArrowheads="1"/>
            </p:cNvSpPr>
            <p:nvPr/>
          </p:nvSpPr>
          <p:spPr bwMode="auto">
            <a:xfrm>
              <a:off x="300" y="3059"/>
              <a:ext cx="3089" cy="195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68" name="Text Box 14"/>
            <p:cNvSpPr txBox="1">
              <a:spLocks noChangeArrowheads="1"/>
            </p:cNvSpPr>
            <p:nvPr/>
          </p:nvSpPr>
          <p:spPr bwMode="auto">
            <a:xfrm>
              <a:off x="324" y="3142"/>
              <a:ext cx="3181" cy="1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id-ID" sz="20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Profil </a:t>
              </a:r>
              <a:r>
                <a:rPr lang="en-US" sz="20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UPPS</a:t>
              </a:r>
              <a:endParaRPr lang="id-ID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eaLnBrk="0" hangingPunct="0"/>
              <a:r>
                <a:rPr lang="id-ID" sz="1200" dirty="0"/>
                <a:t>Sejarah; visi, misi, tujuan, dan tata nilai; Organisasi dan tata kerja; Mahasiswa dan lulusan; Dosen dan tenaga kependidikan; Keuangan, sarana dan prasarana; Sistem penjaminan mutu; Kinerja institusi</a:t>
              </a:r>
              <a:endParaRPr lang="en-US" sz="1200" dirty="0"/>
            </a:p>
          </p:txBody>
        </p:sp>
      </p:grpSp>
      <p:grpSp>
        <p:nvGrpSpPr>
          <p:cNvPr id="69" name="Group 26"/>
          <p:cNvGrpSpPr>
            <a:grpSpLocks/>
          </p:cNvGrpSpPr>
          <p:nvPr/>
        </p:nvGrpSpPr>
        <p:grpSpPr bwMode="auto">
          <a:xfrm>
            <a:off x="3959429" y="3245411"/>
            <a:ext cx="1100684" cy="738188"/>
            <a:chOff x="1824" y="2076"/>
            <a:chExt cx="756" cy="465"/>
          </a:xfrm>
        </p:grpSpPr>
        <p:grpSp>
          <p:nvGrpSpPr>
            <p:cNvPr id="70" name="Group 27"/>
            <p:cNvGrpSpPr>
              <a:grpSpLocks/>
            </p:cNvGrpSpPr>
            <p:nvPr/>
          </p:nvGrpSpPr>
          <p:grpSpPr bwMode="auto">
            <a:xfrm>
              <a:off x="2035" y="2076"/>
              <a:ext cx="545" cy="465"/>
              <a:chOff x="4303" y="2448"/>
              <a:chExt cx="545" cy="465"/>
            </a:xfrm>
          </p:grpSpPr>
          <p:sp>
            <p:nvSpPr>
              <p:cNvPr id="72" name="AutoShape 28"/>
              <p:cNvSpPr>
                <a:spLocks noChangeArrowheads="1"/>
              </p:cNvSpPr>
              <p:nvPr/>
            </p:nvSpPr>
            <p:spPr bwMode="auto">
              <a:xfrm>
                <a:off x="4303" y="2448"/>
                <a:ext cx="524" cy="432"/>
              </a:xfrm>
              <a:prstGeom prst="roundRect">
                <a:avLst>
                  <a:gd name="adj" fmla="val 16667"/>
                </a:avLst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73" name="Text Box 29"/>
              <p:cNvSpPr txBox="1">
                <a:spLocks noChangeArrowheads="1"/>
              </p:cNvSpPr>
              <p:nvPr/>
            </p:nvSpPr>
            <p:spPr bwMode="auto">
              <a:xfrm>
                <a:off x="4319" y="2448"/>
                <a:ext cx="529" cy="4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id-ID" sz="1400" dirty="0"/>
                  <a:t>Analisis Capaian Kinerja</a:t>
                </a:r>
                <a:endParaRPr lang="en-US" sz="1400" dirty="0"/>
              </a:p>
            </p:txBody>
          </p:sp>
        </p:grpSp>
        <p:sp>
          <p:nvSpPr>
            <p:cNvPr id="71" name="AutoShape 30"/>
            <p:cNvSpPr>
              <a:spLocks noChangeArrowheads="1"/>
            </p:cNvSpPr>
            <p:nvPr/>
          </p:nvSpPr>
          <p:spPr bwMode="auto">
            <a:xfrm>
              <a:off x="1824" y="2196"/>
              <a:ext cx="192" cy="19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74" name="Group 31"/>
          <p:cNvGrpSpPr>
            <a:grpSpLocks/>
          </p:cNvGrpSpPr>
          <p:nvPr/>
        </p:nvGrpSpPr>
        <p:grpSpPr bwMode="auto">
          <a:xfrm>
            <a:off x="5121466" y="3241442"/>
            <a:ext cx="1348606" cy="738188"/>
            <a:chOff x="2711" y="2070"/>
            <a:chExt cx="863" cy="465"/>
          </a:xfrm>
        </p:grpSpPr>
        <p:grpSp>
          <p:nvGrpSpPr>
            <p:cNvPr id="75" name="Group 32"/>
            <p:cNvGrpSpPr>
              <a:grpSpLocks/>
            </p:cNvGrpSpPr>
            <p:nvPr/>
          </p:nvGrpSpPr>
          <p:grpSpPr bwMode="auto">
            <a:xfrm>
              <a:off x="2845" y="2070"/>
              <a:ext cx="729" cy="465"/>
              <a:chOff x="4153" y="2442"/>
              <a:chExt cx="729" cy="465"/>
            </a:xfrm>
          </p:grpSpPr>
          <p:sp>
            <p:nvSpPr>
              <p:cNvPr id="77" name="AutoShape 33"/>
              <p:cNvSpPr>
                <a:spLocks noChangeArrowheads="1"/>
              </p:cNvSpPr>
              <p:nvPr/>
            </p:nvSpPr>
            <p:spPr bwMode="auto">
              <a:xfrm>
                <a:off x="4204" y="2449"/>
                <a:ext cx="678" cy="432"/>
              </a:xfrm>
              <a:prstGeom prst="roundRect">
                <a:avLst>
                  <a:gd name="adj" fmla="val 16667"/>
                </a:avLst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78" name="Text Box 34"/>
              <p:cNvSpPr txBox="1">
                <a:spLocks noChangeArrowheads="1"/>
              </p:cNvSpPr>
              <p:nvPr/>
            </p:nvSpPr>
            <p:spPr bwMode="auto">
              <a:xfrm>
                <a:off x="4153" y="2442"/>
                <a:ext cx="687" cy="4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fi-FI" sz="1400" dirty="0"/>
                  <a:t>Analisis SWOT</a:t>
                </a:r>
                <a:r>
                  <a:rPr lang="id-ID" sz="1400" dirty="0"/>
                  <a:t>/</a:t>
                </a:r>
                <a:r>
                  <a:rPr lang="fi-FI" sz="1400" dirty="0"/>
                  <a:t> analisis lain</a:t>
                </a:r>
                <a:endParaRPr lang="en-US" sz="1400" dirty="0"/>
              </a:p>
            </p:txBody>
          </p:sp>
        </p:grpSp>
        <p:sp>
          <p:nvSpPr>
            <p:cNvPr id="76" name="AutoShape 35"/>
            <p:cNvSpPr>
              <a:spLocks noChangeArrowheads="1"/>
            </p:cNvSpPr>
            <p:nvPr/>
          </p:nvSpPr>
          <p:spPr bwMode="auto">
            <a:xfrm>
              <a:off x="2711" y="2207"/>
              <a:ext cx="192" cy="19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80" name="Group 36"/>
          <p:cNvGrpSpPr>
            <a:grpSpLocks/>
          </p:cNvGrpSpPr>
          <p:nvPr/>
        </p:nvGrpSpPr>
        <p:grpSpPr bwMode="auto">
          <a:xfrm>
            <a:off x="6549769" y="3246859"/>
            <a:ext cx="1174750" cy="796301"/>
            <a:chOff x="3744" y="2076"/>
            <a:chExt cx="740" cy="453"/>
          </a:xfrm>
        </p:grpSpPr>
        <p:grpSp>
          <p:nvGrpSpPr>
            <p:cNvPr id="81" name="Group 37"/>
            <p:cNvGrpSpPr>
              <a:grpSpLocks/>
            </p:cNvGrpSpPr>
            <p:nvPr/>
          </p:nvGrpSpPr>
          <p:grpSpPr bwMode="auto">
            <a:xfrm>
              <a:off x="3840" y="2076"/>
              <a:ext cx="644" cy="453"/>
              <a:chOff x="4188" y="2448"/>
              <a:chExt cx="644" cy="453"/>
            </a:xfrm>
          </p:grpSpPr>
          <p:sp>
            <p:nvSpPr>
              <p:cNvPr id="83" name="AutoShape 38"/>
              <p:cNvSpPr>
                <a:spLocks noChangeArrowheads="1"/>
              </p:cNvSpPr>
              <p:nvPr/>
            </p:nvSpPr>
            <p:spPr bwMode="auto">
              <a:xfrm>
                <a:off x="4260" y="2448"/>
                <a:ext cx="548" cy="432"/>
              </a:xfrm>
              <a:prstGeom prst="roundRect">
                <a:avLst>
                  <a:gd name="adj" fmla="val 16667"/>
                </a:avLst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84" name="Text Box 39"/>
              <p:cNvSpPr txBox="1">
                <a:spLocks noChangeArrowheads="1"/>
              </p:cNvSpPr>
              <p:nvPr/>
            </p:nvSpPr>
            <p:spPr bwMode="auto">
              <a:xfrm>
                <a:off x="4188" y="2481"/>
                <a:ext cx="644" cy="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id-ID" sz="1400"/>
                  <a:t>Strategi Pengembangan</a:t>
                </a:r>
                <a:r>
                  <a:rPr lang="en-US" sz="1400"/>
                  <a:t> PS</a:t>
                </a:r>
                <a:endParaRPr lang="en-US" sz="1400" dirty="0"/>
              </a:p>
            </p:txBody>
          </p:sp>
        </p:grpSp>
        <p:sp>
          <p:nvSpPr>
            <p:cNvPr id="82" name="AutoShape 40"/>
            <p:cNvSpPr>
              <a:spLocks noChangeArrowheads="1"/>
            </p:cNvSpPr>
            <p:nvPr/>
          </p:nvSpPr>
          <p:spPr bwMode="auto">
            <a:xfrm>
              <a:off x="3744" y="2196"/>
              <a:ext cx="192" cy="19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85" name="Group 41"/>
          <p:cNvGrpSpPr>
            <a:grpSpLocks/>
          </p:cNvGrpSpPr>
          <p:nvPr/>
        </p:nvGrpSpPr>
        <p:grpSpPr bwMode="auto">
          <a:xfrm>
            <a:off x="7810075" y="3272834"/>
            <a:ext cx="1249632" cy="842963"/>
            <a:chOff x="4719" y="2043"/>
            <a:chExt cx="741" cy="531"/>
          </a:xfrm>
        </p:grpSpPr>
        <p:grpSp>
          <p:nvGrpSpPr>
            <p:cNvPr id="86" name="Group 42"/>
            <p:cNvGrpSpPr>
              <a:grpSpLocks/>
            </p:cNvGrpSpPr>
            <p:nvPr/>
          </p:nvGrpSpPr>
          <p:grpSpPr bwMode="auto">
            <a:xfrm>
              <a:off x="4890" y="2043"/>
              <a:ext cx="570" cy="531"/>
              <a:chOff x="4278" y="2415"/>
              <a:chExt cx="570" cy="531"/>
            </a:xfrm>
          </p:grpSpPr>
          <p:sp>
            <p:nvSpPr>
              <p:cNvPr id="88" name="AutoShape 43"/>
              <p:cNvSpPr>
                <a:spLocks noChangeArrowheads="1"/>
              </p:cNvSpPr>
              <p:nvPr/>
            </p:nvSpPr>
            <p:spPr bwMode="auto">
              <a:xfrm>
                <a:off x="4278" y="2415"/>
                <a:ext cx="564" cy="501"/>
              </a:xfrm>
              <a:prstGeom prst="roundRect">
                <a:avLst>
                  <a:gd name="adj" fmla="val 16667"/>
                </a:avLst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89" name="Text Box 44"/>
              <p:cNvSpPr txBox="1">
                <a:spLocks noChangeArrowheads="1"/>
              </p:cNvSpPr>
              <p:nvPr/>
            </p:nvSpPr>
            <p:spPr bwMode="auto">
              <a:xfrm>
                <a:off x="4290" y="2481"/>
                <a:ext cx="558" cy="4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id-ID" sz="1400" dirty="0"/>
                  <a:t>Program keberlanjutan</a:t>
                </a:r>
                <a:endParaRPr lang="en-US" sz="1400" dirty="0"/>
              </a:p>
            </p:txBody>
          </p:sp>
        </p:grpSp>
        <p:sp>
          <p:nvSpPr>
            <p:cNvPr id="87" name="AutoShape 45"/>
            <p:cNvSpPr>
              <a:spLocks noChangeArrowheads="1"/>
            </p:cNvSpPr>
            <p:nvPr/>
          </p:nvSpPr>
          <p:spPr bwMode="auto">
            <a:xfrm>
              <a:off x="4719" y="2140"/>
              <a:ext cx="181" cy="20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90" name="Group 60"/>
          <p:cNvGrpSpPr>
            <a:grpSpLocks/>
          </p:cNvGrpSpPr>
          <p:nvPr/>
        </p:nvGrpSpPr>
        <p:grpSpPr bwMode="auto">
          <a:xfrm>
            <a:off x="4458068" y="4208614"/>
            <a:ext cx="4553422" cy="2219481"/>
            <a:chOff x="6844264" y="4370443"/>
            <a:chExt cx="2223537" cy="2088350"/>
          </a:xfrm>
        </p:grpSpPr>
        <p:sp>
          <p:nvSpPr>
            <p:cNvPr id="91" name="Freeform 68"/>
            <p:cNvSpPr>
              <a:spLocks/>
            </p:cNvSpPr>
            <p:nvPr/>
          </p:nvSpPr>
          <p:spPr bwMode="auto">
            <a:xfrm rot="5067697">
              <a:off x="7799563" y="4476285"/>
              <a:ext cx="1257890" cy="1046205"/>
            </a:xfrm>
            <a:custGeom>
              <a:avLst/>
              <a:gdLst>
                <a:gd name="T0" fmla="*/ 0 w 499"/>
                <a:gd name="T1" fmla="*/ 19 h 283"/>
                <a:gd name="T2" fmla="*/ 431 w 499"/>
                <a:gd name="T3" fmla="*/ 35 h 283"/>
                <a:gd name="T4" fmla="*/ 214 w 499"/>
                <a:gd name="T5" fmla="*/ 231 h 283"/>
                <a:gd name="T6" fmla="*/ 399 w 499"/>
                <a:gd name="T7" fmla="*/ 279 h 2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9"/>
                <a:gd name="T13" fmla="*/ 0 h 283"/>
                <a:gd name="T14" fmla="*/ 499 w 499"/>
                <a:gd name="T15" fmla="*/ 283 h 2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9" h="283">
                  <a:moveTo>
                    <a:pt x="0" y="19"/>
                  </a:moveTo>
                  <a:cubicBezTo>
                    <a:pt x="72" y="22"/>
                    <a:pt x="395" y="0"/>
                    <a:pt x="431" y="35"/>
                  </a:cubicBezTo>
                  <a:cubicBezTo>
                    <a:pt x="499" y="87"/>
                    <a:pt x="209" y="179"/>
                    <a:pt x="214" y="231"/>
                  </a:cubicBezTo>
                  <a:cubicBezTo>
                    <a:pt x="219" y="283"/>
                    <a:pt x="360" y="269"/>
                    <a:pt x="399" y="279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2" name="Text Box 63"/>
            <p:cNvSpPr txBox="1">
              <a:spLocks noChangeArrowheads="1"/>
            </p:cNvSpPr>
            <p:nvPr/>
          </p:nvSpPr>
          <p:spPr bwMode="auto">
            <a:xfrm>
              <a:off x="6844264" y="5503137"/>
              <a:ext cx="2223537" cy="95565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nn-NO" sz="20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Analisis dan Penetapan Program Pengembangan </a:t>
              </a:r>
              <a:r>
                <a:rPr lang="id-ID" sz="20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UPPS terkait Program Studi yang Diakreditasi</a:t>
              </a:r>
              <a:endParaRPr lang="en-US" sz="1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3" name="Freeform 68"/>
            <p:cNvSpPr>
              <a:spLocks/>
            </p:cNvSpPr>
            <p:nvPr/>
          </p:nvSpPr>
          <p:spPr bwMode="auto">
            <a:xfrm rot="16532303" flipH="1">
              <a:off x="6780716" y="4466370"/>
              <a:ext cx="1248066" cy="1063422"/>
            </a:xfrm>
            <a:custGeom>
              <a:avLst/>
              <a:gdLst>
                <a:gd name="T0" fmla="*/ 0 w 499"/>
                <a:gd name="T1" fmla="*/ 19 h 283"/>
                <a:gd name="T2" fmla="*/ 431 w 499"/>
                <a:gd name="T3" fmla="*/ 35 h 283"/>
                <a:gd name="T4" fmla="*/ 214 w 499"/>
                <a:gd name="T5" fmla="*/ 231 h 283"/>
                <a:gd name="T6" fmla="*/ 399 w 499"/>
                <a:gd name="T7" fmla="*/ 279 h 2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9"/>
                <a:gd name="T13" fmla="*/ 0 h 283"/>
                <a:gd name="T14" fmla="*/ 499 w 499"/>
                <a:gd name="T15" fmla="*/ 283 h 2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9" h="283">
                  <a:moveTo>
                    <a:pt x="0" y="19"/>
                  </a:moveTo>
                  <a:cubicBezTo>
                    <a:pt x="72" y="22"/>
                    <a:pt x="395" y="0"/>
                    <a:pt x="431" y="35"/>
                  </a:cubicBezTo>
                  <a:cubicBezTo>
                    <a:pt x="499" y="87"/>
                    <a:pt x="209" y="179"/>
                    <a:pt x="214" y="231"/>
                  </a:cubicBezTo>
                  <a:cubicBezTo>
                    <a:pt x="219" y="283"/>
                    <a:pt x="360" y="269"/>
                    <a:pt x="399" y="279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44" name="Pentagon 43"/>
          <p:cNvSpPr/>
          <p:nvPr/>
        </p:nvSpPr>
        <p:spPr>
          <a:xfrm>
            <a:off x="-1" y="7255"/>
            <a:ext cx="8885938" cy="657225"/>
          </a:xfrm>
          <a:prstGeom prst="homePlate">
            <a:avLst>
              <a:gd name="adj" fmla="val 2971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i="1" dirty="0"/>
              <a:t>Kerangka pikir penyusunan evaluasi diri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72178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9" grpId="0" animBg="1"/>
      <p:bldP spid="59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4431</TotalTime>
  <Words>2194</Words>
  <Application>Microsoft Macintosh PowerPoint</Application>
  <PresentationFormat>On-screen Show (4:3)</PresentationFormat>
  <Paragraphs>560</Paragraphs>
  <Slides>39</Slides>
  <Notes>6</Notes>
  <HiddenSlides>1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Arial</vt:lpstr>
      <vt:lpstr>Benguiat Bk BT</vt:lpstr>
      <vt:lpstr>Calibri</vt:lpstr>
      <vt:lpstr>Calibri Light</vt:lpstr>
      <vt:lpstr>Georgia</vt:lpstr>
      <vt:lpstr>Times New Roman</vt:lpstr>
      <vt:lpstr>Wingdings</vt:lpstr>
      <vt:lpstr>Wingdings 2</vt:lpstr>
      <vt:lpstr>Office Theme</vt:lpstr>
      <vt:lpstr>Clip</vt:lpstr>
      <vt:lpstr>Worksheet</vt:lpstr>
      <vt:lpstr>Instrumen Akreditasi Baru BAN PT  Proses Penyusunan Laporan Evaluasi Diri</vt:lpstr>
      <vt:lpstr>Outline</vt:lpstr>
      <vt:lpstr>Laporan Kinerja Program Studi</vt:lpstr>
      <vt:lpstr>PowerPoint Presentation</vt:lpstr>
      <vt:lpstr>PowerPoint Presentation</vt:lpstr>
      <vt:lpstr>Rencana Pengembangan Institusi (Rencana Pengembangan Jangka Panjang, Jangka Menengah, Jangka Pendek) </vt:lpstr>
      <vt:lpstr>Manfaat Evaluasi Diri</vt:lpstr>
      <vt:lpstr>PowerPoint Presentation</vt:lpstr>
      <vt:lpstr> Laporan evaluasi diri Program Studi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Evaluasi diri dilakukan untuk mengungkap:</vt:lpstr>
      <vt:lpstr>Obyek dari evaluasi diri meliputi setiap proses yang terjadi dalam institusi pendidikan:</vt:lpstr>
      <vt:lpstr>ED dalam Siklus Pengembangan Institusi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IV. Langkah-langkah Penyusunan LED: Penjabaran yang sistematis</vt:lpstr>
      <vt:lpstr>PowerPoint Presentation</vt:lpstr>
      <vt:lpstr>PowerPoint Presentation</vt:lpstr>
      <vt:lpstr>Sumber data</vt:lpstr>
      <vt:lpstr>Pengolahan Data</vt:lpstr>
      <vt:lpstr>Evaluasi diri &amp; beberapa analisis yang dapat digunakan</vt:lpstr>
      <vt:lpstr>Analisis TOWS</vt:lpstr>
      <vt:lpstr>Matriks TOWS</vt:lpstr>
      <vt:lpstr>Analisis TOWS</vt:lpstr>
      <vt:lpstr>Identifikasi akar masalah</vt:lpstr>
      <vt:lpstr>Analisis akar masalah</vt:lpstr>
      <vt:lpstr>PowerPoint Presentation</vt:lpstr>
      <vt:lpstr>PowerPoint Presentation</vt:lpstr>
      <vt:lpstr>Analisis Medan Kekuatan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Sosialisasi Instrumen Baru Akreditasi Institusi 3.0 BAN PT</dc:title>
  <dc:creator>Rujito Agus Suwignyo</dc:creator>
  <cp:lastModifiedBy>ahyar yuniawan</cp:lastModifiedBy>
  <cp:revision>201</cp:revision>
  <dcterms:created xsi:type="dcterms:W3CDTF">2018-08-05T00:25:05Z</dcterms:created>
  <dcterms:modified xsi:type="dcterms:W3CDTF">2019-06-30T15:52:46Z</dcterms:modified>
</cp:coreProperties>
</file>